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7" r:id="rId2"/>
    <p:sldId id="331" r:id="rId3"/>
    <p:sldId id="268" r:id="rId4"/>
    <p:sldId id="264" r:id="rId5"/>
    <p:sldId id="312" r:id="rId6"/>
    <p:sldId id="321" r:id="rId7"/>
    <p:sldId id="320" r:id="rId8"/>
    <p:sldId id="323" r:id="rId9"/>
    <p:sldId id="318" r:id="rId10"/>
    <p:sldId id="333" r:id="rId11"/>
    <p:sldId id="306" r:id="rId12"/>
    <p:sldId id="332" r:id="rId13"/>
    <p:sldId id="309" r:id="rId14"/>
    <p:sldId id="311" r:id="rId15"/>
    <p:sldId id="316" r:id="rId16"/>
    <p:sldId id="310" r:id="rId17"/>
    <p:sldId id="308" r:id="rId18"/>
    <p:sldId id="315" r:id="rId19"/>
    <p:sldId id="326" r:id="rId20"/>
    <p:sldId id="328" r:id="rId21"/>
    <p:sldId id="325" r:id="rId22"/>
    <p:sldId id="330" r:id="rId23"/>
    <p:sldId id="324" r:id="rId24"/>
    <p:sldId id="317" r:id="rId25"/>
    <p:sldId id="307" r:id="rId26"/>
    <p:sldId id="313" r:id="rId27"/>
    <p:sldId id="314" r:id="rId28"/>
    <p:sldId id="322" r:id="rId29"/>
    <p:sldId id="292" r:id="rId30"/>
    <p:sldId id="305" r:id="rId31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53" autoAdjust="0"/>
  </p:normalViewPr>
  <p:slideViewPr>
    <p:cSldViewPr>
      <p:cViewPr varScale="1">
        <p:scale>
          <a:sx n="30" d="100"/>
          <a:sy n="30" d="100"/>
        </p:scale>
        <p:origin x="-806" y="-101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8F3B8-DCDF-49A0-82DF-0E5A156025C5}" type="datetimeFigureOut">
              <a:rPr lang="pl-PL" smtClean="0"/>
              <a:pPr/>
              <a:t>25.06.2024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338C5-955F-482A-8F9E-EC01A4FDE32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9011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1338C5-955F-482A-8F9E-EC01A4FDE329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35740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87750" y="4665933"/>
            <a:ext cx="15128599" cy="88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chemeClr val="tx1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190565" y="8595031"/>
            <a:ext cx="7298055" cy="1685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rgbClr val="787878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tx1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rgbClr val="787878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tx1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tx1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5553" y="1953974"/>
            <a:ext cx="14805660" cy="16547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chemeClr val="tx1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6207" y="3971088"/>
            <a:ext cx="9141460" cy="48171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rgbClr val="787878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png"/><Relationship Id="rId18" Type="http://schemas.openxmlformats.org/officeDocument/2006/relationships/image" Target="../media/image64.jpeg"/><Relationship Id="rId26" Type="http://schemas.openxmlformats.org/officeDocument/2006/relationships/image" Target="../media/image72.jpeg"/><Relationship Id="rId39" Type="http://schemas.openxmlformats.org/officeDocument/2006/relationships/image" Target="../media/image85.png"/><Relationship Id="rId3" Type="http://schemas.openxmlformats.org/officeDocument/2006/relationships/image" Target="../media/image49.png"/><Relationship Id="rId21" Type="http://schemas.openxmlformats.org/officeDocument/2006/relationships/image" Target="../media/image67.jpeg"/><Relationship Id="rId34" Type="http://schemas.openxmlformats.org/officeDocument/2006/relationships/image" Target="../media/image80.png"/><Relationship Id="rId42" Type="http://schemas.openxmlformats.org/officeDocument/2006/relationships/image" Target="../media/image88.png"/><Relationship Id="rId47" Type="http://schemas.openxmlformats.org/officeDocument/2006/relationships/image" Target="../media/image93.png"/><Relationship Id="rId7" Type="http://schemas.openxmlformats.org/officeDocument/2006/relationships/image" Target="../media/image53.jpeg"/><Relationship Id="rId12" Type="http://schemas.openxmlformats.org/officeDocument/2006/relationships/image" Target="../media/image58.png"/><Relationship Id="rId17" Type="http://schemas.openxmlformats.org/officeDocument/2006/relationships/image" Target="../media/image63.jpeg"/><Relationship Id="rId25" Type="http://schemas.openxmlformats.org/officeDocument/2006/relationships/image" Target="../media/image71.jpeg"/><Relationship Id="rId33" Type="http://schemas.openxmlformats.org/officeDocument/2006/relationships/image" Target="../media/image79.png"/><Relationship Id="rId38" Type="http://schemas.openxmlformats.org/officeDocument/2006/relationships/image" Target="../media/image84.jpeg"/><Relationship Id="rId46" Type="http://schemas.openxmlformats.org/officeDocument/2006/relationships/image" Target="../media/image92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66.jpeg"/><Relationship Id="rId29" Type="http://schemas.openxmlformats.org/officeDocument/2006/relationships/image" Target="../media/image75.png"/><Relationship Id="rId41" Type="http://schemas.openxmlformats.org/officeDocument/2006/relationships/image" Target="../media/image8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11" Type="http://schemas.openxmlformats.org/officeDocument/2006/relationships/image" Target="../media/image57.png"/><Relationship Id="rId24" Type="http://schemas.openxmlformats.org/officeDocument/2006/relationships/image" Target="../media/image70.jpeg"/><Relationship Id="rId32" Type="http://schemas.openxmlformats.org/officeDocument/2006/relationships/image" Target="../media/image78.png"/><Relationship Id="rId37" Type="http://schemas.openxmlformats.org/officeDocument/2006/relationships/image" Target="../media/image83.jpeg"/><Relationship Id="rId40" Type="http://schemas.openxmlformats.org/officeDocument/2006/relationships/image" Target="../media/image86.jpeg"/><Relationship Id="rId45" Type="http://schemas.openxmlformats.org/officeDocument/2006/relationships/image" Target="../media/image91.jpe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69.jpeg"/><Relationship Id="rId28" Type="http://schemas.openxmlformats.org/officeDocument/2006/relationships/image" Target="../media/image74.jpeg"/><Relationship Id="rId36" Type="http://schemas.openxmlformats.org/officeDocument/2006/relationships/image" Target="../media/image82.jpeg"/><Relationship Id="rId10" Type="http://schemas.openxmlformats.org/officeDocument/2006/relationships/image" Target="../media/image56.png"/><Relationship Id="rId19" Type="http://schemas.openxmlformats.org/officeDocument/2006/relationships/image" Target="../media/image65.jpeg"/><Relationship Id="rId31" Type="http://schemas.openxmlformats.org/officeDocument/2006/relationships/image" Target="../media/image77.png"/><Relationship Id="rId44" Type="http://schemas.openxmlformats.org/officeDocument/2006/relationships/image" Target="../media/image90.png"/><Relationship Id="rId4" Type="http://schemas.openxmlformats.org/officeDocument/2006/relationships/image" Target="../media/image50.jpeg"/><Relationship Id="rId9" Type="http://schemas.openxmlformats.org/officeDocument/2006/relationships/image" Target="../media/image55.png"/><Relationship Id="rId14" Type="http://schemas.openxmlformats.org/officeDocument/2006/relationships/image" Target="../media/image60.jpeg"/><Relationship Id="rId22" Type="http://schemas.openxmlformats.org/officeDocument/2006/relationships/image" Target="../media/image68.jpeg"/><Relationship Id="rId27" Type="http://schemas.openxmlformats.org/officeDocument/2006/relationships/image" Target="../media/image73.jpeg"/><Relationship Id="rId30" Type="http://schemas.openxmlformats.org/officeDocument/2006/relationships/image" Target="../media/image76.jpeg"/><Relationship Id="rId35" Type="http://schemas.openxmlformats.org/officeDocument/2006/relationships/image" Target="../media/image81.png"/><Relationship Id="rId43" Type="http://schemas.openxmlformats.org/officeDocument/2006/relationships/image" Target="../media/image89.jpeg"/><Relationship Id="rId48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tekst, zrzut ekranu, Czcionka, design">
            <a:extLst>
              <a:ext uri="{FF2B5EF4-FFF2-40B4-BE49-F238E27FC236}">
                <a16:creationId xmlns:a16="http://schemas.microsoft.com/office/drawing/2014/main" xmlns="" id="{D100AFDE-3A22-FDA7-4BA2-05E5D21BD1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3778" y="2682875"/>
            <a:ext cx="11340188" cy="75882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sz="3000" b="1" spc="-35" dirty="0" err="1">
                <a:latin typeface="Montserrat SemiBold"/>
                <a:cs typeface="Montserrat SemiBold"/>
              </a:rPr>
              <a:t>Jesteśmy</a:t>
            </a:r>
            <a:r>
              <a:rPr sz="3000" b="1" spc="-195" dirty="0">
                <a:latin typeface="Montserrat SemiBold"/>
                <a:cs typeface="Montserrat SemiBold"/>
              </a:rPr>
              <a:t> </a:t>
            </a:r>
            <a:r>
              <a:rPr sz="3000" b="1" spc="-10" dirty="0" err="1">
                <a:latin typeface="Montserrat SemiBold"/>
                <a:cs typeface="Montserrat SemiBold"/>
              </a:rPr>
              <a:t>zespołem</a:t>
            </a:r>
            <a:r>
              <a:rPr lang="pl-PL" sz="3000" dirty="0">
                <a:latin typeface="Montserrat SemiBold"/>
                <a:cs typeface="Montserrat SemiBold"/>
              </a:rPr>
              <a:t> </a:t>
            </a:r>
            <a:r>
              <a:rPr sz="3000" b="1" spc="-85" dirty="0" err="1">
                <a:latin typeface="Montserrat SemiBold"/>
                <a:cs typeface="Montserrat SemiBold"/>
              </a:rPr>
              <a:t>wszechstronnych</a:t>
            </a:r>
            <a:r>
              <a:rPr sz="3000" b="1" spc="-85" dirty="0">
                <a:latin typeface="Montserrat SemiBold"/>
                <a:cs typeface="Montserrat SemiBold"/>
              </a:rPr>
              <a:t> </a:t>
            </a:r>
            <a:r>
              <a:rPr sz="3000" b="1" spc="-10" dirty="0" err="1">
                <a:latin typeface="Montserrat SemiBold"/>
                <a:cs typeface="Montserrat SemiBold"/>
              </a:rPr>
              <a:t>specjalistów</a:t>
            </a:r>
            <a:r>
              <a:rPr lang="pl-PL" sz="3000" b="1" spc="-10" dirty="0">
                <a:latin typeface="Montserrat SemiBold"/>
                <a:cs typeface="Montserrat SemiBold"/>
              </a:rPr>
              <a:t>.</a:t>
            </a: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dirty="0">
                <a:latin typeface="Montserrat SemiBold"/>
                <a:cs typeface="Montserrat SemiBold"/>
              </a:rPr>
              <a:t>Od ponad 20 lat kompleksowo zajmujemy się usługami związanymi z akustyką.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Zajmujemy się akustyką wnętrz, systemami scenicznymi, teletechniką w obiektach publicznych pomagając im funkcjonować na maksimum swoich technologicznych możliwości.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Projektujemy i stosujemy unikatowe rozwiązania technologiczne idealnie dopasowane do charakteru miejsca.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Nasze prace można znaleźć w budynkach kulturalnych o najwyższym standardzie, obiektach sportowych, w filmie, telewizji, przemyśle muzycznym, wydarzeniach publicznych i w wielu innych miejscach, którym czasem trudno nadać nazwę.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Zapewniamy dostęp do najlepszych marek i producentów profesjonalnego sprzętu audio oraz okablowania i złącz, systemów głośnikowych </a:t>
            </a:r>
            <a:br>
              <a:rPr lang="pl-PL" sz="2450" spc="-60" dirty="0">
                <a:latin typeface="Montserrat"/>
                <a:cs typeface="Montserrat"/>
              </a:rPr>
            </a:br>
            <a:r>
              <a:rPr lang="pl-PL" sz="2450" spc="-60" dirty="0">
                <a:latin typeface="Montserrat"/>
                <a:cs typeface="Montserrat"/>
              </a:rPr>
              <a:t>i innowacyjnych rozwiązań akustycznych.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3853" y="1214469"/>
            <a:ext cx="14805660" cy="1654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dirty="0"/>
              <a:t>Kim</a:t>
            </a:r>
            <a:r>
              <a:rPr spc="-60" dirty="0"/>
              <a:t> </a:t>
            </a:r>
            <a:r>
              <a:rPr spc="-10" dirty="0"/>
              <a:t>jesteśmy?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12735751" y="1212335"/>
            <a:ext cx="6722091" cy="328131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pic>
        <p:nvPicPr>
          <p:cNvPr id="11" name="Obraz 10" descr="Obraz zawierający w pomieszczeniu, ściana, podłoga, organ">
            <a:extLst>
              <a:ext uri="{FF2B5EF4-FFF2-40B4-BE49-F238E27FC236}">
                <a16:creationId xmlns:a16="http://schemas.microsoft.com/office/drawing/2014/main" xmlns="" id="{6B74822A-B69A-3BD4-62E6-2F1A60FA27D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83503" y="5654675"/>
            <a:ext cx="6674339" cy="444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7110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862" y="1974915"/>
            <a:ext cx="2469515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Gdzie?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6207" y="3221591"/>
            <a:ext cx="9150346" cy="6928884"/>
          </a:xfrm>
          <a:prstGeom prst="rect">
            <a:avLst/>
          </a:prstGeom>
        </p:spPr>
        <p:txBody>
          <a:bodyPr vert="horz" wrap="square" lIns="0" tIns="33147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2610"/>
              </a:spcBef>
            </a:pPr>
            <a:r>
              <a:rPr sz="3950" b="1" spc="-10" dirty="0">
                <a:latin typeface="Montserrat SemiBold"/>
                <a:cs typeface="Montserrat SemiBold"/>
              </a:rPr>
              <a:t>Wszędzie!</a:t>
            </a:r>
            <a:endParaRPr sz="3950" dirty="0">
              <a:latin typeface="Montserrat SemiBold"/>
              <a:cs typeface="Montserrat SemiBold"/>
            </a:endParaRPr>
          </a:p>
          <a:p>
            <a:pPr marL="332105" indent="-319405">
              <a:lnSpc>
                <a:spcPct val="150000"/>
              </a:lnSpc>
              <a:spcBef>
                <a:spcPts val="2515"/>
              </a:spcBef>
              <a:buChar char="•"/>
              <a:tabLst>
                <a:tab pos="332105" algn="l"/>
              </a:tabLst>
            </a:pPr>
            <a:r>
              <a:rPr sz="3950" spc="-10" dirty="0">
                <a:latin typeface="Montserrat"/>
                <a:cs typeface="Montserrat"/>
              </a:rPr>
              <a:t>biura</a:t>
            </a:r>
            <a:endParaRPr sz="3950" dirty="0">
              <a:latin typeface="Montserrat"/>
              <a:cs typeface="Montserrat"/>
            </a:endParaRPr>
          </a:p>
          <a:p>
            <a:pPr marL="332105" indent="-319405">
              <a:lnSpc>
                <a:spcPct val="150000"/>
              </a:lnSpc>
              <a:buChar char="•"/>
              <a:tabLst>
                <a:tab pos="332105" algn="l"/>
              </a:tabLst>
            </a:pPr>
            <a:r>
              <a:rPr sz="3950" spc="-55" dirty="0">
                <a:latin typeface="Montserrat"/>
                <a:cs typeface="Montserrat"/>
              </a:rPr>
              <a:t>budynki</a:t>
            </a:r>
            <a:r>
              <a:rPr sz="3950" spc="-150" dirty="0">
                <a:latin typeface="Montserrat"/>
                <a:cs typeface="Montserrat"/>
              </a:rPr>
              <a:t> </a:t>
            </a:r>
            <a:r>
              <a:rPr sz="3950" spc="-45" dirty="0">
                <a:latin typeface="Montserrat"/>
                <a:cs typeface="Montserrat"/>
              </a:rPr>
              <a:t>użyteczności</a:t>
            </a:r>
            <a:r>
              <a:rPr sz="3950" spc="-150" dirty="0">
                <a:latin typeface="Montserrat"/>
                <a:cs typeface="Montserrat"/>
              </a:rPr>
              <a:t> </a:t>
            </a:r>
            <a:r>
              <a:rPr sz="3950" spc="-85" dirty="0">
                <a:latin typeface="Montserrat"/>
                <a:cs typeface="Montserrat"/>
              </a:rPr>
              <a:t>publicznej</a:t>
            </a:r>
            <a:endParaRPr sz="3950" dirty="0">
              <a:latin typeface="Montserrat"/>
              <a:cs typeface="Montserrat"/>
            </a:endParaRPr>
          </a:p>
          <a:p>
            <a:pPr marL="332105" indent="-319405">
              <a:lnSpc>
                <a:spcPct val="150000"/>
              </a:lnSpc>
              <a:buChar char="•"/>
              <a:tabLst>
                <a:tab pos="332105" algn="l"/>
              </a:tabLst>
            </a:pPr>
            <a:r>
              <a:rPr sz="3950" spc="-35" dirty="0">
                <a:latin typeface="Montserrat"/>
                <a:cs typeface="Montserrat"/>
              </a:rPr>
              <a:t>domy</a:t>
            </a:r>
            <a:r>
              <a:rPr sz="3950" spc="-105" dirty="0">
                <a:latin typeface="Montserrat"/>
                <a:cs typeface="Montserrat"/>
              </a:rPr>
              <a:t> </a:t>
            </a:r>
            <a:r>
              <a:rPr sz="3950" dirty="0">
                <a:latin typeface="Montserrat"/>
                <a:cs typeface="Montserrat"/>
              </a:rPr>
              <a:t>i</a:t>
            </a:r>
            <a:r>
              <a:rPr sz="3950" spc="-105" dirty="0">
                <a:latin typeface="Montserrat"/>
                <a:cs typeface="Montserrat"/>
              </a:rPr>
              <a:t> </a:t>
            </a:r>
            <a:r>
              <a:rPr sz="3950" spc="-95" dirty="0">
                <a:latin typeface="Montserrat"/>
                <a:cs typeface="Montserrat"/>
              </a:rPr>
              <a:t>mieszkania</a:t>
            </a:r>
            <a:r>
              <a:rPr sz="3950" spc="-100" dirty="0">
                <a:latin typeface="Montserrat"/>
                <a:cs typeface="Montserrat"/>
              </a:rPr>
              <a:t> </a:t>
            </a:r>
            <a:r>
              <a:rPr sz="3950" spc="-10" dirty="0">
                <a:latin typeface="Montserrat"/>
                <a:cs typeface="Montserrat"/>
              </a:rPr>
              <a:t>prywatne</a:t>
            </a:r>
            <a:endParaRPr sz="3950" dirty="0">
              <a:latin typeface="Montserrat"/>
              <a:cs typeface="Montserrat"/>
            </a:endParaRPr>
          </a:p>
          <a:p>
            <a:pPr marL="332105" indent="-319405">
              <a:lnSpc>
                <a:spcPct val="150000"/>
              </a:lnSpc>
              <a:buChar char="•"/>
              <a:tabLst>
                <a:tab pos="332105" algn="l"/>
              </a:tabLst>
            </a:pPr>
            <a:r>
              <a:rPr sz="3950" spc="-80" dirty="0" err="1">
                <a:latin typeface="Montserrat"/>
                <a:cs typeface="Montserrat"/>
              </a:rPr>
              <a:t>restauracje</a:t>
            </a:r>
            <a:r>
              <a:rPr sz="3950" spc="-80" dirty="0">
                <a:latin typeface="Montserrat"/>
                <a:cs typeface="Montserrat"/>
              </a:rPr>
              <a:t>,</a:t>
            </a:r>
            <a:r>
              <a:rPr sz="3950" spc="-135" dirty="0">
                <a:latin typeface="Montserrat"/>
                <a:cs typeface="Montserrat"/>
              </a:rPr>
              <a:t> </a:t>
            </a:r>
            <a:r>
              <a:rPr sz="3950" spc="-100" dirty="0">
                <a:latin typeface="Montserrat"/>
                <a:cs typeface="Montserrat"/>
              </a:rPr>
              <a:t>kawiarnie,</a:t>
            </a:r>
            <a:r>
              <a:rPr sz="3950" spc="-130" dirty="0">
                <a:latin typeface="Montserrat"/>
                <a:cs typeface="Montserrat"/>
              </a:rPr>
              <a:t> </a:t>
            </a:r>
            <a:r>
              <a:rPr sz="3950" spc="-20" dirty="0">
                <a:latin typeface="Montserrat"/>
                <a:cs typeface="Montserrat"/>
              </a:rPr>
              <a:t>bary</a:t>
            </a:r>
            <a:endParaRPr sz="3950" dirty="0">
              <a:latin typeface="Montserrat"/>
              <a:cs typeface="Montserrat"/>
            </a:endParaRPr>
          </a:p>
          <a:p>
            <a:pPr marL="332105" indent="-319405">
              <a:lnSpc>
                <a:spcPct val="150000"/>
              </a:lnSpc>
              <a:buChar char="•"/>
              <a:tabLst>
                <a:tab pos="332105" algn="l"/>
              </a:tabLst>
            </a:pPr>
            <a:r>
              <a:rPr lang="pl-PL" sz="3950" spc="-10" dirty="0">
                <a:latin typeface="Montserrat"/>
                <a:cs typeface="Montserrat"/>
              </a:rPr>
              <a:t>p</a:t>
            </a:r>
            <a:r>
              <a:rPr sz="3950" spc="-10" dirty="0" err="1">
                <a:latin typeface="Montserrat"/>
                <a:cs typeface="Montserrat"/>
              </a:rPr>
              <a:t>rzedszkola</a:t>
            </a:r>
            <a:r>
              <a:rPr lang="pl-PL" sz="3950" spc="-10" dirty="0">
                <a:latin typeface="Montserrat"/>
                <a:cs typeface="Montserrat"/>
              </a:rPr>
              <a:t>, </a:t>
            </a:r>
            <a:r>
              <a:rPr sz="3950" spc="-10" dirty="0" err="1">
                <a:latin typeface="Montserrat"/>
                <a:cs typeface="Montserrat"/>
              </a:rPr>
              <a:t>szkoły</a:t>
            </a:r>
            <a:r>
              <a:rPr sz="3950" spc="-114" dirty="0">
                <a:latin typeface="Montserrat"/>
                <a:cs typeface="Montserrat"/>
              </a:rPr>
              <a:t> </a:t>
            </a:r>
            <a:r>
              <a:rPr sz="3950" dirty="0">
                <a:latin typeface="Montserrat"/>
                <a:cs typeface="Montserrat"/>
              </a:rPr>
              <a:t>i</a:t>
            </a:r>
            <a:r>
              <a:rPr sz="3950" spc="-105" dirty="0">
                <a:latin typeface="Montserrat"/>
                <a:cs typeface="Montserrat"/>
              </a:rPr>
              <a:t> </a:t>
            </a:r>
            <a:r>
              <a:rPr sz="3950" spc="-10" dirty="0">
                <a:latin typeface="Montserrat"/>
                <a:cs typeface="Montserrat"/>
              </a:rPr>
              <a:t>uczelnie</a:t>
            </a:r>
            <a:endParaRPr sz="3950" dirty="0">
              <a:latin typeface="Montserrat"/>
              <a:cs typeface="Montserrat"/>
            </a:endParaRPr>
          </a:p>
          <a:p>
            <a:pPr marL="332105" indent="-319405">
              <a:lnSpc>
                <a:spcPct val="150000"/>
              </a:lnSpc>
              <a:buFontTx/>
              <a:buChar char="•"/>
              <a:tabLst>
                <a:tab pos="332105" algn="l"/>
              </a:tabLst>
            </a:pPr>
            <a:r>
              <a:rPr lang="pl-PL" sz="3950" spc="-10" dirty="0">
                <a:latin typeface="Montserrat"/>
                <a:cs typeface="Montserrat"/>
              </a:rPr>
              <a:t>audytoria</a:t>
            </a:r>
            <a:r>
              <a:rPr lang="pl-PL" sz="3950" dirty="0">
                <a:latin typeface="Montserrat"/>
                <a:cs typeface="Montserrat"/>
              </a:rPr>
              <a:t>, </a:t>
            </a:r>
            <a:r>
              <a:rPr sz="3950" spc="-10" dirty="0">
                <a:latin typeface="Montserrat"/>
                <a:cs typeface="Montserrat"/>
              </a:rPr>
              <a:t>sale</a:t>
            </a:r>
            <a:r>
              <a:rPr sz="3950" spc="-110" dirty="0">
                <a:latin typeface="Montserrat"/>
                <a:cs typeface="Montserrat"/>
              </a:rPr>
              <a:t> </a:t>
            </a:r>
            <a:r>
              <a:rPr sz="3950" spc="-85" dirty="0">
                <a:latin typeface="Montserrat"/>
                <a:cs typeface="Montserrat"/>
              </a:rPr>
              <a:t>koncertowe</a:t>
            </a:r>
            <a:r>
              <a:rPr sz="3950" spc="-105" dirty="0">
                <a:latin typeface="Montserrat"/>
                <a:cs typeface="Montserrat"/>
              </a:rPr>
              <a:t> </a:t>
            </a:r>
            <a:r>
              <a:rPr sz="3950" dirty="0">
                <a:latin typeface="Montserrat"/>
                <a:cs typeface="Montserrat"/>
              </a:rPr>
              <a:t>i</a:t>
            </a:r>
            <a:r>
              <a:rPr sz="3950" spc="-105" dirty="0">
                <a:latin typeface="Montserrat"/>
                <a:cs typeface="Montserrat"/>
              </a:rPr>
              <a:t> </a:t>
            </a:r>
            <a:r>
              <a:rPr sz="3950" spc="-10" dirty="0">
                <a:latin typeface="Montserrat"/>
                <a:cs typeface="Montserrat"/>
              </a:rPr>
              <a:t>teatry</a:t>
            </a:r>
            <a:endParaRPr sz="3950" dirty="0">
              <a:latin typeface="Montserrat"/>
              <a:cs typeface="Montserra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052050" y="4130675"/>
            <a:ext cx="9373235" cy="4845685"/>
            <a:chOff x="10069235" y="4153179"/>
            <a:chExt cx="9373235" cy="4845685"/>
          </a:xfrm>
        </p:grpSpPr>
        <p:pic>
          <p:nvPicPr>
            <p:cNvPr id="5" name="object 5"/>
            <p:cNvPicPr/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12613431" y="5360790"/>
              <a:ext cx="139724" cy="2119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683299" y="5250576"/>
              <a:ext cx="44450" cy="60325"/>
            </a:xfrm>
            <a:custGeom>
              <a:avLst/>
              <a:gdLst/>
              <a:ahLst/>
              <a:cxnLst/>
              <a:rect l="l" t="t" r="r" b="b"/>
              <a:pathLst>
                <a:path w="44450" h="60325">
                  <a:moveTo>
                    <a:pt x="44187" y="0"/>
                  </a:moveTo>
                  <a:lnTo>
                    <a:pt x="0" y="59799"/>
                  </a:lnTo>
                </a:path>
              </a:pathLst>
            </a:custGeom>
            <a:ln w="16324">
              <a:solidFill>
                <a:srgbClr val="1D1F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7486" y="5310376"/>
              <a:ext cx="35560" cy="17145"/>
            </a:xfrm>
            <a:custGeom>
              <a:avLst/>
              <a:gdLst/>
              <a:ahLst/>
              <a:cxnLst/>
              <a:rect l="l" t="t" r="r" b="b"/>
              <a:pathLst>
                <a:path w="35559" h="17145">
                  <a:moveTo>
                    <a:pt x="0" y="17088"/>
                  </a:moveTo>
                  <a:lnTo>
                    <a:pt x="35213" y="0"/>
                  </a:lnTo>
                </a:path>
              </a:pathLst>
            </a:custGeom>
            <a:ln w="16324">
              <a:solidFill>
                <a:srgbClr val="1D1F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163770" y="5100278"/>
              <a:ext cx="457834" cy="1374140"/>
            </a:xfrm>
            <a:custGeom>
              <a:avLst/>
              <a:gdLst/>
              <a:ahLst/>
              <a:cxnLst/>
              <a:rect l="l" t="t" r="r" b="b"/>
              <a:pathLst>
                <a:path w="457834" h="1374139">
                  <a:moveTo>
                    <a:pt x="0" y="1090396"/>
                  </a:moveTo>
                  <a:lnTo>
                    <a:pt x="0" y="0"/>
                  </a:lnTo>
                  <a:lnTo>
                    <a:pt x="457828" y="0"/>
                  </a:lnTo>
                  <a:lnTo>
                    <a:pt x="457828" y="1373644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269852" y="5344548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413254" y="5344548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269852" y="5493135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13254" y="5493135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269852" y="5641716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413254" y="5641716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269852" y="5797442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413254" y="5797442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269852" y="5954333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413254" y="5954333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269852" y="6102918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269852" y="6251494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413254" y="6102918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413254" y="6251494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90" h="88264">
                  <a:moveTo>
                    <a:pt x="84971" y="87756"/>
                  </a:moveTo>
                  <a:lnTo>
                    <a:pt x="0" y="87756"/>
                  </a:lnTo>
                  <a:lnTo>
                    <a:pt x="0" y="0"/>
                  </a:lnTo>
                  <a:lnTo>
                    <a:pt x="84971" y="0"/>
                  </a:lnTo>
                  <a:lnTo>
                    <a:pt x="84971" y="877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3086164" y="5457417"/>
              <a:ext cx="107535" cy="13965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3094330" y="5310380"/>
              <a:ext cx="26670" cy="34290"/>
            </a:xfrm>
            <a:custGeom>
              <a:avLst/>
              <a:gdLst/>
              <a:ahLst/>
              <a:cxnLst/>
              <a:rect l="l" t="t" r="r" b="b"/>
              <a:pathLst>
                <a:path w="26669" h="34289">
                  <a:moveTo>
                    <a:pt x="0" y="0"/>
                  </a:moveTo>
                  <a:lnTo>
                    <a:pt x="26407" y="34166"/>
                  </a:lnTo>
                </a:path>
              </a:pathLst>
            </a:custGeom>
            <a:ln w="16324">
              <a:solidFill>
                <a:srgbClr val="1D1F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053244" y="5368945"/>
              <a:ext cx="47625" cy="19685"/>
            </a:xfrm>
            <a:custGeom>
              <a:avLst/>
              <a:gdLst/>
              <a:ahLst/>
              <a:cxnLst/>
              <a:rect l="l" t="t" r="r" b="b"/>
              <a:pathLst>
                <a:path w="47625" h="19685">
                  <a:moveTo>
                    <a:pt x="0" y="0"/>
                  </a:moveTo>
                  <a:lnTo>
                    <a:pt x="47087" y="19486"/>
                  </a:lnTo>
                </a:path>
              </a:pathLst>
            </a:custGeom>
            <a:ln w="16324">
              <a:solidFill>
                <a:srgbClr val="1D1F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139951" y="5297131"/>
              <a:ext cx="6350" cy="13335"/>
            </a:xfrm>
            <a:custGeom>
              <a:avLst/>
              <a:gdLst/>
              <a:ahLst/>
              <a:cxnLst/>
              <a:rect l="l" t="t" r="r" b="b"/>
              <a:pathLst>
                <a:path w="6350" h="13335">
                  <a:moveTo>
                    <a:pt x="0" y="0"/>
                  </a:moveTo>
                  <a:lnTo>
                    <a:pt x="5978" y="13256"/>
                  </a:lnTo>
                </a:path>
              </a:pathLst>
            </a:custGeom>
            <a:ln w="16324">
              <a:solidFill>
                <a:srgbClr val="1D1F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185538" y="4660438"/>
              <a:ext cx="1007744" cy="2567940"/>
            </a:xfrm>
            <a:custGeom>
              <a:avLst/>
              <a:gdLst/>
              <a:ahLst/>
              <a:cxnLst/>
              <a:rect l="l" t="t" r="r" b="b"/>
              <a:pathLst>
                <a:path w="1007744" h="2567940">
                  <a:moveTo>
                    <a:pt x="0" y="2567848"/>
                  </a:moveTo>
                  <a:lnTo>
                    <a:pt x="0" y="0"/>
                  </a:lnTo>
                  <a:lnTo>
                    <a:pt x="1007246" y="0"/>
                  </a:lnTo>
                  <a:lnTo>
                    <a:pt x="1007246" y="1485609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988079" y="4875044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815355" y="4875044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629032" y="4875044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455300" y="4875044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298343" y="4875044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3988079" y="500524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3815355" y="500524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3629032" y="500524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3455300" y="500524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3298343" y="500524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988079" y="5135460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3815355" y="5135460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3629032" y="5135460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455300" y="5135460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298343" y="5135460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988079" y="5271923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3815355" y="5271923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3629032" y="5271923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3455300" y="5271923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3298343" y="5271923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815355" y="5392382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3988079" y="5392382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3629032" y="5392382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3455300" y="5392382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3298343" y="5392382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3988079" y="5511406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815355" y="5511406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3629032" y="5511406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3455300" y="5511406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3298343" y="5511406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3988079" y="5641615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3815355" y="5641615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3629032" y="5641615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3455300" y="5641615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3298343" y="5641615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3988079" y="5771821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3815355" y="5771821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3629032" y="5771821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3455300" y="5771821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3298343" y="5771821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3988079" y="5908289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3815355" y="5908289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3629032" y="5908289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3455300" y="5908289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3298343" y="5908289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3815355" y="602875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898"/>
                  </a:moveTo>
                  <a:lnTo>
                    <a:pt x="93002" y="7689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89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3988079" y="602875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898"/>
                  </a:moveTo>
                  <a:lnTo>
                    <a:pt x="93012" y="7689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89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3629032" y="602875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898"/>
                  </a:moveTo>
                  <a:lnTo>
                    <a:pt x="93002" y="7689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89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3455300" y="602875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898"/>
                  </a:moveTo>
                  <a:lnTo>
                    <a:pt x="93002" y="7689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89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3298343" y="6028758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898"/>
                  </a:moveTo>
                  <a:lnTo>
                    <a:pt x="93012" y="7689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89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3988076" y="6152469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93012" y="39506"/>
                  </a:moveTo>
                  <a:lnTo>
                    <a:pt x="93012" y="0"/>
                  </a:lnTo>
                  <a:lnTo>
                    <a:pt x="0" y="0"/>
                  </a:lnTo>
                  <a:lnTo>
                    <a:pt x="0" y="76898"/>
                  </a:lnTo>
                  <a:lnTo>
                    <a:pt x="49443" y="76898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3815355" y="6152462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3629032" y="6152462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3455300" y="6152462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3298343" y="6152462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3815355" y="6288924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3629032" y="6288924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3455300" y="6288924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02" y="76908"/>
                  </a:lnTo>
                  <a:lnTo>
                    <a:pt x="9300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3298343" y="6288924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4" h="77470">
                  <a:moveTo>
                    <a:pt x="0" y="76908"/>
                  </a:moveTo>
                  <a:lnTo>
                    <a:pt x="93012" y="76908"/>
                  </a:lnTo>
                  <a:lnTo>
                    <a:pt x="93012" y="0"/>
                  </a:lnTo>
                  <a:lnTo>
                    <a:pt x="0" y="0"/>
                  </a:lnTo>
                  <a:lnTo>
                    <a:pt x="0" y="76908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4465095" y="5115582"/>
              <a:ext cx="1326515" cy="1038860"/>
            </a:xfrm>
            <a:custGeom>
              <a:avLst/>
              <a:gdLst/>
              <a:ahLst/>
              <a:cxnLst/>
              <a:rect l="l" t="t" r="r" b="b"/>
              <a:pathLst>
                <a:path w="1326515" h="1038860">
                  <a:moveTo>
                    <a:pt x="0" y="1038324"/>
                  </a:moveTo>
                  <a:lnTo>
                    <a:pt x="0" y="0"/>
                  </a:lnTo>
                  <a:lnTo>
                    <a:pt x="1326514" y="0"/>
                  </a:lnTo>
                  <a:lnTo>
                    <a:pt x="1326514" y="701643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4629309" y="5335698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4842786" y="5335698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5073067" y="5335698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5287780" y="5335698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5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59" y="0"/>
                  </a:lnTo>
                  <a:lnTo>
                    <a:pt x="11495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5481776" y="5335698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5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59" y="0"/>
                  </a:lnTo>
                  <a:lnTo>
                    <a:pt x="11495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4629309" y="5638422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4842786" y="5638422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5073067" y="5638422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5287780" y="5638422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5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59" y="0"/>
                  </a:lnTo>
                  <a:lnTo>
                    <a:pt x="11495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5481776" y="5638422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5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59" y="0"/>
                  </a:lnTo>
                  <a:lnTo>
                    <a:pt x="11495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4629309" y="5941145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4842786" y="5941145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5073067" y="5941145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5287780" y="5941145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5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59" y="0"/>
                  </a:lnTo>
                  <a:lnTo>
                    <a:pt x="11495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5481776" y="5941145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5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59" y="0"/>
                  </a:lnTo>
                  <a:lnTo>
                    <a:pt x="11495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6410276" y="4161341"/>
              <a:ext cx="659130" cy="2211705"/>
            </a:xfrm>
            <a:custGeom>
              <a:avLst/>
              <a:gdLst/>
              <a:ahLst/>
              <a:cxnLst/>
              <a:rect l="l" t="t" r="r" b="b"/>
              <a:pathLst>
                <a:path w="659130" h="2211704">
                  <a:moveTo>
                    <a:pt x="0" y="1368366"/>
                  </a:moveTo>
                  <a:lnTo>
                    <a:pt x="0" y="0"/>
                  </a:lnTo>
                  <a:lnTo>
                    <a:pt x="658828" y="0"/>
                  </a:lnTo>
                  <a:lnTo>
                    <a:pt x="658828" y="2211618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6556134" y="4350871"/>
              <a:ext cx="135890" cy="254635"/>
            </a:xfrm>
            <a:custGeom>
              <a:avLst/>
              <a:gdLst/>
              <a:ahLst/>
              <a:cxnLst/>
              <a:rect l="l" t="t" r="r" b="b"/>
              <a:pathLst>
                <a:path w="135890" h="254635">
                  <a:moveTo>
                    <a:pt x="135325" y="254274"/>
                  </a:moveTo>
                  <a:lnTo>
                    <a:pt x="0" y="254274"/>
                  </a:lnTo>
                  <a:lnTo>
                    <a:pt x="0" y="0"/>
                  </a:lnTo>
                  <a:lnTo>
                    <a:pt x="135325" y="0"/>
                  </a:lnTo>
                  <a:lnTo>
                    <a:pt x="135325" y="254274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6784504" y="4350871"/>
              <a:ext cx="135890" cy="254635"/>
            </a:xfrm>
            <a:custGeom>
              <a:avLst/>
              <a:gdLst/>
              <a:ahLst/>
              <a:cxnLst/>
              <a:rect l="l" t="t" r="r" b="b"/>
              <a:pathLst>
                <a:path w="135890" h="254635">
                  <a:moveTo>
                    <a:pt x="135336" y="254274"/>
                  </a:moveTo>
                  <a:lnTo>
                    <a:pt x="0" y="254274"/>
                  </a:lnTo>
                  <a:lnTo>
                    <a:pt x="0" y="0"/>
                  </a:lnTo>
                  <a:lnTo>
                    <a:pt x="135336" y="0"/>
                  </a:lnTo>
                  <a:lnTo>
                    <a:pt x="135336" y="254274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6556134" y="4781379"/>
              <a:ext cx="135890" cy="254635"/>
            </a:xfrm>
            <a:custGeom>
              <a:avLst/>
              <a:gdLst/>
              <a:ahLst/>
              <a:cxnLst/>
              <a:rect l="l" t="t" r="r" b="b"/>
              <a:pathLst>
                <a:path w="135890" h="254635">
                  <a:moveTo>
                    <a:pt x="135325" y="254274"/>
                  </a:moveTo>
                  <a:lnTo>
                    <a:pt x="0" y="254274"/>
                  </a:lnTo>
                  <a:lnTo>
                    <a:pt x="0" y="0"/>
                  </a:lnTo>
                  <a:lnTo>
                    <a:pt x="135325" y="0"/>
                  </a:lnTo>
                  <a:lnTo>
                    <a:pt x="135325" y="254274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6784504" y="4781379"/>
              <a:ext cx="135890" cy="254635"/>
            </a:xfrm>
            <a:custGeom>
              <a:avLst/>
              <a:gdLst/>
              <a:ahLst/>
              <a:cxnLst/>
              <a:rect l="l" t="t" r="r" b="b"/>
              <a:pathLst>
                <a:path w="135890" h="254635">
                  <a:moveTo>
                    <a:pt x="135336" y="254274"/>
                  </a:moveTo>
                  <a:lnTo>
                    <a:pt x="0" y="254274"/>
                  </a:lnTo>
                  <a:lnTo>
                    <a:pt x="0" y="0"/>
                  </a:lnTo>
                  <a:lnTo>
                    <a:pt x="135336" y="0"/>
                  </a:lnTo>
                  <a:lnTo>
                    <a:pt x="135336" y="254274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6556134" y="5211887"/>
              <a:ext cx="135890" cy="254635"/>
            </a:xfrm>
            <a:custGeom>
              <a:avLst/>
              <a:gdLst/>
              <a:ahLst/>
              <a:cxnLst/>
              <a:rect l="l" t="t" r="r" b="b"/>
              <a:pathLst>
                <a:path w="135890" h="254635">
                  <a:moveTo>
                    <a:pt x="135325" y="254274"/>
                  </a:moveTo>
                  <a:lnTo>
                    <a:pt x="0" y="254274"/>
                  </a:lnTo>
                  <a:lnTo>
                    <a:pt x="0" y="0"/>
                  </a:lnTo>
                  <a:lnTo>
                    <a:pt x="135325" y="0"/>
                  </a:lnTo>
                  <a:lnTo>
                    <a:pt x="135325" y="254274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6784504" y="5211887"/>
              <a:ext cx="135890" cy="254635"/>
            </a:xfrm>
            <a:custGeom>
              <a:avLst/>
              <a:gdLst/>
              <a:ahLst/>
              <a:cxnLst/>
              <a:rect l="l" t="t" r="r" b="b"/>
              <a:pathLst>
                <a:path w="135890" h="254635">
                  <a:moveTo>
                    <a:pt x="135336" y="254274"/>
                  </a:moveTo>
                  <a:lnTo>
                    <a:pt x="0" y="254274"/>
                  </a:lnTo>
                  <a:lnTo>
                    <a:pt x="0" y="0"/>
                  </a:lnTo>
                  <a:lnTo>
                    <a:pt x="135336" y="0"/>
                  </a:lnTo>
                  <a:lnTo>
                    <a:pt x="135336" y="254274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7217680" y="5725242"/>
              <a:ext cx="1252855" cy="1249045"/>
            </a:xfrm>
            <a:custGeom>
              <a:avLst/>
              <a:gdLst/>
              <a:ahLst/>
              <a:cxnLst/>
              <a:rect l="l" t="t" r="r" b="b"/>
              <a:pathLst>
                <a:path w="1252855" h="1249045">
                  <a:moveTo>
                    <a:pt x="0" y="993697"/>
                  </a:moveTo>
                  <a:lnTo>
                    <a:pt x="0" y="0"/>
                  </a:lnTo>
                  <a:lnTo>
                    <a:pt x="1252736" y="0"/>
                  </a:lnTo>
                  <a:lnTo>
                    <a:pt x="1252736" y="1248736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7326766" y="5855141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7557874" y="5855141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5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56" y="0"/>
                  </a:lnTo>
                  <a:lnTo>
                    <a:pt x="12445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7807189" y="5855141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8039645" y="5855141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8249662" y="5855141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7326766" y="6065838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56"/>
                  </a:moveTo>
                  <a:lnTo>
                    <a:pt x="0" y="12445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7557874" y="6065838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56" y="124456"/>
                  </a:moveTo>
                  <a:lnTo>
                    <a:pt x="0" y="124456"/>
                  </a:lnTo>
                  <a:lnTo>
                    <a:pt x="0" y="0"/>
                  </a:lnTo>
                  <a:lnTo>
                    <a:pt x="124456" y="0"/>
                  </a:lnTo>
                  <a:lnTo>
                    <a:pt x="124456" y="1244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7807189" y="6065838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56"/>
                  </a:moveTo>
                  <a:lnTo>
                    <a:pt x="0" y="12445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8039645" y="6065838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56"/>
                  </a:moveTo>
                  <a:lnTo>
                    <a:pt x="0" y="12445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8249662" y="6065838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56"/>
                  </a:moveTo>
                  <a:lnTo>
                    <a:pt x="0" y="12445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7326766" y="6276555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7557874" y="6276555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5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56" y="0"/>
                  </a:lnTo>
                  <a:lnTo>
                    <a:pt x="12445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7807189" y="6276555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8039645" y="6276555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8249662" y="6276555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60">
                  <a:moveTo>
                    <a:pt x="124446" y="124446"/>
                  </a:moveTo>
                  <a:lnTo>
                    <a:pt x="0" y="12444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4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7326766" y="6497384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59">
                  <a:moveTo>
                    <a:pt x="0" y="124456"/>
                  </a:moveTo>
                  <a:lnTo>
                    <a:pt x="0" y="0"/>
                  </a:lnTo>
                  <a:lnTo>
                    <a:pt x="124446" y="0"/>
                  </a:lnTo>
                  <a:lnTo>
                    <a:pt x="124446" y="69065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7557874" y="6497384"/>
              <a:ext cx="124460" cy="121920"/>
            </a:xfrm>
            <a:custGeom>
              <a:avLst/>
              <a:gdLst/>
              <a:ahLst/>
              <a:cxnLst/>
              <a:rect l="l" t="t" r="r" b="b"/>
              <a:pathLst>
                <a:path w="124459" h="121920">
                  <a:moveTo>
                    <a:pt x="124456" y="121870"/>
                  </a:moveTo>
                  <a:lnTo>
                    <a:pt x="124456" y="0"/>
                  </a:lnTo>
                  <a:lnTo>
                    <a:pt x="0" y="0"/>
                  </a:lnTo>
                  <a:lnTo>
                    <a:pt x="0" y="72144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7807189" y="6497384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59">
                  <a:moveTo>
                    <a:pt x="124446" y="124456"/>
                  </a:moveTo>
                  <a:lnTo>
                    <a:pt x="0" y="12445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8039645" y="6497384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59">
                  <a:moveTo>
                    <a:pt x="124446" y="124456"/>
                  </a:moveTo>
                  <a:lnTo>
                    <a:pt x="0" y="12445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8249662" y="6497384"/>
              <a:ext cx="124460" cy="124460"/>
            </a:xfrm>
            <a:custGeom>
              <a:avLst/>
              <a:gdLst/>
              <a:ahLst/>
              <a:cxnLst/>
              <a:rect l="l" t="t" r="r" b="b"/>
              <a:pathLst>
                <a:path w="124459" h="124459">
                  <a:moveTo>
                    <a:pt x="124446" y="124456"/>
                  </a:moveTo>
                  <a:lnTo>
                    <a:pt x="0" y="124456"/>
                  </a:lnTo>
                  <a:lnTo>
                    <a:pt x="0" y="0"/>
                  </a:lnTo>
                  <a:lnTo>
                    <a:pt x="124446" y="0"/>
                  </a:lnTo>
                  <a:lnTo>
                    <a:pt x="124446" y="124456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6610125" y="6563495"/>
              <a:ext cx="2823845" cy="1193800"/>
            </a:xfrm>
            <a:custGeom>
              <a:avLst/>
              <a:gdLst/>
              <a:ahLst/>
              <a:cxnLst/>
              <a:rect l="l" t="t" r="r" b="b"/>
              <a:pathLst>
                <a:path w="2823844" h="1193800">
                  <a:moveTo>
                    <a:pt x="0" y="1193369"/>
                  </a:moveTo>
                  <a:lnTo>
                    <a:pt x="543208" y="1193369"/>
                  </a:lnTo>
                  <a:lnTo>
                    <a:pt x="584222" y="1193361"/>
                  </a:lnTo>
                  <a:lnTo>
                    <a:pt x="628080" y="1192206"/>
                  </a:lnTo>
                  <a:lnTo>
                    <a:pt x="668271" y="1188205"/>
                  </a:lnTo>
                  <a:lnTo>
                    <a:pt x="743973" y="1146970"/>
                  </a:lnTo>
                  <a:lnTo>
                    <a:pt x="775895" y="1104732"/>
                  </a:lnTo>
                  <a:lnTo>
                    <a:pt x="796227" y="1056725"/>
                  </a:lnTo>
                  <a:lnTo>
                    <a:pt x="807151" y="1006729"/>
                  </a:lnTo>
                  <a:lnTo>
                    <a:pt x="810846" y="958521"/>
                  </a:lnTo>
                  <a:lnTo>
                    <a:pt x="809494" y="915880"/>
                  </a:lnTo>
                  <a:lnTo>
                    <a:pt x="796145" y="840715"/>
                  </a:lnTo>
                  <a:lnTo>
                    <a:pt x="747743" y="786934"/>
                  </a:lnTo>
                  <a:lnTo>
                    <a:pt x="691937" y="779392"/>
                  </a:lnTo>
                  <a:lnTo>
                    <a:pt x="638290" y="777744"/>
                  </a:lnTo>
                  <a:lnTo>
                    <a:pt x="591581" y="771634"/>
                  </a:lnTo>
                  <a:lnTo>
                    <a:pt x="554035" y="759313"/>
                  </a:lnTo>
                  <a:lnTo>
                    <a:pt x="527878" y="739034"/>
                  </a:lnTo>
                  <a:lnTo>
                    <a:pt x="515335" y="709049"/>
                  </a:lnTo>
                  <a:lnTo>
                    <a:pt x="520073" y="665349"/>
                  </a:lnTo>
                  <a:lnTo>
                    <a:pt x="534670" y="603554"/>
                  </a:lnTo>
                  <a:lnTo>
                    <a:pt x="548037" y="544882"/>
                  </a:lnTo>
                  <a:lnTo>
                    <a:pt x="549082" y="510552"/>
                  </a:lnTo>
                  <a:lnTo>
                    <a:pt x="534415" y="496680"/>
                  </a:lnTo>
                  <a:lnTo>
                    <a:pt x="518513" y="493049"/>
                  </a:lnTo>
                  <a:lnTo>
                    <a:pt x="503710" y="488387"/>
                  </a:lnTo>
                  <a:lnTo>
                    <a:pt x="492341" y="471423"/>
                  </a:lnTo>
                  <a:lnTo>
                    <a:pt x="494790" y="436161"/>
                  </a:lnTo>
                  <a:lnTo>
                    <a:pt x="512548" y="384843"/>
                  </a:lnTo>
                  <a:lnTo>
                    <a:pt x="536587" y="324460"/>
                  </a:lnTo>
                  <a:lnTo>
                    <a:pt x="557878" y="262005"/>
                  </a:lnTo>
                  <a:lnTo>
                    <a:pt x="570977" y="223526"/>
                  </a:lnTo>
                  <a:lnTo>
                    <a:pt x="588431" y="186627"/>
                  </a:lnTo>
                  <a:lnTo>
                    <a:pt x="609930" y="151760"/>
                  </a:lnTo>
                  <a:lnTo>
                    <a:pt x="635166" y="119374"/>
                  </a:lnTo>
                  <a:lnTo>
                    <a:pt x="663829" y="89920"/>
                  </a:lnTo>
                  <a:lnTo>
                    <a:pt x="695610" y="63849"/>
                  </a:lnTo>
                  <a:lnTo>
                    <a:pt x="730199" y="41610"/>
                  </a:lnTo>
                  <a:lnTo>
                    <a:pt x="767288" y="23656"/>
                  </a:lnTo>
                  <a:lnTo>
                    <a:pt x="806567" y="10436"/>
                  </a:lnTo>
                  <a:lnTo>
                    <a:pt x="847726" y="2400"/>
                  </a:lnTo>
                  <a:lnTo>
                    <a:pt x="890457" y="0"/>
                  </a:lnTo>
                  <a:lnTo>
                    <a:pt x="934450" y="3685"/>
                  </a:lnTo>
                  <a:lnTo>
                    <a:pt x="979396" y="13906"/>
                  </a:lnTo>
                  <a:lnTo>
                    <a:pt x="1024985" y="31114"/>
                  </a:lnTo>
                  <a:lnTo>
                    <a:pt x="1070909" y="55760"/>
                  </a:lnTo>
                  <a:lnTo>
                    <a:pt x="1118861" y="90804"/>
                  </a:lnTo>
                  <a:lnTo>
                    <a:pt x="1154760" y="128140"/>
                  </a:lnTo>
                  <a:lnTo>
                    <a:pt x="1179897" y="167275"/>
                  </a:lnTo>
                  <a:lnTo>
                    <a:pt x="1195564" y="207717"/>
                  </a:lnTo>
                  <a:lnTo>
                    <a:pt x="1203052" y="248975"/>
                  </a:lnTo>
                  <a:lnTo>
                    <a:pt x="1203653" y="290558"/>
                  </a:lnTo>
                  <a:lnTo>
                    <a:pt x="1198657" y="331972"/>
                  </a:lnTo>
                  <a:lnTo>
                    <a:pt x="1189357" y="372727"/>
                  </a:lnTo>
                  <a:lnTo>
                    <a:pt x="1177043" y="412332"/>
                  </a:lnTo>
                  <a:lnTo>
                    <a:pt x="1163007" y="450293"/>
                  </a:lnTo>
                  <a:lnTo>
                    <a:pt x="1148541" y="486120"/>
                  </a:lnTo>
                  <a:lnTo>
                    <a:pt x="1134935" y="519320"/>
                  </a:lnTo>
                  <a:lnTo>
                    <a:pt x="1123482" y="549402"/>
                  </a:lnTo>
                  <a:lnTo>
                    <a:pt x="1115471" y="575875"/>
                  </a:lnTo>
                  <a:lnTo>
                    <a:pt x="1112196" y="598246"/>
                  </a:lnTo>
                  <a:lnTo>
                    <a:pt x="1118097" y="627060"/>
                  </a:lnTo>
                  <a:lnTo>
                    <a:pt x="1135208" y="654499"/>
                  </a:lnTo>
                  <a:lnTo>
                    <a:pt x="1160530" y="680971"/>
                  </a:lnTo>
                  <a:lnTo>
                    <a:pt x="1191064" y="706888"/>
                  </a:lnTo>
                  <a:lnTo>
                    <a:pt x="1223813" y="732660"/>
                  </a:lnTo>
                  <a:lnTo>
                    <a:pt x="1255778" y="758697"/>
                  </a:lnTo>
                  <a:lnTo>
                    <a:pt x="1283962" y="785411"/>
                  </a:lnTo>
                  <a:lnTo>
                    <a:pt x="1316990" y="842507"/>
                  </a:lnTo>
                  <a:lnTo>
                    <a:pt x="1298913" y="907231"/>
                  </a:lnTo>
                  <a:lnTo>
                    <a:pt x="1265759" y="942883"/>
                  </a:lnTo>
                  <a:lnTo>
                    <a:pt x="1230892" y="965415"/>
                  </a:lnTo>
                  <a:lnTo>
                    <a:pt x="1196553" y="975856"/>
                  </a:lnTo>
                  <a:lnTo>
                    <a:pt x="1164985" y="975231"/>
                  </a:lnTo>
                  <a:lnTo>
                    <a:pt x="1138433" y="964569"/>
                  </a:lnTo>
                  <a:lnTo>
                    <a:pt x="1119139" y="944897"/>
                  </a:lnTo>
                  <a:lnTo>
                    <a:pt x="1109345" y="917242"/>
                  </a:lnTo>
                  <a:lnTo>
                    <a:pt x="1111295" y="882631"/>
                  </a:lnTo>
                  <a:lnTo>
                    <a:pt x="1127232" y="842092"/>
                  </a:lnTo>
                  <a:lnTo>
                    <a:pt x="1151691" y="801326"/>
                  </a:lnTo>
                  <a:lnTo>
                    <a:pt x="1178069" y="765346"/>
                  </a:lnTo>
                  <a:lnTo>
                    <a:pt x="1206907" y="734148"/>
                  </a:lnTo>
                  <a:lnTo>
                    <a:pt x="1238744" y="707730"/>
                  </a:lnTo>
                  <a:lnTo>
                    <a:pt x="1274120" y="686088"/>
                  </a:lnTo>
                  <a:lnTo>
                    <a:pt x="1313574" y="669217"/>
                  </a:lnTo>
                  <a:lnTo>
                    <a:pt x="1357645" y="657114"/>
                  </a:lnTo>
                  <a:lnTo>
                    <a:pt x="1406873" y="649775"/>
                  </a:lnTo>
                  <a:lnTo>
                    <a:pt x="1461798" y="647197"/>
                  </a:lnTo>
                  <a:lnTo>
                    <a:pt x="2162809" y="644812"/>
                  </a:lnTo>
                  <a:lnTo>
                    <a:pt x="2524591" y="643588"/>
                  </a:lnTo>
                  <a:lnTo>
                    <a:pt x="2662447" y="643136"/>
                  </a:lnTo>
                  <a:lnTo>
                    <a:pt x="2691677" y="643072"/>
                  </a:lnTo>
                  <a:lnTo>
                    <a:pt x="2702064" y="639371"/>
                  </a:lnTo>
                  <a:lnTo>
                    <a:pt x="2706467" y="630337"/>
                  </a:lnTo>
                  <a:lnTo>
                    <a:pt x="2704846" y="619068"/>
                  </a:lnTo>
                  <a:lnTo>
                    <a:pt x="2697163" y="608665"/>
                  </a:lnTo>
                  <a:lnTo>
                    <a:pt x="2664109" y="581991"/>
                  </a:lnTo>
                  <a:lnTo>
                    <a:pt x="2612781" y="542729"/>
                  </a:lnTo>
                  <a:lnTo>
                    <a:pt x="2558928" y="505344"/>
                  </a:lnTo>
                  <a:lnTo>
                    <a:pt x="2518300" y="484302"/>
                  </a:lnTo>
                  <a:lnTo>
                    <a:pt x="2487247" y="495066"/>
                  </a:lnTo>
                  <a:lnTo>
                    <a:pt x="2453357" y="529213"/>
                  </a:lnTo>
                  <a:lnTo>
                    <a:pt x="2419212" y="565372"/>
                  </a:lnTo>
                  <a:lnTo>
                    <a:pt x="2387393" y="582173"/>
                  </a:lnTo>
                  <a:lnTo>
                    <a:pt x="2362555" y="567519"/>
                  </a:lnTo>
                  <a:lnTo>
                    <a:pt x="2342125" y="535279"/>
                  </a:lnTo>
                  <a:lnTo>
                    <a:pt x="2317842" y="503040"/>
                  </a:lnTo>
                  <a:lnTo>
                    <a:pt x="2281448" y="488386"/>
                  </a:lnTo>
                  <a:lnTo>
                    <a:pt x="2246203" y="502428"/>
                  </a:lnTo>
                  <a:lnTo>
                    <a:pt x="2224044" y="533321"/>
                  </a:lnTo>
                  <a:lnTo>
                    <a:pt x="2204709" y="564215"/>
                  </a:lnTo>
                  <a:lnTo>
                    <a:pt x="2177933" y="578257"/>
                  </a:lnTo>
                  <a:lnTo>
                    <a:pt x="2152851" y="565653"/>
                  </a:lnTo>
                  <a:lnTo>
                    <a:pt x="2136917" y="537923"/>
                  </a:lnTo>
                  <a:lnTo>
                    <a:pt x="2117393" y="510194"/>
                  </a:lnTo>
                  <a:lnTo>
                    <a:pt x="2081538" y="497589"/>
                  </a:lnTo>
                  <a:lnTo>
                    <a:pt x="2051284" y="509888"/>
                  </a:lnTo>
                  <a:lnTo>
                    <a:pt x="2035824" y="536944"/>
                  </a:lnTo>
                  <a:lnTo>
                    <a:pt x="2023789" y="564001"/>
                  </a:lnTo>
                  <a:lnTo>
                    <a:pt x="2003813" y="576299"/>
                  </a:lnTo>
                  <a:lnTo>
                    <a:pt x="1983076" y="563280"/>
                  </a:lnTo>
                  <a:lnTo>
                    <a:pt x="1969813" y="534766"/>
                  </a:lnTo>
                  <a:lnTo>
                    <a:pt x="1954207" y="506575"/>
                  </a:lnTo>
                  <a:lnTo>
                    <a:pt x="1926443" y="494521"/>
                  </a:lnTo>
                  <a:lnTo>
                    <a:pt x="1891219" y="508324"/>
                  </a:lnTo>
                  <a:lnTo>
                    <a:pt x="1868615" y="536688"/>
                  </a:lnTo>
                  <a:lnTo>
                    <a:pt x="1851112" y="564667"/>
                  </a:lnTo>
                  <a:lnTo>
                    <a:pt x="1831190" y="577315"/>
                  </a:lnTo>
                  <a:lnTo>
                    <a:pt x="1812807" y="563261"/>
                  </a:lnTo>
                  <a:lnTo>
                    <a:pt x="1799536" y="532342"/>
                  </a:lnTo>
                  <a:lnTo>
                    <a:pt x="1783305" y="501424"/>
                  </a:lnTo>
                  <a:lnTo>
                    <a:pt x="1756040" y="487370"/>
                  </a:lnTo>
                  <a:lnTo>
                    <a:pt x="1721716" y="496017"/>
                  </a:lnTo>
                  <a:lnTo>
                    <a:pt x="1692316" y="517457"/>
                  </a:lnTo>
                  <a:lnTo>
                    <a:pt x="1671784" y="544933"/>
                  </a:lnTo>
                  <a:lnTo>
                    <a:pt x="1664064" y="571692"/>
                  </a:lnTo>
                  <a:lnTo>
                    <a:pt x="1673288" y="605798"/>
                  </a:lnTo>
                  <a:lnTo>
                    <a:pt x="1695382" y="649440"/>
                  </a:lnTo>
                  <a:lnTo>
                    <a:pt x="1721985" y="687044"/>
                  </a:lnTo>
                  <a:lnTo>
                    <a:pt x="1744732" y="703039"/>
                  </a:lnTo>
                  <a:lnTo>
                    <a:pt x="1754814" y="703033"/>
                  </a:lnTo>
                  <a:lnTo>
                    <a:pt x="1776979" y="703017"/>
                  </a:lnTo>
                  <a:lnTo>
                    <a:pt x="1809925" y="702992"/>
                  </a:lnTo>
                  <a:lnTo>
                    <a:pt x="1852350" y="702960"/>
                  </a:lnTo>
                  <a:lnTo>
                    <a:pt x="1902952" y="702924"/>
                  </a:lnTo>
                  <a:lnTo>
                    <a:pt x="1960430" y="702884"/>
                  </a:lnTo>
                  <a:lnTo>
                    <a:pt x="2023482" y="702844"/>
                  </a:lnTo>
                  <a:lnTo>
                    <a:pt x="2090807" y="702803"/>
                  </a:lnTo>
                  <a:lnTo>
                    <a:pt x="2161102" y="702766"/>
                  </a:lnTo>
                  <a:lnTo>
                    <a:pt x="2233068" y="702732"/>
                  </a:lnTo>
                  <a:lnTo>
                    <a:pt x="2305401" y="702705"/>
                  </a:lnTo>
                  <a:lnTo>
                    <a:pt x="2376800" y="702686"/>
                  </a:lnTo>
                  <a:lnTo>
                    <a:pt x="2445964" y="702676"/>
                  </a:lnTo>
                  <a:lnTo>
                    <a:pt x="2511591" y="702679"/>
                  </a:lnTo>
                  <a:lnTo>
                    <a:pt x="2572380" y="702694"/>
                  </a:lnTo>
                  <a:lnTo>
                    <a:pt x="2627028" y="702725"/>
                  </a:lnTo>
                  <a:lnTo>
                    <a:pt x="2674235" y="702773"/>
                  </a:lnTo>
                  <a:lnTo>
                    <a:pt x="2712698" y="702840"/>
                  </a:lnTo>
                  <a:lnTo>
                    <a:pt x="2758188" y="703039"/>
                  </a:lnTo>
                  <a:lnTo>
                    <a:pt x="2798815" y="696077"/>
                  </a:lnTo>
                  <a:lnTo>
                    <a:pt x="2821150" y="676354"/>
                  </a:lnTo>
                  <a:lnTo>
                    <a:pt x="2823810" y="647258"/>
                  </a:lnTo>
                  <a:lnTo>
                    <a:pt x="2805409" y="612174"/>
                  </a:lnTo>
                  <a:lnTo>
                    <a:pt x="2764565" y="574488"/>
                  </a:lnTo>
                  <a:lnTo>
                    <a:pt x="2731344" y="549356"/>
                  </a:lnTo>
                  <a:lnTo>
                    <a:pt x="2686572" y="515076"/>
                  </a:lnTo>
                  <a:lnTo>
                    <a:pt x="2635485" y="477764"/>
                  </a:lnTo>
                  <a:lnTo>
                    <a:pt x="2583315" y="443539"/>
                  </a:lnTo>
                  <a:lnTo>
                    <a:pt x="2535298" y="418517"/>
                  </a:lnTo>
                  <a:lnTo>
                    <a:pt x="2496667" y="408817"/>
                  </a:lnTo>
                  <a:lnTo>
                    <a:pt x="1321509" y="408817"/>
                  </a:lnTo>
                  <a:lnTo>
                    <a:pt x="1286519" y="408526"/>
                  </a:lnTo>
                  <a:lnTo>
                    <a:pt x="1240865" y="407144"/>
                  </a:lnTo>
                  <a:lnTo>
                    <a:pt x="1187466" y="403903"/>
                  </a:lnTo>
                  <a:lnTo>
                    <a:pt x="1129240" y="398038"/>
                  </a:lnTo>
                  <a:lnTo>
                    <a:pt x="1069104" y="388783"/>
                  </a:lnTo>
                  <a:lnTo>
                    <a:pt x="1009979" y="375373"/>
                  </a:lnTo>
                  <a:lnTo>
                    <a:pt x="940558" y="344761"/>
                  </a:lnTo>
                  <a:lnTo>
                    <a:pt x="896146" y="318836"/>
                  </a:lnTo>
                  <a:lnTo>
                    <a:pt x="851352" y="288170"/>
                  </a:lnTo>
                  <a:lnTo>
                    <a:pt x="810737" y="254520"/>
                  </a:lnTo>
                  <a:lnTo>
                    <a:pt x="778866" y="219640"/>
                  </a:lnTo>
                  <a:lnTo>
                    <a:pt x="747223" y="164987"/>
                  </a:lnTo>
                  <a:lnTo>
                    <a:pt x="728268" y="112815"/>
                  </a:lnTo>
                  <a:lnTo>
                    <a:pt x="719054" y="73731"/>
                  </a:lnTo>
                  <a:lnTo>
                    <a:pt x="716637" y="58346"/>
                  </a:lnTo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4842786" y="6258421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4673197" y="6258423"/>
              <a:ext cx="71120" cy="77470"/>
            </a:xfrm>
            <a:custGeom>
              <a:avLst/>
              <a:gdLst/>
              <a:ahLst/>
              <a:cxnLst/>
              <a:rect l="l" t="t" r="r" b="b"/>
              <a:pathLst>
                <a:path w="71119" h="77470">
                  <a:moveTo>
                    <a:pt x="0" y="0"/>
                  </a:moveTo>
                  <a:lnTo>
                    <a:pt x="71065" y="0"/>
                  </a:lnTo>
                  <a:lnTo>
                    <a:pt x="71065" y="77285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5073067" y="6258421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4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49" y="0"/>
                  </a:lnTo>
                  <a:lnTo>
                    <a:pt x="11494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5287780" y="6258421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5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59" y="0"/>
                  </a:lnTo>
                  <a:lnTo>
                    <a:pt x="11495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5481776" y="6258421"/>
              <a:ext cx="115570" cy="179070"/>
            </a:xfrm>
            <a:custGeom>
              <a:avLst/>
              <a:gdLst/>
              <a:ahLst/>
              <a:cxnLst/>
              <a:rect l="l" t="t" r="r" b="b"/>
              <a:pathLst>
                <a:path w="115569" h="179070">
                  <a:moveTo>
                    <a:pt x="114959" y="178800"/>
                  </a:moveTo>
                  <a:lnTo>
                    <a:pt x="0" y="178800"/>
                  </a:lnTo>
                  <a:lnTo>
                    <a:pt x="0" y="0"/>
                  </a:lnTo>
                  <a:lnTo>
                    <a:pt x="114959" y="0"/>
                  </a:lnTo>
                  <a:lnTo>
                    <a:pt x="114959" y="178800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0077397" y="5520557"/>
              <a:ext cx="7753984" cy="3469640"/>
            </a:xfrm>
            <a:custGeom>
              <a:avLst/>
              <a:gdLst/>
              <a:ahLst/>
              <a:cxnLst/>
              <a:rect l="l" t="t" r="r" b="b"/>
              <a:pathLst>
                <a:path w="7753984" h="3469640">
                  <a:moveTo>
                    <a:pt x="7753784" y="2953443"/>
                  </a:moveTo>
                  <a:lnTo>
                    <a:pt x="7753784" y="3406361"/>
                  </a:lnTo>
                  <a:lnTo>
                    <a:pt x="7753501" y="3429850"/>
                  </a:lnTo>
                  <a:lnTo>
                    <a:pt x="7749795" y="3450052"/>
                  </a:lnTo>
                  <a:lnTo>
                    <a:pt x="7738385" y="3464201"/>
                  </a:lnTo>
                  <a:lnTo>
                    <a:pt x="7714990" y="3469532"/>
                  </a:lnTo>
                  <a:lnTo>
                    <a:pt x="7598334" y="3469532"/>
                  </a:lnTo>
                  <a:lnTo>
                    <a:pt x="7573487" y="3468188"/>
                  </a:lnTo>
                  <a:lnTo>
                    <a:pt x="7552453" y="3461958"/>
                  </a:lnTo>
                  <a:lnTo>
                    <a:pt x="7537886" y="3447542"/>
                  </a:lnTo>
                  <a:lnTo>
                    <a:pt x="7532440" y="3421638"/>
                  </a:lnTo>
                  <a:lnTo>
                    <a:pt x="7519795" y="3408151"/>
                  </a:lnTo>
                  <a:lnTo>
                    <a:pt x="7485613" y="3398875"/>
                  </a:lnTo>
                  <a:lnTo>
                    <a:pt x="7435525" y="3393067"/>
                  </a:lnTo>
                  <a:lnTo>
                    <a:pt x="7375162" y="3389982"/>
                  </a:lnTo>
                  <a:lnTo>
                    <a:pt x="7310157" y="3388876"/>
                  </a:lnTo>
                  <a:lnTo>
                    <a:pt x="7246139" y="3389008"/>
                  </a:lnTo>
                  <a:lnTo>
                    <a:pt x="7188741" y="3389632"/>
                  </a:lnTo>
                  <a:lnTo>
                    <a:pt x="7143594" y="3390005"/>
                  </a:lnTo>
                  <a:lnTo>
                    <a:pt x="7085825" y="3379480"/>
                  </a:lnTo>
                  <a:lnTo>
                    <a:pt x="7029546" y="3349267"/>
                  </a:lnTo>
                  <a:lnTo>
                    <a:pt x="6974898" y="3301410"/>
                  </a:lnTo>
                  <a:lnTo>
                    <a:pt x="6948232" y="3271505"/>
                  </a:lnTo>
                  <a:lnTo>
                    <a:pt x="6922027" y="3237955"/>
                  </a:lnTo>
                  <a:lnTo>
                    <a:pt x="6896301" y="3201017"/>
                  </a:lnTo>
                  <a:lnTo>
                    <a:pt x="6871074" y="3160947"/>
                  </a:lnTo>
                  <a:lnTo>
                    <a:pt x="6846362" y="3117998"/>
                  </a:lnTo>
                  <a:lnTo>
                    <a:pt x="6822183" y="3072428"/>
                  </a:lnTo>
                  <a:lnTo>
                    <a:pt x="6798556" y="3024492"/>
                  </a:lnTo>
                  <a:lnTo>
                    <a:pt x="6775497" y="2974446"/>
                  </a:lnTo>
                  <a:lnTo>
                    <a:pt x="6753026" y="2922544"/>
                  </a:lnTo>
                  <a:lnTo>
                    <a:pt x="6731161" y="2869043"/>
                  </a:lnTo>
                  <a:lnTo>
                    <a:pt x="6709918" y="2814198"/>
                  </a:lnTo>
                  <a:lnTo>
                    <a:pt x="6689316" y="2758264"/>
                  </a:lnTo>
                  <a:lnTo>
                    <a:pt x="6669372" y="2701498"/>
                  </a:lnTo>
                  <a:lnTo>
                    <a:pt x="6650106" y="2644155"/>
                  </a:lnTo>
                  <a:lnTo>
                    <a:pt x="6631534" y="2586490"/>
                  </a:lnTo>
                  <a:lnTo>
                    <a:pt x="6613675" y="2528759"/>
                  </a:lnTo>
                  <a:lnTo>
                    <a:pt x="6596546" y="2471218"/>
                  </a:lnTo>
                  <a:lnTo>
                    <a:pt x="6580165" y="2414122"/>
                  </a:lnTo>
                  <a:lnTo>
                    <a:pt x="6564551" y="2357727"/>
                  </a:lnTo>
                  <a:lnTo>
                    <a:pt x="6549720" y="2302288"/>
                  </a:lnTo>
                  <a:lnTo>
                    <a:pt x="6535692" y="2248061"/>
                  </a:lnTo>
                  <a:lnTo>
                    <a:pt x="6522484" y="2195301"/>
                  </a:lnTo>
                  <a:lnTo>
                    <a:pt x="6510114" y="2144264"/>
                  </a:lnTo>
                  <a:lnTo>
                    <a:pt x="6498599" y="2095206"/>
                  </a:lnTo>
                  <a:lnTo>
                    <a:pt x="6487959" y="2048383"/>
                  </a:lnTo>
                  <a:lnTo>
                    <a:pt x="6478209" y="2004049"/>
                  </a:lnTo>
                  <a:lnTo>
                    <a:pt x="6469370" y="1962460"/>
                  </a:lnTo>
                  <a:lnTo>
                    <a:pt x="6461458" y="1923872"/>
                  </a:lnTo>
                  <a:lnTo>
                    <a:pt x="6448487" y="1856722"/>
                  </a:lnTo>
                  <a:lnTo>
                    <a:pt x="6439441" y="1804642"/>
                  </a:lnTo>
                  <a:lnTo>
                    <a:pt x="6430711" y="1719933"/>
                  </a:lnTo>
                  <a:lnTo>
                    <a:pt x="6432829" y="1676305"/>
                  </a:lnTo>
                  <a:lnTo>
                    <a:pt x="6443110" y="1639354"/>
                  </a:lnTo>
                  <a:lnTo>
                    <a:pt x="6497329" y="1587722"/>
                  </a:lnTo>
                  <a:lnTo>
                    <a:pt x="6545851" y="1574161"/>
                  </a:lnTo>
                  <a:lnTo>
                    <a:pt x="6611704" y="1569516"/>
                  </a:lnTo>
                  <a:lnTo>
                    <a:pt x="6673415" y="1568424"/>
                  </a:lnTo>
                  <a:lnTo>
                    <a:pt x="6726952" y="1564542"/>
                  </a:lnTo>
                  <a:lnTo>
                    <a:pt x="6772538" y="1556957"/>
                  </a:lnTo>
                  <a:lnTo>
                    <a:pt x="6810397" y="1544759"/>
                  </a:lnTo>
                  <a:lnTo>
                    <a:pt x="6863823" y="1502880"/>
                  </a:lnTo>
                  <a:lnTo>
                    <a:pt x="6889015" y="1431615"/>
                  </a:lnTo>
                  <a:lnTo>
                    <a:pt x="6892092" y="1342155"/>
                  </a:lnTo>
                  <a:lnTo>
                    <a:pt x="6891682" y="1280066"/>
                  </a:lnTo>
                  <a:lnTo>
                    <a:pt x="6891044" y="1213908"/>
                  </a:lnTo>
                  <a:lnTo>
                    <a:pt x="6890980" y="1149308"/>
                  </a:lnTo>
                  <a:lnTo>
                    <a:pt x="6892293" y="1091894"/>
                  </a:lnTo>
                  <a:lnTo>
                    <a:pt x="6895785" y="1047294"/>
                  </a:lnTo>
                  <a:lnTo>
                    <a:pt x="6926719" y="997815"/>
                  </a:lnTo>
                  <a:lnTo>
                    <a:pt x="6988690" y="991370"/>
                  </a:lnTo>
                  <a:lnTo>
                    <a:pt x="7016484" y="983017"/>
                  </a:lnTo>
                  <a:lnTo>
                    <a:pt x="7035670" y="954425"/>
                  </a:lnTo>
                  <a:lnTo>
                    <a:pt x="7035515" y="932661"/>
                  </a:lnTo>
                  <a:lnTo>
                    <a:pt x="7025244" y="904179"/>
                  </a:lnTo>
                  <a:lnTo>
                    <a:pt x="7006916" y="869966"/>
                  </a:lnTo>
                  <a:lnTo>
                    <a:pt x="6982588" y="831007"/>
                  </a:lnTo>
                  <a:lnTo>
                    <a:pt x="6954318" y="788289"/>
                  </a:lnTo>
                  <a:lnTo>
                    <a:pt x="6924165" y="742798"/>
                  </a:lnTo>
                  <a:lnTo>
                    <a:pt x="6894186" y="695519"/>
                  </a:lnTo>
                  <a:lnTo>
                    <a:pt x="6866440" y="647438"/>
                  </a:lnTo>
                  <a:lnTo>
                    <a:pt x="6842983" y="599543"/>
                  </a:lnTo>
                  <a:lnTo>
                    <a:pt x="6825876" y="552818"/>
                  </a:lnTo>
                  <a:lnTo>
                    <a:pt x="6817174" y="508250"/>
                  </a:lnTo>
                  <a:lnTo>
                    <a:pt x="6811797" y="465584"/>
                  </a:lnTo>
                  <a:lnTo>
                    <a:pt x="6803379" y="424091"/>
                  </a:lnTo>
                  <a:lnTo>
                    <a:pt x="6792038" y="383885"/>
                  </a:lnTo>
                  <a:lnTo>
                    <a:pt x="6777890" y="345078"/>
                  </a:lnTo>
                  <a:lnTo>
                    <a:pt x="6761055" y="307781"/>
                  </a:lnTo>
                  <a:lnTo>
                    <a:pt x="6741651" y="272106"/>
                  </a:lnTo>
                  <a:lnTo>
                    <a:pt x="6719794" y="238167"/>
                  </a:lnTo>
                  <a:lnTo>
                    <a:pt x="6695603" y="206075"/>
                  </a:lnTo>
                  <a:lnTo>
                    <a:pt x="6669197" y="175942"/>
                  </a:lnTo>
                  <a:lnTo>
                    <a:pt x="6640692" y="147881"/>
                  </a:lnTo>
                  <a:lnTo>
                    <a:pt x="6610207" y="122004"/>
                  </a:lnTo>
                  <a:lnTo>
                    <a:pt x="6577860" y="98422"/>
                  </a:lnTo>
                  <a:lnTo>
                    <a:pt x="6543768" y="77249"/>
                  </a:lnTo>
                  <a:lnTo>
                    <a:pt x="6508050" y="58596"/>
                  </a:lnTo>
                  <a:lnTo>
                    <a:pt x="6470823" y="42576"/>
                  </a:lnTo>
                  <a:lnTo>
                    <a:pt x="6432206" y="29300"/>
                  </a:lnTo>
                  <a:lnTo>
                    <a:pt x="6392316" y="18881"/>
                  </a:lnTo>
                  <a:lnTo>
                    <a:pt x="6351272" y="11431"/>
                  </a:lnTo>
                  <a:lnTo>
                    <a:pt x="6309190" y="7062"/>
                  </a:lnTo>
                  <a:lnTo>
                    <a:pt x="6266190" y="5887"/>
                  </a:lnTo>
                  <a:lnTo>
                    <a:pt x="6222388" y="8017"/>
                  </a:lnTo>
                  <a:lnTo>
                    <a:pt x="6177904" y="13565"/>
                  </a:lnTo>
                  <a:lnTo>
                    <a:pt x="6132854" y="22643"/>
                  </a:lnTo>
                  <a:lnTo>
                    <a:pt x="6087357" y="35364"/>
                  </a:lnTo>
                  <a:lnTo>
                    <a:pt x="6041530" y="51839"/>
                  </a:lnTo>
                  <a:lnTo>
                    <a:pt x="5995493" y="72180"/>
                  </a:lnTo>
                  <a:lnTo>
                    <a:pt x="5949361" y="96500"/>
                  </a:lnTo>
                  <a:lnTo>
                    <a:pt x="5903254" y="124911"/>
                  </a:lnTo>
                  <a:lnTo>
                    <a:pt x="5858944" y="156132"/>
                  </a:lnTo>
                  <a:lnTo>
                    <a:pt x="5818404" y="188533"/>
                  </a:lnTo>
                  <a:lnTo>
                    <a:pt x="5781519" y="222053"/>
                  </a:lnTo>
                  <a:lnTo>
                    <a:pt x="5748177" y="256633"/>
                  </a:lnTo>
                  <a:lnTo>
                    <a:pt x="5718263" y="292214"/>
                  </a:lnTo>
                  <a:lnTo>
                    <a:pt x="5691664" y="328736"/>
                  </a:lnTo>
                  <a:lnTo>
                    <a:pt x="5668266" y="366140"/>
                  </a:lnTo>
                  <a:lnTo>
                    <a:pt x="5647956" y="404366"/>
                  </a:lnTo>
                  <a:lnTo>
                    <a:pt x="5630619" y="443355"/>
                  </a:lnTo>
                  <a:lnTo>
                    <a:pt x="5616142" y="483048"/>
                  </a:lnTo>
                  <a:lnTo>
                    <a:pt x="5604412" y="523384"/>
                  </a:lnTo>
                  <a:lnTo>
                    <a:pt x="5595314" y="564306"/>
                  </a:lnTo>
                  <a:lnTo>
                    <a:pt x="5588735" y="605752"/>
                  </a:lnTo>
                  <a:lnTo>
                    <a:pt x="5584562" y="647664"/>
                  </a:lnTo>
                  <a:lnTo>
                    <a:pt x="5582680" y="689983"/>
                  </a:lnTo>
                  <a:lnTo>
                    <a:pt x="5582976" y="732648"/>
                  </a:lnTo>
                  <a:lnTo>
                    <a:pt x="5585336" y="775600"/>
                  </a:lnTo>
                  <a:lnTo>
                    <a:pt x="5589647" y="818781"/>
                  </a:lnTo>
                  <a:lnTo>
                    <a:pt x="5595795" y="862130"/>
                  </a:lnTo>
                  <a:lnTo>
                    <a:pt x="5603665" y="905588"/>
                  </a:lnTo>
                  <a:lnTo>
                    <a:pt x="5613146" y="949096"/>
                  </a:lnTo>
                  <a:lnTo>
                    <a:pt x="5624121" y="992594"/>
                  </a:lnTo>
                  <a:lnTo>
                    <a:pt x="5636479" y="1036023"/>
                  </a:lnTo>
                  <a:lnTo>
                    <a:pt x="5650106" y="1079323"/>
                  </a:lnTo>
                  <a:lnTo>
                    <a:pt x="5664886" y="1122435"/>
                  </a:lnTo>
                  <a:lnTo>
                    <a:pt x="5680708" y="1165300"/>
                  </a:lnTo>
                  <a:lnTo>
                    <a:pt x="5697457" y="1207857"/>
                  </a:lnTo>
                  <a:lnTo>
                    <a:pt x="5715020" y="1250048"/>
                  </a:lnTo>
                  <a:lnTo>
                    <a:pt x="5733283" y="1291813"/>
                  </a:lnTo>
                  <a:lnTo>
                    <a:pt x="5752132" y="1333093"/>
                  </a:lnTo>
                  <a:lnTo>
                    <a:pt x="5771453" y="1373828"/>
                  </a:lnTo>
                  <a:lnTo>
                    <a:pt x="5791133" y="1413958"/>
                  </a:lnTo>
                  <a:lnTo>
                    <a:pt x="5811058" y="1453425"/>
                  </a:lnTo>
                  <a:lnTo>
                    <a:pt x="5826460" y="1484519"/>
                  </a:lnTo>
                  <a:lnTo>
                    <a:pt x="5855246" y="1548560"/>
                  </a:lnTo>
                  <a:lnTo>
                    <a:pt x="5881667" y="1615457"/>
                  </a:lnTo>
                  <a:lnTo>
                    <a:pt x="5906111" y="1685667"/>
                  </a:lnTo>
                  <a:lnTo>
                    <a:pt x="5917712" y="1722158"/>
                  </a:lnTo>
                  <a:lnTo>
                    <a:pt x="5928965" y="1759649"/>
                  </a:lnTo>
                  <a:lnTo>
                    <a:pt x="5939917" y="1798198"/>
                  </a:lnTo>
                  <a:lnTo>
                    <a:pt x="5950618" y="1837861"/>
                  </a:lnTo>
                  <a:lnTo>
                    <a:pt x="5961115" y="1878697"/>
                  </a:lnTo>
                  <a:lnTo>
                    <a:pt x="5971458" y="1920761"/>
                  </a:lnTo>
                  <a:lnTo>
                    <a:pt x="5981694" y="1964113"/>
                  </a:lnTo>
                  <a:lnTo>
                    <a:pt x="5991873" y="2008808"/>
                  </a:lnTo>
                  <a:lnTo>
                    <a:pt x="6002042" y="2054904"/>
                  </a:lnTo>
                  <a:lnTo>
                    <a:pt x="6012251" y="2102459"/>
                  </a:lnTo>
                  <a:lnTo>
                    <a:pt x="6022548" y="2151530"/>
                  </a:lnTo>
                  <a:lnTo>
                    <a:pt x="6032981" y="2202173"/>
                  </a:lnTo>
                  <a:lnTo>
                    <a:pt x="6043600" y="2254447"/>
                  </a:lnTo>
                  <a:lnTo>
                    <a:pt x="6054451" y="2308409"/>
                  </a:lnTo>
                  <a:lnTo>
                    <a:pt x="6065585" y="2364115"/>
                  </a:lnTo>
                  <a:lnTo>
                    <a:pt x="6077049" y="2421624"/>
                  </a:lnTo>
                  <a:lnTo>
                    <a:pt x="6088892" y="2480992"/>
                  </a:lnTo>
                  <a:lnTo>
                    <a:pt x="6101162" y="2542276"/>
                  </a:lnTo>
                  <a:lnTo>
                    <a:pt x="6113909" y="2605535"/>
                  </a:lnTo>
                  <a:lnTo>
                    <a:pt x="6127180" y="2670825"/>
                  </a:lnTo>
                  <a:lnTo>
                    <a:pt x="6141025" y="2738203"/>
                  </a:lnTo>
                  <a:lnTo>
                    <a:pt x="6155491" y="2807727"/>
                  </a:lnTo>
                  <a:lnTo>
                    <a:pt x="6170627" y="2879455"/>
                  </a:lnTo>
                  <a:lnTo>
                    <a:pt x="6186481" y="2953443"/>
                  </a:lnTo>
                  <a:lnTo>
                    <a:pt x="6196196" y="3002404"/>
                  </a:lnTo>
                  <a:lnTo>
                    <a:pt x="6203459" y="3048176"/>
                  </a:lnTo>
                  <a:lnTo>
                    <a:pt x="6208233" y="3090866"/>
                  </a:lnTo>
                  <a:lnTo>
                    <a:pt x="6210479" y="3130581"/>
                  </a:lnTo>
                  <a:lnTo>
                    <a:pt x="6210159" y="3167428"/>
                  </a:lnTo>
                  <a:lnTo>
                    <a:pt x="6201666" y="3232945"/>
                  </a:lnTo>
                  <a:lnTo>
                    <a:pt x="6182449" y="3288274"/>
                  </a:lnTo>
                  <a:lnTo>
                    <a:pt x="6152201" y="3334270"/>
                  </a:lnTo>
                  <a:lnTo>
                    <a:pt x="6110614" y="3371790"/>
                  </a:lnTo>
                  <a:lnTo>
                    <a:pt x="6057383" y="3401689"/>
                  </a:lnTo>
                  <a:lnTo>
                    <a:pt x="5992200" y="3424825"/>
                  </a:lnTo>
                  <a:lnTo>
                    <a:pt x="5955031" y="3434123"/>
                  </a:lnTo>
                  <a:lnTo>
                    <a:pt x="5914759" y="3442052"/>
                  </a:lnTo>
                  <a:lnTo>
                    <a:pt x="5871345" y="3448718"/>
                  </a:lnTo>
                  <a:lnTo>
                    <a:pt x="5824753" y="3454228"/>
                  </a:lnTo>
                  <a:lnTo>
                    <a:pt x="5774942" y="3458688"/>
                  </a:lnTo>
                  <a:lnTo>
                    <a:pt x="5721875" y="3462207"/>
                  </a:lnTo>
                  <a:lnTo>
                    <a:pt x="5665514" y="3464891"/>
                  </a:lnTo>
                  <a:lnTo>
                    <a:pt x="5605820" y="3466847"/>
                  </a:lnTo>
                  <a:lnTo>
                    <a:pt x="5542754" y="3468182"/>
                  </a:lnTo>
                  <a:lnTo>
                    <a:pt x="5476279" y="3469003"/>
                  </a:lnTo>
                  <a:lnTo>
                    <a:pt x="5406356" y="3469417"/>
                  </a:lnTo>
                  <a:lnTo>
                    <a:pt x="5332947" y="3469532"/>
                  </a:lnTo>
                  <a:lnTo>
                    <a:pt x="3701971" y="3469532"/>
                  </a:lnTo>
                  <a:lnTo>
                    <a:pt x="3655096" y="3467132"/>
                  </a:lnTo>
                  <a:lnTo>
                    <a:pt x="3610852" y="3460129"/>
                  </a:lnTo>
                  <a:lnTo>
                    <a:pt x="3569404" y="3448812"/>
                  </a:lnTo>
                  <a:lnTo>
                    <a:pt x="3530916" y="3433474"/>
                  </a:lnTo>
                  <a:lnTo>
                    <a:pt x="3495555" y="3414406"/>
                  </a:lnTo>
                  <a:lnTo>
                    <a:pt x="3463485" y="3391900"/>
                  </a:lnTo>
                  <a:lnTo>
                    <a:pt x="3434871" y="3366247"/>
                  </a:lnTo>
                  <a:lnTo>
                    <a:pt x="3388671" y="3306666"/>
                  </a:lnTo>
                  <a:lnTo>
                    <a:pt x="3358276" y="3237996"/>
                  </a:lnTo>
                  <a:lnTo>
                    <a:pt x="3345007" y="3162567"/>
                  </a:lnTo>
                  <a:lnTo>
                    <a:pt x="3345207" y="3123047"/>
                  </a:lnTo>
                  <a:lnTo>
                    <a:pt x="3350183" y="3082713"/>
                  </a:lnTo>
                  <a:lnTo>
                    <a:pt x="3360101" y="3041854"/>
                  </a:lnTo>
                  <a:lnTo>
                    <a:pt x="3375126" y="3000764"/>
                  </a:lnTo>
                  <a:lnTo>
                    <a:pt x="3395423" y="2959733"/>
                  </a:lnTo>
                  <a:lnTo>
                    <a:pt x="3421156" y="2919053"/>
                  </a:lnTo>
                  <a:lnTo>
                    <a:pt x="3452491" y="2879015"/>
                  </a:lnTo>
                  <a:lnTo>
                    <a:pt x="3486752" y="2839519"/>
                  </a:lnTo>
                  <a:lnTo>
                    <a:pt x="3521109" y="2800245"/>
                  </a:lnTo>
                  <a:lnTo>
                    <a:pt x="3555490" y="2761159"/>
                  </a:lnTo>
                  <a:lnTo>
                    <a:pt x="3589822" y="2722228"/>
                  </a:lnTo>
                  <a:lnTo>
                    <a:pt x="3624035" y="2683418"/>
                  </a:lnTo>
                  <a:lnTo>
                    <a:pt x="3658056" y="2644693"/>
                  </a:lnTo>
                  <a:lnTo>
                    <a:pt x="3691813" y="2606021"/>
                  </a:lnTo>
                  <a:lnTo>
                    <a:pt x="3725236" y="2567367"/>
                  </a:lnTo>
                  <a:lnTo>
                    <a:pt x="3758252" y="2528697"/>
                  </a:lnTo>
                  <a:lnTo>
                    <a:pt x="3790789" y="2489978"/>
                  </a:lnTo>
                  <a:lnTo>
                    <a:pt x="3822775" y="2451174"/>
                  </a:lnTo>
                  <a:lnTo>
                    <a:pt x="3854139" y="2412252"/>
                  </a:lnTo>
                  <a:lnTo>
                    <a:pt x="3884810" y="2373178"/>
                  </a:lnTo>
                  <a:lnTo>
                    <a:pt x="3914715" y="2333917"/>
                  </a:lnTo>
                  <a:lnTo>
                    <a:pt x="3943782" y="2294437"/>
                  </a:lnTo>
                  <a:lnTo>
                    <a:pt x="3971940" y="2254702"/>
                  </a:lnTo>
                  <a:lnTo>
                    <a:pt x="3999116" y="2214678"/>
                  </a:lnTo>
                  <a:lnTo>
                    <a:pt x="4025240" y="2174332"/>
                  </a:lnTo>
                  <a:lnTo>
                    <a:pt x="4050240" y="2133630"/>
                  </a:lnTo>
                  <a:lnTo>
                    <a:pt x="4074043" y="2092537"/>
                  </a:lnTo>
                  <a:lnTo>
                    <a:pt x="4104945" y="2037283"/>
                  </a:lnTo>
                  <a:lnTo>
                    <a:pt x="4133648" y="1984750"/>
                  </a:lnTo>
                  <a:lnTo>
                    <a:pt x="4159329" y="1935207"/>
                  </a:lnTo>
                  <a:lnTo>
                    <a:pt x="4181165" y="1888925"/>
                  </a:lnTo>
                  <a:lnTo>
                    <a:pt x="4198333" y="1846175"/>
                  </a:lnTo>
                  <a:lnTo>
                    <a:pt x="4210008" y="1807228"/>
                  </a:lnTo>
                  <a:lnTo>
                    <a:pt x="4215368" y="1772355"/>
                  </a:lnTo>
                  <a:lnTo>
                    <a:pt x="4213588" y="1741825"/>
                  </a:lnTo>
                  <a:lnTo>
                    <a:pt x="4204477" y="1701488"/>
                  </a:lnTo>
                  <a:lnTo>
                    <a:pt x="4166621" y="1642129"/>
                  </a:lnTo>
                  <a:lnTo>
                    <a:pt x="4126832" y="1625750"/>
                  </a:lnTo>
                  <a:lnTo>
                    <a:pt x="4065771" y="1619996"/>
                  </a:lnTo>
                  <a:lnTo>
                    <a:pt x="3999632" y="1618205"/>
                  </a:lnTo>
                  <a:lnTo>
                    <a:pt x="3947851" y="1611360"/>
                  </a:lnTo>
                  <a:lnTo>
                    <a:pt x="3909794" y="1597257"/>
                  </a:lnTo>
                  <a:lnTo>
                    <a:pt x="3884822" y="1573688"/>
                  </a:lnTo>
                  <a:lnTo>
                    <a:pt x="3872300" y="1538449"/>
                  </a:lnTo>
                  <a:lnTo>
                    <a:pt x="3870213" y="1498815"/>
                  </a:lnTo>
                  <a:lnTo>
                    <a:pt x="3870539" y="1441094"/>
                  </a:lnTo>
                  <a:lnTo>
                    <a:pt x="3870986" y="1378915"/>
                  </a:lnTo>
                  <a:lnTo>
                    <a:pt x="3869259" y="1325908"/>
                  </a:lnTo>
                  <a:lnTo>
                    <a:pt x="3863065" y="1295702"/>
                  </a:lnTo>
                  <a:lnTo>
                    <a:pt x="3840949" y="1280391"/>
                  </a:lnTo>
                  <a:lnTo>
                    <a:pt x="3813648" y="1278427"/>
                  </a:lnTo>
                  <a:lnTo>
                    <a:pt x="3787784" y="1275240"/>
                  </a:lnTo>
                  <a:lnTo>
                    <a:pt x="3769979" y="1256259"/>
                  </a:lnTo>
                  <a:lnTo>
                    <a:pt x="3771731" y="1229119"/>
                  </a:lnTo>
                  <a:lnTo>
                    <a:pt x="3787331" y="1189531"/>
                  </a:lnTo>
                  <a:lnTo>
                    <a:pt x="3810857" y="1141452"/>
                  </a:lnTo>
                  <a:lnTo>
                    <a:pt x="3836387" y="1088840"/>
                  </a:lnTo>
                  <a:lnTo>
                    <a:pt x="3857997" y="1035653"/>
                  </a:lnTo>
                  <a:lnTo>
                    <a:pt x="3869766" y="985848"/>
                  </a:lnTo>
                  <a:lnTo>
                    <a:pt x="3874575" y="944346"/>
                  </a:lnTo>
                  <a:lnTo>
                    <a:pt x="3880498" y="904196"/>
                  </a:lnTo>
                  <a:lnTo>
                    <a:pt x="3887942" y="865664"/>
                  </a:lnTo>
                  <a:lnTo>
                    <a:pt x="3909021" y="794508"/>
                  </a:lnTo>
                  <a:lnTo>
                    <a:pt x="3941068" y="732988"/>
                  </a:lnTo>
                  <a:lnTo>
                    <a:pt x="3987338" y="683216"/>
                  </a:lnTo>
                  <a:lnTo>
                    <a:pt x="4051085" y="647303"/>
                  </a:lnTo>
                  <a:lnTo>
                    <a:pt x="4090530" y="635204"/>
                  </a:lnTo>
                  <a:lnTo>
                    <a:pt x="4135565" y="627361"/>
                  </a:lnTo>
                  <a:lnTo>
                    <a:pt x="4186596" y="624039"/>
                  </a:lnTo>
                  <a:lnTo>
                    <a:pt x="4244032" y="625502"/>
                  </a:lnTo>
                  <a:lnTo>
                    <a:pt x="4308277" y="632014"/>
                  </a:lnTo>
                  <a:lnTo>
                    <a:pt x="4379740" y="643837"/>
                  </a:lnTo>
                  <a:lnTo>
                    <a:pt x="4442747" y="659393"/>
                  </a:lnTo>
                  <a:lnTo>
                    <a:pt x="4498503" y="679833"/>
                  </a:lnTo>
                  <a:lnTo>
                    <a:pt x="4547409" y="704617"/>
                  </a:lnTo>
                  <a:lnTo>
                    <a:pt x="4589868" y="733204"/>
                  </a:lnTo>
                  <a:lnTo>
                    <a:pt x="4626283" y="765052"/>
                  </a:lnTo>
                  <a:lnTo>
                    <a:pt x="4657056" y="799621"/>
                  </a:lnTo>
                  <a:lnTo>
                    <a:pt x="4682588" y="836370"/>
                  </a:lnTo>
                  <a:lnTo>
                    <a:pt x="4703284" y="874756"/>
                  </a:lnTo>
                  <a:lnTo>
                    <a:pt x="4719544" y="914240"/>
                  </a:lnTo>
                  <a:lnTo>
                    <a:pt x="4731772" y="954279"/>
                  </a:lnTo>
                  <a:lnTo>
                    <a:pt x="4740369" y="994333"/>
                  </a:lnTo>
                  <a:lnTo>
                    <a:pt x="4745738" y="1033861"/>
                  </a:lnTo>
                  <a:lnTo>
                    <a:pt x="4748282" y="1072320"/>
                  </a:lnTo>
                  <a:lnTo>
                    <a:pt x="4748402" y="1109171"/>
                  </a:lnTo>
                  <a:lnTo>
                    <a:pt x="4746501" y="1143872"/>
                  </a:lnTo>
                  <a:lnTo>
                    <a:pt x="4742982" y="1175882"/>
                  </a:lnTo>
                  <a:lnTo>
                    <a:pt x="4738246" y="1204660"/>
                  </a:lnTo>
                  <a:lnTo>
                    <a:pt x="4732696" y="1229664"/>
                  </a:lnTo>
                  <a:lnTo>
                    <a:pt x="4726735" y="1250353"/>
                  </a:lnTo>
                  <a:lnTo>
                    <a:pt x="4713057" y="1306859"/>
                  </a:lnTo>
                  <a:lnTo>
                    <a:pt x="4710008" y="1359416"/>
                  </a:lnTo>
                  <a:lnTo>
                    <a:pt x="4716935" y="1407879"/>
                  </a:lnTo>
                  <a:lnTo>
                    <a:pt x="4733185" y="1452103"/>
                  </a:lnTo>
                  <a:lnTo>
                    <a:pt x="4758105" y="1491943"/>
                  </a:lnTo>
                  <a:lnTo>
                    <a:pt x="4791041" y="1527255"/>
                  </a:lnTo>
                  <a:lnTo>
                    <a:pt x="4831339" y="1557893"/>
                  </a:lnTo>
                  <a:lnTo>
                    <a:pt x="4875784" y="1583921"/>
                  </a:lnTo>
                  <a:lnTo>
                    <a:pt x="4921753" y="1606205"/>
                  </a:lnTo>
                  <a:lnTo>
                    <a:pt x="4968746" y="1625331"/>
                  </a:lnTo>
                  <a:lnTo>
                    <a:pt x="5016265" y="1641886"/>
                  </a:lnTo>
                  <a:lnTo>
                    <a:pt x="5063810" y="1656455"/>
                  </a:lnTo>
                  <a:lnTo>
                    <a:pt x="5110881" y="1669626"/>
                  </a:lnTo>
                  <a:lnTo>
                    <a:pt x="5156979" y="1681983"/>
                  </a:lnTo>
                  <a:lnTo>
                    <a:pt x="5201604" y="1694113"/>
                  </a:lnTo>
                  <a:lnTo>
                    <a:pt x="5244258" y="1706602"/>
                  </a:lnTo>
                  <a:lnTo>
                    <a:pt x="5284441" y="1720037"/>
                  </a:lnTo>
                  <a:lnTo>
                    <a:pt x="5321653" y="1735003"/>
                  </a:lnTo>
                  <a:lnTo>
                    <a:pt x="5385168" y="1771874"/>
                  </a:lnTo>
                  <a:lnTo>
                    <a:pt x="5430808" y="1821904"/>
                  </a:lnTo>
                  <a:lnTo>
                    <a:pt x="5461270" y="1909636"/>
                  </a:lnTo>
                  <a:lnTo>
                    <a:pt x="5467666" y="1959016"/>
                  </a:lnTo>
                  <a:lnTo>
                    <a:pt x="5468119" y="2002585"/>
                  </a:lnTo>
                  <a:lnTo>
                    <a:pt x="5465881" y="2041473"/>
                  </a:lnTo>
                  <a:lnTo>
                    <a:pt x="5464207" y="2076806"/>
                  </a:lnTo>
                  <a:lnTo>
                    <a:pt x="5475564" y="2141320"/>
                  </a:lnTo>
                  <a:lnTo>
                    <a:pt x="5528219" y="2205151"/>
                  </a:lnTo>
                  <a:lnTo>
                    <a:pt x="5590379" y="2255980"/>
                  </a:lnTo>
                  <a:lnTo>
                    <a:pt x="5646556" y="2302926"/>
                  </a:lnTo>
                  <a:lnTo>
                    <a:pt x="5696945" y="2346392"/>
                  </a:lnTo>
                  <a:lnTo>
                    <a:pt x="5741739" y="2386779"/>
                  </a:lnTo>
                  <a:lnTo>
                    <a:pt x="5781133" y="2424489"/>
                  </a:lnTo>
                  <a:lnTo>
                    <a:pt x="5815323" y="2459923"/>
                  </a:lnTo>
                  <a:lnTo>
                    <a:pt x="5844504" y="2493484"/>
                  </a:lnTo>
                  <a:lnTo>
                    <a:pt x="5868869" y="2525572"/>
                  </a:lnTo>
                  <a:lnTo>
                    <a:pt x="5903933" y="2586940"/>
                  </a:lnTo>
                  <a:lnTo>
                    <a:pt x="5922074" y="2647241"/>
                  </a:lnTo>
                  <a:lnTo>
                    <a:pt x="5925285" y="2677995"/>
                  </a:lnTo>
                  <a:lnTo>
                    <a:pt x="5923016" y="2716212"/>
                  </a:lnTo>
                  <a:lnTo>
                    <a:pt x="5894757" y="2780919"/>
                  </a:lnTo>
                  <a:lnTo>
                    <a:pt x="5835286" y="2820340"/>
                  </a:lnTo>
                  <a:lnTo>
                    <a:pt x="5794003" y="2826949"/>
                  </a:lnTo>
                  <a:lnTo>
                    <a:pt x="5745104" y="2822893"/>
                  </a:lnTo>
                  <a:lnTo>
                    <a:pt x="5688654" y="2806724"/>
                  </a:lnTo>
                  <a:lnTo>
                    <a:pt x="5645282" y="2786519"/>
                  </a:lnTo>
                  <a:lnTo>
                    <a:pt x="5602836" y="2759437"/>
                  </a:lnTo>
                  <a:lnTo>
                    <a:pt x="5562579" y="2726657"/>
                  </a:lnTo>
                  <a:lnTo>
                    <a:pt x="5525774" y="2689358"/>
                  </a:lnTo>
                  <a:lnTo>
                    <a:pt x="5493684" y="2648717"/>
                  </a:lnTo>
                  <a:lnTo>
                    <a:pt x="5467574" y="2605914"/>
                  </a:lnTo>
                  <a:lnTo>
                    <a:pt x="5448707" y="2562127"/>
                  </a:lnTo>
                  <a:lnTo>
                    <a:pt x="5438347" y="2518534"/>
                  </a:lnTo>
                  <a:lnTo>
                    <a:pt x="5433795" y="2466944"/>
                  </a:lnTo>
                  <a:lnTo>
                    <a:pt x="5434820" y="2421303"/>
                  </a:lnTo>
                  <a:lnTo>
                    <a:pt x="5441554" y="2379406"/>
                  </a:lnTo>
                  <a:lnTo>
                    <a:pt x="5454129" y="2339048"/>
                  </a:lnTo>
                  <a:lnTo>
                    <a:pt x="5472677" y="2298023"/>
                  </a:lnTo>
                  <a:lnTo>
                    <a:pt x="5497330" y="2254126"/>
                  </a:lnTo>
                  <a:lnTo>
                    <a:pt x="5528219" y="2205151"/>
                  </a:lnTo>
                  <a:lnTo>
                    <a:pt x="5539415" y="2188039"/>
                  </a:lnTo>
                  <a:lnTo>
                    <a:pt x="5552847" y="2167356"/>
                  </a:lnTo>
                  <a:lnTo>
                    <a:pt x="5584653" y="2116363"/>
                  </a:lnTo>
                  <a:lnTo>
                    <a:pt x="5620110" y="2054333"/>
                  </a:lnTo>
                  <a:lnTo>
                    <a:pt x="5638105" y="2019855"/>
                  </a:lnTo>
                  <a:lnTo>
                    <a:pt x="5655689" y="1983428"/>
                  </a:lnTo>
                  <a:lnTo>
                    <a:pt x="5672423" y="1945322"/>
                  </a:lnTo>
                  <a:lnTo>
                    <a:pt x="5687864" y="1905809"/>
                  </a:lnTo>
                  <a:lnTo>
                    <a:pt x="5701573" y="1865157"/>
                  </a:lnTo>
                  <a:lnTo>
                    <a:pt x="5713107" y="1823637"/>
                  </a:lnTo>
                  <a:lnTo>
                    <a:pt x="5722026" y="1781519"/>
                  </a:lnTo>
                  <a:lnTo>
                    <a:pt x="5727890" y="1739073"/>
                  </a:lnTo>
                  <a:lnTo>
                    <a:pt x="5730257" y="1696570"/>
                  </a:lnTo>
                  <a:lnTo>
                    <a:pt x="5728686" y="1654280"/>
                  </a:lnTo>
                  <a:lnTo>
                    <a:pt x="5722736" y="1612473"/>
                  </a:lnTo>
                  <a:lnTo>
                    <a:pt x="5711966" y="1571419"/>
                  </a:lnTo>
                  <a:lnTo>
                    <a:pt x="5695936" y="1531387"/>
                  </a:lnTo>
                  <a:lnTo>
                    <a:pt x="5674205" y="1492650"/>
                  </a:lnTo>
                  <a:lnTo>
                    <a:pt x="5646331" y="1455475"/>
                  </a:lnTo>
                  <a:lnTo>
                    <a:pt x="5611873" y="1420135"/>
                  </a:lnTo>
                  <a:lnTo>
                    <a:pt x="5570391" y="1386898"/>
                  </a:lnTo>
                  <a:lnTo>
                    <a:pt x="5521444" y="1356036"/>
                  </a:lnTo>
                  <a:lnTo>
                    <a:pt x="5474666" y="1332298"/>
                  </a:lnTo>
                  <a:lnTo>
                    <a:pt x="5427650" y="1313154"/>
                  </a:lnTo>
                  <a:lnTo>
                    <a:pt x="5380596" y="1298430"/>
                  </a:lnTo>
                  <a:lnTo>
                    <a:pt x="5333704" y="1287947"/>
                  </a:lnTo>
                  <a:lnTo>
                    <a:pt x="5287174" y="1281531"/>
                  </a:lnTo>
                  <a:lnTo>
                    <a:pt x="5241204" y="1279003"/>
                  </a:lnTo>
                  <a:lnTo>
                    <a:pt x="5195995" y="1280188"/>
                  </a:lnTo>
                  <a:lnTo>
                    <a:pt x="5151745" y="1284909"/>
                  </a:lnTo>
                  <a:lnTo>
                    <a:pt x="5108655" y="1292991"/>
                  </a:lnTo>
                  <a:lnTo>
                    <a:pt x="5066925" y="1304255"/>
                  </a:lnTo>
                  <a:lnTo>
                    <a:pt x="5026752" y="1318527"/>
                  </a:lnTo>
                  <a:lnTo>
                    <a:pt x="4988338" y="1335629"/>
                  </a:lnTo>
                  <a:lnTo>
                    <a:pt x="4951882" y="1355386"/>
                  </a:lnTo>
                  <a:lnTo>
                    <a:pt x="4917583" y="1377620"/>
                  </a:lnTo>
                  <a:lnTo>
                    <a:pt x="4885640" y="1402155"/>
                  </a:lnTo>
                  <a:lnTo>
                    <a:pt x="4856254" y="1428815"/>
                  </a:lnTo>
                  <a:lnTo>
                    <a:pt x="4829624" y="1457424"/>
                  </a:lnTo>
                  <a:lnTo>
                    <a:pt x="4805949" y="1487804"/>
                  </a:lnTo>
                  <a:lnTo>
                    <a:pt x="4768264" y="1553175"/>
                  </a:lnTo>
                  <a:lnTo>
                    <a:pt x="4744796" y="1623517"/>
                  </a:lnTo>
                  <a:lnTo>
                    <a:pt x="4738892" y="1660110"/>
                  </a:lnTo>
                  <a:lnTo>
                    <a:pt x="4728846" y="1691744"/>
                  </a:lnTo>
                  <a:lnTo>
                    <a:pt x="4706949" y="1725563"/>
                  </a:lnTo>
                  <a:lnTo>
                    <a:pt x="4676060" y="1760959"/>
                  </a:lnTo>
                  <a:lnTo>
                    <a:pt x="4639039" y="1797324"/>
                  </a:lnTo>
                  <a:lnTo>
                    <a:pt x="4598744" y="1834050"/>
                  </a:lnTo>
                  <a:lnTo>
                    <a:pt x="4558034" y="1870529"/>
                  </a:lnTo>
                  <a:lnTo>
                    <a:pt x="4519770" y="1906153"/>
                  </a:lnTo>
                  <a:lnTo>
                    <a:pt x="4486809" y="1940314"/>
                  </a:lnTo>
                  <a:lnTo>
                    <a:pt x="4462012" y="1972405"/>
                  </a:lnTo>
                  <a:lnTo>
                    <a:pt x="4448238" y="2001817"/>
                  </a:lnTo>
                  <a:lnTo>
                    <a:pt x="4448346" y="2027942"/>
                  </a:lnTo>
                  <a:lnTo>
                    <a:pt x="4472006" y="2050107"/>
                  </a:lnTo>
                  <a:lnTo>
                    <a:pt x="4514897" y="2060422"/>
                  </a:lnTo>
                  <a:lnTo>
                    <a:pt x="4565056" y="2066125"/>
                  </a:lnTo>
                  <a:lnTo>
                    <a:pt x="4610522" y="2074452"/>
                  </a:lnTo>
                  <a:lnTo>
                    <a:pt x="4639335" y="2092642"/>
                  </a:lnTo>
                  <a:lnTo>
                    <a:pt x="4646148" y="2126590"/>
                  </a:lnTo>
                  <a:lnTo>
                    <a:pt x="4646857" y="2184938"/>
                  </a:lnTo>
                  <a:lnTo>
                    <a:pt x="4644715" y="2253287"/>
                  </a:lnTo>
                  <a:lnTo>
                    <a:pt x="4642977" y="2317241"/>
                  </a:lnTo>
                  <a:lnTo>
                    <a:pt x="4644895" y="2362403"/>
                  </a:lnTo>
                  <a:lnTo>
                    <a:pt x="4677955" y="2424344"/>
                  </a:lnTo>
                  <a:lnTo>
                    <a:pt x="4753600" y="2452608"/>
                  </a:lnTo>
                  <a:lnTo>
                    <a:pt x="4808491" y="2457904"/>
                  </a:lnTo>
                  <a:lnTo>
                    <a:pt x="4875348" y="2459332"/>
                  </a:lnTo>
                  <a:lnTo>
                    <a:pt x="4937890" y="2464111"/>
                  </a:lnTo>
                  <a:lnTo>
                    <a:pt x="4982078" y="2477842"/>
                  </a:lnTo>
                  <a:lnTo>
                    <a:pt x="5030615" y="2528530"/>
                  </a:lnTo>
                  <a:lnTo>
                    <a:pt x="5051406" y="2604134"/>
                  </a:lnTo>
                  <a:lnTo>
                    <a:pt x="5055039" y="2633674"/>
                  </a:lnTo>
                  <a:lnTo>
                    <a:pt x="5055012" y="2668006"/>
                  </a:lnTo>
                  <a:lnTo>
                    <a:pt x="5051008" y="2706346"/>
                  </a:lnTo>
                  <a:lnTo>
                    <a:pt x="5042713" y="2747907"/>
                  </a:lnTo>
                  <a:lnTo>
                    <a:pt x="5029812" y="2791907"/>
                  </a:lnTo>
                  <a:lnTo>
                    <a:pt x="5011990" y="2837560"/>
                  </a:lnTo>
                  <a:lnTo>
                    <a:pt x="4988932" y="2884081"/>
                  </a:lnTo>
                  <a:lnTo>
                    <a:pt x="4960323" y="2930687"/>
                  </a:lnTo>
                  <a:lnTo>
                    <a:pt x="4925848" y="2976592"/>
                  </a:lnTo>
                  <a:lnTo>
                    <a:pt x="4885191" y="3021011"/>
                  </a:lnTo>
                  <a:lnTo>
                    <a:pt x="4848829" y="3053969"/>
                  </a:lnTo>
                  <a:lnTo>
                    <a:pt x="4810936" y="3082466"/>
                  </a:lnTo>
                  <a:lnTo>
                    <a:pt x="4771672" y="3106500"/>
                  </a:lnTo>
                  <a:lnTo>
                    <a:pt x="4731194" y="3126070"/>
                  </a:lnTo>
                  <a:lnTo>
                    <a:pt x="4689664" y="3141172"/>
                  </a:lnTo>
                  <a:lnTo>
                    <a:pt x="4647240" y="3151804"/>
                  </a:lnTo>
                  <a:lnTo>
                    <a:pt x="4604081" y="3157964"/>
                  </a:lnTo>
                  <a:lnTo>
                    <a:pt x="4560346" y="3159649"/>
                  </a:lnTo>
                  <a:lnTo>
                    <a:pt x="4516195" y="3156856"/>
                  </a:lnTo>
                  <a:lnTo>
                    <a:pt x="4471787" y="3149584"/>
                  </a:lnTo>
                  <a:lnTo>
                    <a:pt x="4427281" y="3137829"/>
                  </a:lnTo>
                  <a:lnTo>
                    <a:pt x="4382837" y="3121590"/>
                  </a:lnTo>
                  <a:lnTo>
                    <a:pt x="4338613" y="3100864"/>
                  </a:lnTo>
                  <a:lnTo>
                    <a:pt x="4294769" y="3075648"/>
                  </a:lnTo>
                  <a:lnTo>
                    <a:pt x="4252407" y="3045198"/>
                  </a:lnTo>
                  <a:lnTo>
                    <a:pt x="4214665" y="3010764"/>
                  </a:lnTo>
                  <a:lnTo>
                    <a:pt x="4180991" y="2972969"/>
                  </a:lnTo>
                  <a:lnTo>
                    <a:pt x="4150836" y="2932438"/>
                  </a:lnTo>
                  <a:lnTo>
                    <a:pt x="4123650" y="2889795"/>
                  </a:lnTo>
                  <a:lnTo>
                    <a:pt x="4098882" y="2845666"/>
                  </a:lnTo>
                  <a:lnTo>
                    <a:pt x="4075981" y="2800673"/>
                  </a:lnTo>
                  <a:lnTo>
                    <a:pt x="4054398" y="2755442"/>
                  </a:lnTo>
                  <a:lnTo>
                    <a:pt x="4033583" y="2710597"/>
                  </a:lnTo>
                  <a:lnTo>
                    <a:pt x="4012985" y="2666761"/>
                  </a:lnTo>
                  <a:lnTo>
                    <a:pt x="3992053" y="2624561"/>
                  </a:lnTo>
                  <a:lnTo>
                    <a:pt x="3970238" y="2584619"/>
                  </a:lnTo>
                  <a:lnTo>
                    <a:pt x="3946989" y="2547560"/>
                  </a:lnTo>
                  <a:lnTo>
                    <a:pt x="3911472" y="2503571"/>
                  </a:lnTo>
                  <a:lnTo>
                    <a:pt x="3869917" y="2465133"/>
                  </a:lnTo>
                  <a:lnTo>
                    <a:pt x="3824379" y="2432594"/>
                  </a:lnTo>
                  <a:lnTo>
                    <a:pt x="3776916" y="2406300"/>
                  </a:lnTo>
                  <a:lnTo>
                    <a:pt x="3729584" y="2386600"/>
                  </a:lnTo>
                  <a:lnTo>
                    <a:pt x="3684441" y="2373841"/>
                  </a:lnTo>
                  <a:lnTo>
                    <a:pt x="3643543" y="2368371"/>
                  </a:lnTo>
                  <a:lnTo>
                    <a:pt x="3579698" y="2367090"/>
                  </a:lnTo>
                  <a:lnTo>
                    <a:pt x="3522081" y="2366311"/>
                  </a:lnTo>
                  <a:lnTo>
                    <a:pt x="3475911" y="2361869"/>
                  </a:lnTo>
                  <a:lnTo>
                    <a:pt x="3446409" y="2349596"/>
                  </a:lnTo>
                  <a:lnTo>
                    <a:pt x="3438795" y="2325326"/>
                  </a:lnTo>
                  <a:lnTo>
                    <a:pt x="3441757" y="2288619"/>
                  </a:lnTo>
                  <a:lnTo>
                    <a:pt x="3445586" y="2257023"/>
                  </a:lnTo>
                  <a:lnTo>
                    <a:pt x="3460841" y="2234879"/>
                  </a:lnTo>
                  <a:lnTo>
                    <a:pt x="3498081" y="2226533"/>
                  </a:lnTo>
                  <a:lnTo>
                    <a:pt x="3543360" y="2224475"/>
                  </a:lnTo>
                  <a:lnTo>
                    <a:pt x="3576143" y="2216288"/>
                  </a:lnTo>
                  <a:lnTo>
                    <a:pt x="3597133" y="2198955"/>
                  </a:lnTo>
                  <a:lnTo>
                    <a:pt x="3607031" y="2169456"/>
                  </a:lnTo>
                  <a:lnTo>
                    <a:pt x="3608239" y="2132436"/>
                  </a:lnTo>
                  <a:lnTo>
                    <a:pt x="3607826" y="2079360"/>
                  </a:lnTo>
                  <a:lnTo>
                    <a:pt x="3608314" y="2028863"/>
                  </a:lnTo>
                  <a:lnTo>
                    <a:pt x="3612225" y="1999576"/>
                  </a:lnTo>
                  <a:lnTo>
                    <a:pt x="3624681" y="1988854"/>
                  </a:lnTo>
                  <a:lnTo>
                    <a:pt x="3640055" y="1987475"/>
                  </a:lnTo>
                  <a:lnTo>
                    <a:pt x="3654618" y="1985243"/>
                  </a:lnTo>
                  <a:lnTo>
                    <a:pt x="3664642" y="1971965"/>
                  </a:lnTo>
                  <a:lnTo>
                    <a:pt x="3655399" y="1940753"/>
                  </a:lnTo>
                  <a:lnTo>
                    <a:pt x="3626803" y="1893915"/>
                  </a:lnTo>
                  <a:lnTo>
                    <a:pt x="3595666" y="1839937"/>
                  </a:lnTo>
                  <a:lnTo>
                    <a:pt x="3578802" y="1787310"/>
                  </a:lnTo>
                  <a:lnTo>
                    <a:pt x="3571222" y="1743906"/>
                  </a:lnTo>
                  <a:lnTo>
                    <a:pt x="3556580" y="1705004"/>
                  </a:lnTo>
                  <a:lnTo>
                    <a:pt x="3535577" y="1670998"/>
                  </a:lnTo>
                  <a:lnTo>
                    <a:pt x="3508913" y="1642279"/>
                  </a:lnTo>
                  <a:lnTo>
                    <a:pt x="3477289" y="1619238"/>
                  </a:lnTo>
                  <a:lnTo>
                    <a:pt x="3441404" y="1602269"/>
                  </a:lnTo>
                  <a:lnTo>
                    <a:pt x="3401960" y="1591763"/>
                  </a:lnTo>
                  <a:lnTo>
                    <a:pt x="3359656" y="1588111"/>
                  </a:lnTo>
                  <a:lnTo>
                    <a:pt x="3315193" y="1591706"/>
                  </a:lnTo>
                  <a:lnTo>
                    <a:pt x="3269272" y="1602941"/>
                  </a:lnTo>
                  <a:lnTo>
                    <a:pt x="3222592" y="1622206"/>
                  </a:lnTo>
                  <a:lnTo>
                    <a:pt x="3168118" y="1655151"/>
                  </a:lnTo>
                  <a:lnTo>
                    <a:pt x="3127016" y="1691765"/>
                  </a:lnTo>
                  <a:lnTo>
                    <a:pt x="3097839" y="1731180"/>
                  </a:lnTo>
                  <a:lnTo>
                    <a:pt x="3079138" y="1772531"/>
                  </a:lnTo>
                  <a:lnTo>
                    <a:pt x="3069467" y="1814950"/>
                  </a:lnTo>
                  <a:lnTo>
                    <a:pt x="3067376" y="1857572"/>
                  </a:lnTo>
                  <a:lnTo>
                    <a:pt x="3071417" y="1899531"/>
                  </a:lnTo>
                  <a:lnTo>
                    <a:pt x="3080143" y="1939959"/>
                  </a:lnTo>
                  <a:lnTo>
                    <a:pt x="3092105" y="1977991"/>
                  </a:lnTo>
                  <a:lnTo>
                    <a:pt x="3119948" y="2043401"/>
                  </a:lnTo>
                  <a:lnTo>
                    <a:pt x="3143359" y="2088830"/>
                  </a:lnTo>
                  <a:lnTo>
                    <a:pt x="3165153" y="2130245"/>
                  </a:lnTo>
                  <a:lnTo>
                    <a:pt x="3184338" y="2169840"/>
                  </a:lnTo>
                  <a:lnTo>
                    <a:pt x="3199230" y="2209857"/>
                  </a:lnTo>
                  <a:lnTo>
                    <a:pt x="3208142" y="2252540"/>
                  </a:lnTo>
                  <a:lnTo>
                    <a:pt x="3209389" y="2300133"/>
                  </a:lnTo>
                  <a:lnTo>
                    <a:pt x="3204960" y="2311744"/>
                  </a:lnTo>
                  <a:lnTo>
                    <a:pt x="3153459" y="2338496"/>
                  </a:lnTo>
                  <a:lnTo>
                    <a:pt x="3094233" y="2354602"/>
                  </a:lnTo>
                  <a:lnTo>
                    <a:pt x="3059238" y="2363638"/>
                  </a:lnTo>
                  <a:lnTo>
                    <a:pt x="3021583" y="2373996"/>
                  </a:lnTo>
                  <a:lnTo>
                    <a:pt x="2981963" y="2386177"/>
                  </a:lnTo>
                  <a:lnTo>
                    <a:pt x="2941073" y="2400681"/>
                  </a:lnTo>
                  <a:lnTo>
                    <a:pt x="2899609" y="2418009"/>
                  </a:lnTo>
                  <a:lnTo>
                    <a:pt x="2858266" y="2438661"/>
                  </a:lnTo>
                  <a:lnTo>
                    <a:pt x="2817740" y="2463138"/>
                  </a:lnTo>
                  <a:lnTo>
                    <a:pt x="2778726" y="2491939"/>
                  </a:lnTo>
                  <a:lnTo>
                    <a:pt x="2741919" y="2525567"/>
                  </a:lnTo>
                  <a:lnTo>
                    <a:pt x="2708015" y="2564520"/>
                  </a:lnTo>
                  <a:lnTo>
                    <a:pt x="2677709" y="2609299"/>
                  </a:lnTo>
                  <a:lnTo>
                    <a:pt x="2651697" y="2660406"/>
                  </a:lnTo>
                  <a:lnTo>
                    <a:pt x="2630673" y="2718340"/>
                  </a:lnTo>
                  <a:lnTo>
                    <a:pt x="2623639" y="2755605"/>
                  </a:lnTo>
                  <a:lnTo>
                    <a:pt x="2624939" y="2789519"/>
                  </a:lnTo>
                  <a:lnTo>
                    <a:pt x="2648602" y="2845323"/>
                  </a:lnTo>
                  <a:lnTo>
                    <a:pt x="2693776" y="2881810"/>
                  </a:lnTo>
                  <a:lnTo>
                    <a:pt x="2752574" y="2895039"/>
                  </a:lnTo>
                  <a:lnTo>
                    <a:pt x="2784618" y="2891700"/>
                  </a:lnTo>
                  <a:lnTo>
                    <a:pt x="2849064" y="2862651"/>
                  </a:lnTo>
                  <a:lnTo>
                    <a:pt x="2879496" y="2835956"/>
                  </a:lnTo>
                  <a:lnTo>
                    <a:pt x="2907419" y="2800491"/>
                  </a:lnTo>
                  <a:lnTo>
                    <a:pt x="2931847" y="2755763"/>
                  </a:lnTo>
                  <a:lnTo>
                    <a:pt x="2946028" y="2715903"/>
                  </a:lnTo>
                  <a:lnTo>
                    <a:pt x="2956580" y="2668714"/>
                  </a:lnTo>
                  <a:lnTo>
                    <a:pt x="2963865" y="2615667"/>
                  </a:lnTo>
                  <a:lnTo>
                    <a:pt x="2968246" y="2558232"/>
                  </a:lnTo>
                  <a:lnTo>
                    <a:pt x="2970083" y="2497879"/>
                  </a:lnTo>
                  <a:lnTo>
                    <a:pt x="2969739" y="2436081"/>
                  </a:lnTo>
                  <a:lnTo>
                    <a:pt x="2967575" y="2374306"/>
                  </a:lnTo>
                  <a:lnTo>
                    <a:pt x="2963953" y="2314026"/>
                  </a:lnTo>
                  <a:lnTo>
                    <a:pt x="2959234" y="2256711"/>
                  </a:lnTo>
                  <a:lnTo>
                    <a:pt x="2953780" y="2203832"/>
                  </a:lnTo>
                  <a:lnTo>
                    <a:pt x="2947953" y="2156859"/>
                  </a:lnTo>
                  <a:lnTo>
                    <a:pt x="2942114" y="2117264"/>
                  </a:lnTo>
                  <a:lnTo>
                    <a:pt x="2931847" y="2066087"/>
                  </a:lnTo>
                  <a:lnTo>
                    <a:pt x="2912322" y="2006333"/>
                  </a:lnTo>
                  <a:lnTo>
                    <a:pt x="2873336" y="1944445"/>
                  </a:lnTo>
                  <a:lnTo>
                    <a:pt x="2839598" y="1912304"/>
                  </a:lnTo>
                  <a:lnTo>
                    <a:pt x="2792658" y="1879154"/>
                  </a:lnTo>
                  <a:lnTo>
                    <a:pt x="2729738" y="1844838"/>
                  </a:lnTo>
                  <a:lnTo>
                    <a:pt x="2704283" y="1821447"/>
                  </a:lnTo>
                  <a:lnTo>
                    <a:pt x="2690017" y="1784506"/>
                  </a:lnTo>
                  <a:lnTo>
                    <a:pt x="2687643" y="1738897"/>
                  </a:lnTo>
                  <a:lnTo>
                    <a:pt x="2697863" y="1689500"/>
                  </a:lnTo>
                  <a:lnTo>
                    <a:pt x="2721382" y="1641196"/>
                  </a:lnTo>
                  <a:lnTo>
                    <a:pt x="2758900" y="1598866"/>
                  </a:lnTo>
                  <a:lnTo>
                    <a:pt x="2775483" y="1582866"/>
                  </a:lnTo>
                  <a:lnTo>
                    <a:pt x="2793383" y="1561601"/>
                  </a:lnTo>
                  <a:lnTo>
                    <a:pt x="2829899" y="1505404"/>
                  </a:lnTo>
                  <a:lnTo>
                    <a:pt x="2861982" y="1434537"/>
                  </a:lnTo>
                  <a:lnTo>
                    <a:pt x="2874340" y="1394934"/>
                  </a:lnTo>
                  <a:lnTo>
                    <a:pt x="2883164" y="1353261"/>
                  </a:lnTo>
                  <a:lnTo>
                    <a:pt x="2887647" y="1310051"/>
                  </a:lnTo>
                  <a:lnTo>
                    <a:pt x="2886980" y="1265838"/>
                  </a:lnTo>
                  <a:lnTo>
                    <a:pt x="2880355" y="1221153"/>
                  </a:lnTo>
                  <a:lnTo>
                    <a:pt x="2866963" y="1176530"/>
                  </a:lnTo>
                  <a:lnTo>
                    <a:pt x="2845996" y="1132500"/>
                  </a:lnTo>
                  <a:lnTo>
                    <a:pt x="2816645" y="1089597"/>
                  </a:lnTo>
                  <a:lnTo>
                    <a:pt x="2778103" y="1048354"/>
                  </a:lnTo>
                  <a:lnTo>
                    <a:pt x="2729560" y="1009303"/>
                  </a:lnTo>
                  <a:lnTo>
                    <a:pt x="2686901" y="984055"/>
                  </a:lnTo>
                  <a:lnTo>
                    <a:pt x="2642884" y="966637"/>
                  </a:lnTo>
                  <a:lnTo>
                    <a:pt x="2598111" y="956536"/>
                  </a:lnTo>
                  <a:lnTo>
                    <a:pt x="2553182" y="953238"/>
                  </a:lnTo>
                  <a:lnTo>
                    <a:pt x="2508697" y="956232"/>
                  </a:lnTo>
                  <a:lnTo>
                    <a:pt x="2465257" y="965005"/>
                  </a:lnTo>
                  <a:lnTo>
                    <a:pt x="2423462" y="979044"/>
                  </a:lnTo>
                  <a:lnTo>
                    <a:pt x="2383912" y="997836"/>
                  </a:lnTo>
                  <a:lnTo>
                    <a:pt x="2347208" y="1020869"/>
                  </a:lnTo>
                  <a:lnTo>
                    <a:pt x="2313951" y="1047630"/>
                  </a:lnTo>
                  <a:lnTo>
                    <a:pt x="2284740" y="1077606"/>
                  </a:lnTo>
                  <a:lnTo>
                    <a:pt x="2260176" y="1110285"/>
                  </a:lnTo>
                  <a:lnTo>
                    <a:pt x="2240860" y="1145154"/>
                  </a:lnTo>
                  <a:lnTo>
                    <a:pt x="2227392" y="1181701"/>
                  </a:lnTo>
                  <a:lnTo>
                    <a:pt x="2220372" y="1219412"/>
                  </a:lnTo>
                  <a:lnTo>
                    <a:pt x="2206464" y="1257120"/>
                  </a:lnTo>
                  <a:lnTo>
                    <a:pt x="2177251" y="1294930"/>
                  </a:lnTo>
                  <a:lnTo>
                    <a:pt x="2140925" y="1332043"/>
                  </a:lnTo>
                  <a:lnTo>
                    <a:pt x="2105678" y="1367659"/>
                  </a:lnTo>
                  <a:lnTo>
                    <a:pt x="2079703" y="1400980"/>
                  </a:lnTo>
                  <a:lnTo>
                    <a:pt x="2071193" y="1431206"/>
                  </a:lnTo>
                  <a:lnTo>
                    <a:pt x="2084652" y="1455361"/>
                  </a:lnTo>
                  <a:lnTo>
                    <a:pt x="2110512" y="1462480"/>
                  </a:lnTo>
                  <a:lnTo>
                    <a:pt x="2138542" y="1465700"/>
                  </a:lnTo>
                  <a:lnTo>
                    <a:pt x="2158510" y="1478158"/>
                  </a:lnTo>
                  <a:lnTo>
                    <a:pt x="2159605" y="1504599"/>
                  </a:lnTo>
                  <a:lnTo>
                    <a:pt x="2151581" y="1546862"/>
                  </a:lnTo>
                  <a:lnTo>
                    <a:pt x="2142398" y="1592071"/>
                  </a:lnTo>
                  <a:lnTo>
                    <a:pt x="2140018" y="1627347"/>
                  </a:lnTo>
                  <a:lnTo>
                    <a:pt x="2158508" y="1660734"/>
                  </a:lnTo>
                  <a:lnTo>
                    <a:pt x="2198179" y="1679892"/>
                  </a:lnTo>
                  <a:lnTo>
                    <a:pt x="2252998" y="1688610"/>
                  </a:lnTo>
                  <a:lnTo>
                    <a:pt x="2316934" y="1690675"/>
                  </a:lnTo>
                  <a:lnTo>
                    <a:pt x="2369580" y="1697791"/>
                  </a:lnTo>
                  <a:lnTo>
                    <a:pt x="2415239" y="1748538"/>
                  </a:lnTo>
                  <a:lnTo>
                    <a:pt x="2423852" y="1788043"/>
                  </a:lnTo>
                  <a:lnTo>
                    <a:pt x="2432933" y="1846809"/>
                  </a:lnTo>
                  <a:lnTo>
                    <a:pt x="2440231" y="1914229"/>
                  </a:lnTo>
                  <a:lnTo>
                    <a:pt x="2443022" y="1953917"/>
                  </a:lnTo>
                  <a:lnTo>
                    <a:pt x="2444693" y="1996480"/>
                  </a:lnTo>
                  <a:lnTo>
                    <a:pt x="2444833" y="2041087"/>
                  </a:lnTo>
                  <a:lnTo>
                    <a:pt x="2443033" y="2086906"/>
                  </a:lnTo>
                  <a:lnTo>
                    <a:pt x="2438882" y="2133105"/>
                  </a:lnTo>
                  <a:lnTo>
                    <a:pt x="2431969" y="2178852"/>
                  </a:lnTo>
                  <a:lnTo>
                    <a:pt x="2421883" y="2223316"/>
                  </a:lnTo>
                  <a:lnTo>
                    <a:pt x="2408215" y="2265664"/>
                  </a:lnTo>
                  <a:lnTo>
                    <a:pt x="2390552" y="2305064"/>
                  </a:lnTo>
                  <a:lnTo>
                    <a:pt x="2368486" y="2340686"/>
                  </a:lnTo>
                  <a:lnTo>
                    <a:pt x="2341605" y="2371696"/>
                  </a:lnTo>
                  <a:lnTo>
                    <a:pt x="2309499" y="2397263"/>
                  </a:lnTo>
                  <a:lnTo>
                    <a:pt x="2271757" y="2416555"/>
                  </a:lnTo>
                  <a:lnTo>
                    <a:pt x="2227969" y="2428741"/>
                  </a:lnTo>
                  <a:lnTo>
                    <a:pt x="2177724" y="2432987"/>
                  </a:lnTo>
                  <a:lnTo>
                    <a:pt x="1337337" y="2444222"/>
                  </a:lnTo>
                  <a:lnTo>
                    <a:pt x="903196" y="2449992"/>
                  </a:lnTo>
                  <a:lnTo>
                    <a:pt x="736688" y="2452117"/>
                  </a:lnTo>
                  <a:lnTo>
                    <a:pt x="699203" y="2452421"/>
                  </a:lnTo>
                  <a:lnTo>
                    <a:pt x="684298" y="2447678"/>
                  </a:lnTo>
                  <a:lnTo>
                    <a:pt x="677979" y="2436098"/>
                  </a:lnTo>
                  <a:lnTo>
                    <a:pt x="680306" y="2421654"/>
                  </a:lnTo>
                  <a:lnTo>
                    <a:pt x="715678" y="2391844"/>
                  </a:lnTo>
                  <a:lnTo>
                    <a:pt x="754519" y="2367508"/>
                  </a:lnTo>
                  <a:lnTo>
                    <a:pt x="802535" y="2338768"/>
                  </a:lnTo>
                  <a:lnTo>
                    <a:pt x="854398" y="2309084"/>
                  </a:lnTo>
                  <a:lnTo>
                    <a:pt x="904782" y="2281914"/>
                  </a:lnTo>
                  <a:lnTo>
                    <a:pt x="948359" y="2260716"/>
                  </a:lnTo>
                  <a:lnTo>
                    <a:pt x="1015018" y="2256715"/>
                  </a:lnTo>
                  <a:lnTo>
                    <a:pt x="1053320" y="2287160"/>
                  </a:lnTo>
                  <a:lnTo>
                    <a:pt x="1092809" y="2326264"/>
                  </a:lnTo>
                  <a:lnTo>
                    <a:pt x="1131583" y="2360008"/>
                  </a:lnTo>
                  <a:lnTo>
                    <a:pt x="1167744" y="2374371"/>
                  </a:lnTo>
                  <a:lnTo>
                    <a:pt x="1197156" y="2361873"/>
                  </a:lnTo>
                  <a:lnTo>
                    <a:pt x="1220998" y="2332070"/>
                  </a:lnTo>
                  <a:lnTo>
                    <a:pt x="1245345" y="2296498"/>
                  </a:lnTo>
                  <a:lnTo>
                    <a:pt x="1276269" y="2266695"/>
                  </a:lnTo>
                  <a:lnTo>
                    <a:pt x="1319844" y="2254197"/>
                  </a:lnTo>
                  <a:lnTo>
                    <a:pt x="1362296" y="2266173"/>
                  </a:lnTo>
                  <a:lnTo>
                    <a:pt x="1390840" y="2294733"/>
                  </a:lnTo>
                  <a:lnTo>
                    <a:pt x="1413019" y="2328820"/>
                  </a:lnTo>
                  <a:lnTo>
                    <a:pt x="1436374" y="2357379"/>
                  </a:lnTo>
                  <a:lnTo>
                    <a:pt x="1468447" y="2369356"/>
                  </a:lnTo>
                  <a:lnTo>
                    <a:pt x="1498892" y="2358605"/>
                  </a:lnTo>
                  <a:lnTo>
                    <a:pt x="1518592" y="2332970"/>
                  </a:lnTo>
                  <a:lnTo>
                    <a:pt x="1536909" y="2302373"/>
                  </a:lnTo>
                  <a:lnTo>
                    <a:pt x="1563208" y="2276737"/>
                  </a:lnTo>
                  <a:lnTo>
                    <a:pt x="1606851" y="2265987"/>
                  </a:lnTo>
                  <a:lnTo>
                    <a:pt x="1643821" y="2276476"/>
                  </a:lnTo>
                  <a:lnTo>
                    <a:pt x="1665108" y="2301488"/>
                  </a:lnTo>
                  <a:lnTo>
                    <a:pt x="1679071" y="2331341"/>
                  </a:lnTo>
                  <a:lnTo>
                    <a:pt x="1694065" y="2356354"/>
                  </a:lnTo>
                  <a:lnTo>
                    <a:pt x="1718450" y="2366843"/>
                  </a:lnTo>
                  <a:lnTo>
                    <a:pt x="1743571" y="2355733"/>
                  </a:lnTo>
                  <a:lnTo>
                    <a:pt x="1760025" y="2329322"/>
                  </a:lnTo>
                  <a:lnTo>
                    <a:pt x="1775025" y="2297987"/>
                  </a:lnTo>
                  <a:lnTo>
                    <a:pt x="1795784" y="2272104"/>
                  </a:lnTo>
                  <a:lnTo>
                    <a:pt x="1829514" y="2262050"/>
                  </a:lnTo>
                  <a:lnTo>
                    <a:pt x="1871766" y="2274094"/>
                  </a:lnTo>
                  <a:lnTo>
                    <a:pt x="1901041" y="2300533"/>
                  </a:lnTo>
                  <a:lnTo>
                    <a:pt x="1922866" y="2331561"/>
                  </a:lnTo>
                  <a:lnTo>
                    <a:pt x="1942765" y="2357369"/>
                  </a:lnTo>
                  <a:lnTo>
                    <a:pt x="1966264" y="2368151"/>
                  </a:lnTo>
                  <a:lnTo>
                    <a:pt x="1992658" y="2350142"/>
                  </a:lnTo>
                  <a:lnTo>
                    <a:pt x="2011714" y="2310520"/>
                  </a:lnTo>
                  <a:lnTo>
                    <a:pt x="2035021" y="2270898"/>
                  </a:lnTo>
                  <a:lnTo>
                    <a:pt x="2074167" y="2252888"/>
                  </a:lnTo>
                  <a:lnTo>
                    <a:pt x="2123446" y="2263971"/>
                  </a:lnTo>
                  <a:lnTo>
                    <a:pt x="2165655" y="2291447"/>
                  </a:lnTo>
                  <a:lnTo>
                    <a:pt x="2195131" y="2326659"/>
                  </a:lnTo>
                  <a:lnTo>
                    <a:pt x="2206215" y="2360947"/>
                  </a:lnTo>
                  <a:lnTo>
                    <a:pt x="2192975" y="2404656"/>
                  </a:lnTo>
                  <a:lnTo>
                    <a:pt x="2161256" y="2460582"/>
                  </a:lnTo>
                  <a:lnTo>
                    <a:pt x="2123062" y="2508770"/>
                  </a:lnTo>
                  <a:lnTo>
                    <a:pt x="2090397" y="2529267"/>
                  </a:lnTo>
                  <a:lnTo>
                    <a:pt x="2082358" y="2529276"/>
                  </a:lnTo>
                  <a:lnTo>
                    <a:pt x="2065792" y="2529302"/>
                  </a:lnTo>
                  <a:lnTo>
                    <a:pt x="2041313" y="2529342"/>
                  </a:lnTo>
                  <a:lnTo>
                    <a:pt x="2009534" y="2529396"/>
                  </a:lnTo>
                  <a:lnTo>
                    <a:pt x="1971067" y="2529460"/>
                  </a:lnTo>
                  <a:lnTo>
                    <a:pt x="1926525" y="2529534"/>
                  </a:lnTo>
                  <a:lnTo>
                    <a:pt x="1876522" y="2529614"/>
                  </a:lnTo>
                  <a:lnTo>
                    <a:pt x="1821670" y="2529700"/>
                  </a:lnTo>
                  <a:lnTo>
                    <a:pt x="1762583" y="2529789"/>
                  </a:lnTo>
                  <a:lnTo>
                    <a:pt x="1699873" y="2529879"/>
                  </a:lnTo>
                  <a:lnTo>
                    <a:pt x="1634153" y="2529968"/>
                  </a:lnTo>
                  <a:lnTo>
                    <a:pt x="1566038" y="2530055"/>
                  </a:lnTo>
                  <a:lnTo>
                    <a:pt x="1496138" y="2530138"/>
                  </a:lnTo>
                  <a:lnTo>
                    <a:pt x="1425068" y="2530214"/>
                  </a:lnTo>
                  <a:lnTo>
                    <a:pt x="1353441" y="2530281"/>
                  </a:lnTo>
                  <a:lnTo>
                    <a:pt x="1281869" y="2530339"/>
                  </a:lnTo>
                  <a:lnTo>
                    <a:pt x="1210965" y="2530384"/>
                  </a:lnTo>
                  <a:lnTo>
                    <a:pt x="1141343" y="2530415"/>
                  </a:lnTo>
                  <a:lnTo>
                    <a:pt x="1073615" y="2530429"/>
                  </a:lnTo>
                  <a:lnTo>
                    <a:pt x="1008395" y="2530426"/>
                  </a:lnTo>
                  <a:lnTo>
                    <a:pt x="946295" y="2530403"/>
                  </a:lnTo>
                  <a:lnTo>
                    <a:pt x="887929" y="2530358"/>
                  </a:lnTo>
                  <a:lnTo>
                    <a:pt x="833909" y="2530289"/>
                  </a:lnTo>
                  <a:lnTo>
                    <a:pt x="784849" y="2530194"/>
                  </a:lnTo>
                  <a:lnTo>
                    <a:pt x="741361" y="2530072"/>
                  </a:lnTo>
                  <a:lnTo>
                    <a:pt x="673554" y="2529736"/>
                  </a:lnTo>
                  <a:lnTo>
                    <a:pt x="635394" y="2529267"/>
                  </a:lnTo>
                  <a:lnTo>
                    <a:pt x="585673" y="2517024"/>
                  </a:lnTo>
                  <a:lnTo>
                    <a:pt x="559868" y="2488562"/>
                  </a:lnTo>
                  <a:lnTo>
                    <a:pt x="554202" y="2451551"/>
                  </a:lnTo>
                  <a:lnTo>
                    <a:pt x="564899" y="2413660"/>
                  </a:lnTo>
                  <a:lnTo>
                    <a:pt x="588181" y="2382559"/>
                  </a:lnTo>
                  <a:lnTo>
                    <a:pt x="648027" y="2336619"/>
                  </a:lnTo>
                  <a:lnTo>
                    <a:pt x="690444" y="2307559"/>
                  </a:lnTo>
                  <a:lnTo>
                    <a:pt x="738194" y="2276750"/>
                  </a:lnTo>
                  <a:lnTo>
                    <a:pt x="789030" y="2245925"/>
                  </a:lnTo>
                  <a:lnTo>
                    <a:pt x="840705" y="2216817"/>
                  </a:lnTo>
                  <a:lnTo>
                    <a:pt x="890971" y="2191161"/>
                  </a:lnTo>
                  <a:lnTo>
                    <a:pt x="937582" y="2170689"/>
                  </a:lnTo>
                  <a:lnTo>
                    <a:pt x="978290" y="2157135"/>
                  </a:lnTo>
                  <a:lnTo>
                    <a:pt x="1010848" y="2152231"/>
                  </a:lnTo>
                  <a:lnTo>
                    <a:pt x="1877492" y="2152231"/>
                  </a:lnTo>
                  <a:lnTo>
                    <a:pt x="1936970" y="2152368"/>
                  </a:lnTo>
                  <a:lnTo>
                    <a:pt x="1986935" y="2152709"/>
                  </a:lnTo>
                  <a:lnTo>
                    <a:pt x="2031329" y="2153153"/>
                  </a:lnTo>
                  <a:lnTo>
                    <a:pt x="2074092" y="2153596"/>
                  </a:lnTo>
                  <a:lnTo>
                    <a:pt x="2119165" y="2153938"/>
                  </a:lnTo>
                  <a:lnTo>
                    <a:pt x="2170488" y="2154074"/>
                  </a:lnTo>
                  <a:lnTo>
                    <a:pt x="2215455" y="2145523"/>
                  </a:lnTo>
                  <a:lnTo>
                    <a:pt x="2240919" y="2122843"/>
                  </a:lnTo>
                  <a:lnTo>
                    <a:pt x="2249998" y="2090492"/>
                  </a:lnTo>
                  <a:lnTo>
                    <a:pt x="2245809" y="2052929"/>
                  </a:lnTo>
                  <a:lnTo>
                    <a:pt x="2231470" y="2014610"/>
                  </a:lnTo>
                  <a:lnTo>
                    <a:pt x="2210100" y="1979996"/>
                  </a:lnTo>
                  <a:lnTo>
                    <a:pt x="2184794" y="1951211"/>
                  </a:lnTo>
                  <a:lnTo>
                    <a:pt x="2155360" y="1926208"/>
                  </a:lnTo>
                  <a:lnTo>
                    <a:pt x="2121221" y="1904820"/>
                  </a:lnTo>
                  <a:lnTo>
                    <a:pt x="2081801" y="1886880"/>
                  </a:lnTo>
                  <a:lnTo>
                    <a:pt x="2036523" y="1872221"/>
                  </a:lnTo>
                  <a:lnTo>
                    <a:pt x="1984810" y="1860675"/>
                  </a:lnTo>
                  <a:lnTo>
                    <a:pt x="1926085" y="1852076"/>
                  </a:lnTo>
                  <a:lnTo>
                    <a:pt x="1859773" y="1846255"/>
                  </a:lnTo>
                  <a:lnTo>
                    <a:pt x="1785296" y="1843047"/>
                  </a:lnTo>
                  <a:lnTo>
                    <a:pt x="1723681" y="1837248"/>
                  </a:lnTo>
                  <a:lnTo>
                    <a:pt x="1675549" y="1823866"/>
                  </a:lnTo>
                  <a:lnTo>
                    <a:pt x="1639179" y="1803793"/>
                  </a:lnTo>
                  <a:lnTo>
                    <a:pt x="1594854" y="1747127"/>
                  </a:lnTo>
                  <a:lnTo>
                    <a:pt x="1576953" y="1674367"/>
                  </a:lnTo>
                  <a:lnTo>
                    <a:pt x="1573614" y="1634175"/>
                  </a:lnTo>
                  <a:lnTo>
                    <a:pt x="1571724" y="1592628"/>
                  </a:lnTo>
                  <a:lnTo>
                    <a:pt x="1569564" y="1550616"/>
                  </a:lnTo>
                  <a:lnTo>
                    <a:pt x="1569503" y="1506752"/>
                  </a:lnTo>
                  <a:lnTo>
                    <a:pt x="1576438" y="1467878"/>
                  </a:lnTo>
                  <a:lnTo>
                    <a:pt x="1616222" y="1407664"/>
                  </a:lnTo>
                  <a:lnTo>
                    <a:pt x="1651530" y="1387605"/>
                  </a:lnTo>
                  <a:lnTo>
                    <a:pt x="1698755" y="1375100"/>
                  </a:lnTo>
                  <a:lnTo>
                    <a:pt x="1759129" y="1370789"/>
                  </a:lnTo>
                  <a:lnTo>
                    <a:pt x="1821638" y="1369520"/>
                  </a:lnTo>
                  <a:lnTo>
                    <a:pt x="1874630" y="1364921"/>
                  </a:lnTo>
                  <a:lnTo>
                    <a:pt x="1918404" y="1355804"/>
                  </a:lnTo>
                  <a:lnTo>
                    <a:pt x="1979489" y="1319266"/>
                  </a:lnTo>
                  <a:lnTo>
                    <a:pt x="2007279" y="1250405"/>
                  </a:lnTo>
                  <a:lnTo>
                    <a:pt x="2009633" y="1212224"/>
                  </a:lnTo>
                  <a:lnTo>
                    <a:pt x="2009980" y="1157486"/>
                  </a:lnTo>
                  <a:lnTo>
                    <a:pt x="2009390" y="1093525"/>
                  </a:lnTo>
                  <a:lnTo>
                    <a:pt x="2008937" y="1027673"/>
                  </a:lnTo>
                  <a:lnTo>
                    <a:pt x="2009691" y="967264"/>
                  </a:lnTo>
                  <a:lnTo>
                    <a:pt x="2012725" y="919629"/>
                  </a:lnTo>
                  <a:lnTo>
                    <a:pt x="2047475" y="869490"/>
                  </a:lnTo>
                  <a:lnTo>
                    <a:pt x="2082487" y="866585"/>
                  </a:lnTo>
                  <a:lnTo>
                    <a:pt x="2115656" y="861881"/>
                  </a:lnTo>
                  <a:lnTo>
                    <a:pt x="2138489" y="833874"/>
                  </a:lnTo>
                  <a:lnTo>
                    <a:pt x="2139153" y="811155"/>
                  </a:lnTo>
                  <a:lnTo>
                    <a:pt x="2131239" y="778935"/>
                  </a:lnTo>
                  <a:lnTo>
                    <a:pt x="2116384" y="739042"/>
                  </a:lnTo>
                  <a:lnTo>
                    <a:pt x="2096225" y="693301"/>
                  </a:lnTo>
                  <a:lnTo>
                    <a:pt x="2072397" y="643542"/>
                  </a:lnTo>
                  <a:lnTo>
                    <a:pt x="2046538" y="591590"/>
                  </a:lnTo>
                  <a:lnTo>
                    <a:pt x="2020283" y="539274"/>
                  </a:lnTo>
                  <a:lnTo>
                    <a:pt x="1995270" y="488420"/>
                  </a:lnTo>
                  <a:lnTo>
                    <a:pt x="1973133" y="440857"/>
                  </a:lnTo>
                  <a:lnTo>
                    <a:pt x="1955511" y="398410"/>
                  </a:lnTo>
                  <a:lnTo>
                    <a:pt x="1938130" y="356001"/>
                  </a:lnTo>
                  <a:lnTo>
                    <a:pt x="1918591" y="315167"/>
                  </a:lnTo>
                  <a:lnTo>
                    <a:pt x="1896959" y="276069"/>
                  </a:lnTo>
                  <a:lnTo>
                    <a:pt x="1873299" y="238871"/>
                  </a:lnTo>
                  <a:lnTo>
                    <a:pt x="1847676" y="203737"/>
                  </a:lnTo>
                  <a:lnTo>
                    <a:pt x="1820157" y="170828"/>
                  </a:lnTo>
                  <a:lnTo>
                    <a:pt x="1790805" y="140308"/>
                  </a:lnTo>
                  <a:lnTo>
                    <a:pt x="1759686" y="112340"/>
                  </a:lnTo>
                  <a:lnTo>
                    <a:pt x="1726866" y="87086"/>
                  </a:lnTo>
                  <a:lnTo>
                    <a:pt x="1692409" y="64710"/>
                  </a:lnTo>
                  <a:lnTo>
                    <a:pt x="1656381" y="45374"/>
                  </a:lnTo>
                  <a:lnTo>
                    <a:pt x="1618847" y="29241"/>
                  </a:lnTo>
                  <a:lnTo>
                    <a:pt x="1579872" y="16474"/>
                  </a:lnTo>
                  <a:lnTo>
                    <a:pt x="1539521" y="7236"/>
                  </a:lnTo>
                  <a:lnTo>
                    <a:pt x="1497861" y="1690"/>
                  </a:lnTo>
                  <a:lnTo>
                    <a:pt x="1454955" y="0"/>
                  </a:lnTo>
                  <a:lnTo>
                    <a:pt x="1410870" y="2326"/>
                  </a:lnTo>
                  <a:lnTo>
                    <a:pt x="1365669" y="8834"/>
                  </a:lnTo>
                  <a:lnTo>
                    <a:pt x="1319420" y="19684"/>
                  </a:lnTo>
                  <a:lnTo>
                    <a:pt x="1272186" y="35042"/>
                  </a:lnTo>
                  <a:lnTo>
                    <a:pt x="1224034" y="55068"/>
                  </a:lnTo>
                  <a:lnTo>
                    <a:pt x="1175027" y="79927"/>
                  </a:lnTo>
                  <a:lnTo>
                    <a:pt x="1125232" y="109780"/>
                  </a:lnTo>
                  <a:lnTo>
                    <a:pt x="1076024" y="144579"/>
                  </a:lnTo>
                  <a:lnTo>
                    <a:pt x="1033189" y="181018"/>
                  </a:lnTo>
                  <a:lnTo>
                    <a:pt x="996398" y="218908"/>
                  </a:lnTo>
                  <a:lnTo>
                    <a:pt x="965318" y="258058"/>
                  </a:lnTo>
                  <a:lnTo>
                    <a:pt x="939619" y="298280"/>
                  </a:lnTo>
                  <a:lnTo>
                    <a:pt x="918970" y="339385"/>
                  </a:lnTo>
                  <a:lnTo>
                    <a:pt x="903038" y="381182"/>
                  </a:lnTo>
                  <a:lnTo>
                    <a:pt x="891493" y="423483"/>
                  </a:lnTo>
                  <a:lnTo>
                    <a:pt x="884003" y="466098"/>
                  </a:lnTo>
                  <a:lnTo>
                    <a:pt x="880238" y="508839"/>
                  </a:lnTo>
                  <a:lnTo>
                    <a:pt x="879865" y="551514"/>
                  </a:lnTo>
                  <a:lnTo>
                    <a:pt x="882554" y="593936"/>
                  </a:lnTo>
                  <a:lnTo>
                    <a:pt x="887974" y="635915"/>
                  </a:lnTo>
                  <a:lnTo>
                    <a:pt x="895792" y="677261"/>
                  </a:lnTo>
                  <a:lnTo>
                    <a:pt x="905679" y="717785"/>
                  </a:lnTo>
                  <a:lnTo>
                    <a:pt x="917302" y="757298"/>
                  </a:lnTo>
                  <a:lnTo>
                    <a:pt x="930330" y="795610"/>
                  </a:lnTo>
                  <a:lnTo>
                    <a:pt x="944433" y="832532"/>
                  </a:lnTo>
                  <a:lnTo>
                    <a:pt x="959278" y="867875"/>
                  </a:lnTo>
                  <a:lnTo>
                    <a:pt x="989872" y="933065"/>
                  </a:lnTo>
                  <a:lnTo>
                    <a:pt x="1019461" y="989665"/>
                  </a:lnTo>
                  <a:lnTo>
                    <a:pt x="1045397" y="1036160"/>
                  </a:lnTo>
                  <a:lnTo>
                    <a:pt x="1056166" y="1055144"/>
                  </a:lnTo>
                  <a:lnTo>
                    <a:pt x="1079149" y="1097176"/>
                  </a:lnTo>
                  <a:lnTo>
                    <a:pt x="1101207" y="1140591"/>
                  </a:lnTo>
                  <a:lnTo>
                    <a:pt x="1122009" y="1185231"/>
                  </a:lnTo>
                  <a:lnTo>
                    <a:pt x="1141223" y="1230938"/>
                  </a:lnTo>
                  <a:lnTo>
                    <a:pt x="1158518" y="1277557"/>
                  </a:lnTo>
                  <a:lnTo>
                    <a:pt x="1173562" y="1324927"/>
                  </a:lnTo>
                  <a:lnTo>
                    <a:pt x="1186022" y="1372893"/>
                  </a:lnTo>
                  <a:lnTo>
                    <a:pt x="1195568" y="1421297"/>
                  </a:lnTo>
                  <a:lnTo>
                    <a:pt x="1201867" y="1469981"/>
                  </a:lnTo>
                  <a:lnTo>
                    <a:pt x="1204587" y="1518787"/>
                  </a:lnTo>
                  <a:lnTo>
                    <a:pt x="1203397" y="1567558"/>
                  </a:lnTo>
                  <a:lnTo>
                    <a:pt x="1175357" y="1690804"/>
                  </a:lnTo>
                  <a:lnTo>
                    <a:pt x="1125306" y="1787848"/>
                  </a:lnTo>
                  <a:lnTo>
                    <a:pt x="1077493" y="1851413"/>
                  </a:lnTo>
                  <a:lnTo>
                    <a:pt x="1027043" y="1892406"/>
                  </a:lnTo>
                  <a:lnTo>
                    <a:pt x="954509" y="1922073"/>
                  </a:lnTo>
                  <a:lnTo>
                    <a:pt x="912994" y="1932286"/>
                  </a:lnTo>
                  <a:lnTo>
                    <a:pt x="869245" y="1938576"/>
                  </a:lnTo>
                  <a:lnTo>
                    <a:pt x="824207" y="1940308"/>
                  </a:lnTo>
                  <a:lnTo>
                    <a:pt x="778830" y="1936852"/>
                  </a:lnTo>
                  <a:lnTo>
                    <a:pt x="734061" y="1927572"/>
                  </a:lnTo>
                  <a:lnTo>
                    <a:pt x="690847" y="1911837"/>
                  </a:lnTo>
                  <a:lnTo>
                    <a:pt x="650136" y="1889014"/>
                  </a:lnTo>
                  <a:lnTo>
                    <a:pt x="612875" y="1858470"/>
                  </a:lnTo>
                  <a:lnTo>
                    <a:pt x="580013" y="1819571"/>
                  </a:lnTo>
                  <a:lnTo>
                    <a:pt x="553419" y="1777641"/>
                  </a:lnTo>
                  <a:lnTo>
                    <a:pt x="529459" y="1732440"/>
                  </a:lnTo>
                  <a:lnTo>
                    <a:pt x="507722" y="1684831"/>
                  </a:lnTo>
                  <a:lnTo>
                    <a:pt x="487794" y="1635677"/>
                  </a:lnTo>
                  <a:lnTo>
                    <a:pt x="469262" y="1585840"/>
                  </a:lnTo>
                  <a:lnTo>
                    <a:pt x="451715" y="1536183"/>
                  </a:lnTo>
                  <a:lnTo>
                    <a:pt x="434740" y="1487570"/>
                  </a:lnTo>
                  <a:lnTo>
                    <a:pt x="417923" y="1440862"/>
                  </a:lnTo>
                  <a:lnTo>
                    <a:pt x="400853" y="1396923"/>
                  </a:lnTo>
                  <a:lnTo>
                    <a:pt x="383116" y="1356615"/>
                  </a:lnTo>
                  <a:lnTo>
                    <a:pt x="364300" y="1320802"/>
                  </a:lnTo>
                  <a:lnTo>
                    <a:pt x="321780" y="1266109"/>
                  </a:lnTo>
                  <a:lnTo>
                    <a:pt x="269991" y="1239746"/>
                  </a:lnTo>
                  <a:lnTo>
                    <a:pt x="216623" y="1231321"/>
                  </a:lnTo>
                  <a:lnTo>
                    <a:pt x="165489" y="1223378"/>
                  </a:lnTo>
                  <a:lnTo>
                    <a:pt x="118275" y="1214080"/>
                  </a:lnTo>
                  <a:lnTo>
                    <a:pt x="76666" y="1201589"/>
                  </a:lnTo>
                  <a:lnTo>
                    <a:pt x="42349" y="1184067"/>
                  </a:lnTo>
                  <a:lnTo>
                    <a:pt x="17008" y="1159678"/>
                  </a:lnTo>
                  <a:lnTo>
                    <a:pt x="2330" y="1126583"/>
                  </a:lnTo>
                  <a:lnTo>
                    <a:pt x="0" y="1082945"/>
                  </a:lnTo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16720891" y="7823848"/>
              <a:ext cx="999490" cy="676275"/>
            </a:xfrm>
            <a:custGeom>
              <a:avLst/>
              <a:gdLst/>
              <a:ahLst/>
              <a:cxnLst/>
              <a:rect l="l" t="t" r="r" b="b"/>
              <a:pathLst>
                <a:path w="999490" h="676275">
                  <a:moveTo>
                    <a:pt x="0" y="0"/>
                  </a:moveTo>
                  <a:lnTo>
                    <a:pt x="77150" y="139"/>
                  </a:lnTo>
                  <a:lnTo>
                    <a:pt x="131159" y="304"/>
                  </a:lnTo>
                  <a:lnTo>
                    <a:pt x="191996" y="524"/>
                  </a:lnTo>
                  <a:lnTo>
                    <a:pt x="257066" y="793"/>
                  </a:lnTo>
                  <a:lnTo>
                    <a:pt x="323771" y="1105"/>
                  </a:lnTo>
                  <a:lnTo>
                    <a:pt x="389517" y="1455"/>
                  </a:lnTo>
                  <a:lnTo>
                    <a:pt x="451707" y="1835"/>
                  </a:lnTo>
                  <a:lnTo>
                    <a:pt x="507746" y="2239"/>
                  </a:lnTo>
                  <a:lnTo>
                    <a:pt x="555038" y="2662"/>
                  </a:lnTo>
                  <a:lnTo>
                    <a:pt x="612997" y="3539"/>
                  </a:lnTo>
                  <a:lnTo>
                    <a:pt x="671240" y="23477"/>
                  </a:lnTo>
                  <a:lnTo>
                    <a:pt x="701580" y="67327"/>
                  </a:lnTo>
                  <a:lnTo>
                    <a:pt x="736376" y="142424"/>
                  </a:lnTo>
                  <a:lnTo>
                    <a:pt x="793927" y="274826"/>
                  </a:lnTo>
                  <a:lnTo>
                    <a:pt x="847824" y="400918"/>
                  </a:lnTo>
                  <a:lnTo>
                    <a:pt x="871659" y="457085"/>
                  </a:lnTo>
                  <a:lnTo>
                    <a:pt x="898093" y="479721"/>
                  </a:lnTo>
                  <a:lnTo>
                    <a:pt x="939464" y="499486"/>
                  </a:lnTo>
                  <a:lnTo>
                    <a:pt x="978835" y="527376"/>
                  </a:lnTo>
                  <a:lnTo>
                    <a:pt x="999268" y="574390"/>
                  </a:lnTo>
                  <a:lnTo>
                    <a:pt x="997507" y="620403"/>
                  </a:lnTo>
                  <a:lnTo>
                    <a:pt x="961474" y="652383"/>
                  </a:lnTo>
                  <a:lnTo>
                    <a:pt x="900439" y="657892"/>
                  </a:lnTo>
                  <a:lnTo>
                    <a:pt x="846659" y="661900"/>
                  </a:lnTo>
                  <a:lnTo>
                    <a:pt x="783459" y="666469"/>
                  </a:lnTo>
                  <a:lnTo>
                    <a:pt x="721833" y="670840"/>
                  </a:lnTo>
                  <a:lnTo>
                    <a:pt x="672778" y="674256"/>
                  </a:lnTo>
                  <a:lnTo>
                    <a:pt x="647289" y="675958"/>
                  </a:lnTo>
                  <a:lnTo>
                    <a:pt x="634300" y="673154"/>
                  </a:lnTo>
                  <a:lnTo>
                    <a:pt x="627510" y="663262"/>
                  </a:lnTo>
                  <a:lnTo>
                    <a:pt x="630021" y="646727"/>
                  </a:lnTo>
                  <a:lnTo>
                    <a:pt x="669797" y="593477"/>
                  </a:lnTo>
                  <a:lnTo>
                    <a:pt x="701690" y="559450"/>
                  </a:lnTo>
                  <a:lnTo>
                    <a:pt x="742999" y="531118"/>
                  </a:lnTo>
                  <a:lnTo>
                    <a:pt x="796111" y="517691"/>
                  </a:lnTo>
                  <a:lnTo>
                    <a:pt x="844721" y="516181"/>
                  </a:lnTo>
                  <a:lnTo>
                    <a:pt x="855973" y="516486"/>
                  </a:lnTo>
                </a:path>
              </a:pathLst>
            </a:custGeom>
            <a:ln w="16324">
              <a:solidFill>
                <a:srgbClr val="1D1F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16755519" y="8014275"/>
              <a:ext cx="1113790" cy="459740"/>
            </a:xfrm>
            <a:custGeom>
              <a:avLst/>
              <a:gdLst/>
              <a:ahLst/>
              <a:cxnLst/>
              <a:rect l="l" t="t" r="r" b="b"/>
              <a:pathLst>
                <a:path w="1113790" h="459740">
                  <a:moveTo>
                    <a:pt x="1075663" y="459725"/>
                  </a:moveTo>
                  <a:lnTo>
                    <a:pt x="1075097" y="382492"/>
                  </a:lnTo>
                  <a:lnTo>
                    <a:pt x="1062467" y="330140"/>
                  </a:lnTo>
                  <a:lnTo>
                    <a:pt x="1041795" y="297034"/>
                  </a:lnTo>
                  <a:lnTo>
                    <a:pt x="992410" y="266010"/>
                  </a:lnTo>
                  <a:lnTo>
                    <a:pt x="971740" y="256820"/>
                  </a:lnTo>
                  <a:lnTo>
                    <a:pt x="949292" y="233465"/>
                  </a:lnTo>
                  <a:lnTo>
                    <a:pt x="932297" y="198039"/>
                  </a:lnTo>
                  <a:lnTo>
                    <a:pt x="918320" y="157953"/>
                  </a:lnTo>
                  <a:lnTo>
                    <a:pt x="904925" y="120615"/>
                  </a:lnTo>
                  <a:lnTo>
                    <a:pt x="893052" y="84260"/>
                  </a:lnTo>
                  <a:lnTo>
                    <a:pt x="891098" y="47265"/>
                  </a:lnTo>
                  <a:lnTo>
                    <a:pt x="907811" y="17282"/>
                  </a:lnTo>
                  <a:lnTo>
                    <a:pt x="951939" y="1959"/>
                  </a:lnTo>
                  <a:lnTo>
                    <a:pt x="1010211" y="0"/>
                  </a:lnTo>
                  <a:lnTo>
                    <a:pt x="1053575" y="6097"/>
                  </a:lnTo>
                  <a:lnTo>
                    <a:pt x="1083816" y="20382"/>
                  </a:lnTo>
                  <a:lnTo>
                    <a:pt x="1102720" y="42984"/>
                  </a:lnTo>
                  <a:lnTo>
                    <a:pt x="1111647" y="68574"/>
                  </a:lnTo>
                  <a:lnTo>
                    <a:pt x="1113526" y="96322"/>
                  </a:lnTo>
                  <a:lnTo>
                    <a:pt x="1105235" y="119060"/>
                  </a:lnTo>
                  <a:lnTo>
                    <a:pt x="1083652" y="129620"/>
                  </a:lnTo>
                  <a:lnTo>
                    <a:pt x="1017621" y="133290"/>
                  </a:lnTo>
                  <a:lnTo>
                    <a:pt x="957815" y="135849"/>
                  </a:lnTo>
                  <a:lnTo>
                    <a:pt x="911078" y="138868"/>
                  </a:lnTo>
                  <a:lnTo>
                    <a:pt x="884255" y="143923"/>
                  </a:lnTo>
                  <a:lnTo>
                    <a:pt x="860301" y="159899"/>
                  </a:lnTo>
                  <a:lnTo>
                    <a:pt x="823039" y="186472"/>
                  </a:lnTo>
                  <a:lnTo>
                    <a:pt x="780619" y="211395"/>
                  </a:lnTo>
                  <a:lnTo>
                    <a:pt x="741192" y="222423"/>
                  </a:lnTo>
                  <a:lnTo>
                    <a:pt x="605568" y="224071"/>
                  </a:lnTo>
                  <a:lnTo>
                    <a:pt x="352985" y="227695"/>
                  </a:lnTo>
                  <a:lnTo>
                    <a:pt x="109207" y="231320"/>
                  </a:lnTo>
                  <a:lnTo>
                    <a:pt x="0" y="232968"/>
                  </a:lnTo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10217344" y="6497134"/>
              <a:ext cx="301625" cy="201295"/>
            </a:xfrm>
            <a:custGeom>
              <a:avLst/>
              <a:gdLst/>
              <a:ahLst/>
              <a:cxnLst/>
              <a:rect l="l" t="t" r="r" b="b"/>
              <a:pathLst>
                <a:path w="301625" h="201295">
                  <a:moveTo>
                    <a:pt x="0" y="59637"/>
                  </a:moveTo>
                  <a:lnTo>
                    <a:pt x="21573" y="63986"/>
                  </a:lnTo>
                  <a:lnTo>
                    <a:pt x="38415" y="64150"/>
                  </a:lnTo>
                  <a:lnTo>
                    <a:pt x="59210" y="58975"/>
                  </a:lnTo>
                  <a:lnTo>
                    <a:pt x="92646" y="47303"/>
                  </a:lnTo>
                  <a:lnTo>
                    <a:pt x="136242" y="28985"/>
                  </a:lnTo>
                  <a:lnTo>
                    <a:pt x="179929" y="10355"/>
                  </a:lnTo>
                  <a:lnTo>
                    <a:pt x="220980" y="0"/>
                  </a:lnTo>
                  <a:lnTo>
                    <a:pt x="256672" y="6508"/>
                  </a:lnTo>
                  <a:lnTo>
                    <a:pt x="284032" y="31870"/>
                  </a:lnTo>
                  <a:lnTo>
                    <a:pt x="299947" y="67570"/>
                  </a:lnTo>
                  <a:lnTo>
                    <a:pt x="301481" y="106437"/>
                  </a:lnTo>
                  <a:lnTo>
                    <a:pt x="285698" y="141300"/>
                  </a:lnTo>
                  <a:lnTo>
                    <a:pt x="252078" y="170457"/>
                  </a:lnTo>
                  <a:lnTo>
                    <a:pt x="206176" y="192598"/>
                  </a:lnTo>
                  <a:lnTo>
                    <a:pt x="154189" y="201139"/>
                  </a:lnTo>
                  <a:lnTo>
                    <a:pt x="102311" y="189497"/>
                  </a:lnTo>
                  <a:lnTo>
                    <a:pt x="58336" y="155751"/>
                  </a:lnTo>
                  <a:lnTo>
                    <a:pt x="26276" y="112607"/>
                  </a:lnTo>
                  <a:lnTo>
                    <a:pt x="6656" y="75443"/>
                  </a:lnTo>
                  <a:lnTo>
                    <a:pt x="0" y="59637"/>
                  </a:lnTo>
                  <a:close/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0274630" y="6527669"/>
              <a:ext cx="305867" cy="108242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17269780" y="6878164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6020" y="0"/>
                  </a:moveTo>
                  <a:lnTo>
                    <a:pt x="1476" y="3361"/>
                  </a:lnTo>
                  <a:lnTo>
                    <a:pt x="732" y="8240"/>
                  </a:lnTo>
                  <a:lnTo>
                    <a:pt x="0" y="13120"/>
                  </a:lnTo>
                  <a:lnTo>
                    <a:pt x="3350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6020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7269780" y="6878164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732" y="8240"/>
                  </a:moveTo>
                  <a:lnTo>
                    <a:pt x="0" y="13120"/>
                  </a:lnTo>
                  <a:lnTo>
                    <a:pt x="3350" y="17674"/>
                  </a:lnTo>
                  <a:lnTo>
                    <a:pt x="8240" y="18407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07" y="1091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10910" y="732"/>
                  </a:lnTo>
                  <a:lnTo>
                    <a:pt x="6020" y="0"/>
                  </a:lnTo>
                  <a:lnTo>
                    <a:pt x="1476" y="3361"/>
                  </a:lnTo>
                  <a:lnTo>
                    <a:pt x="732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6841971" y="6218575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31" y="0"/>
                  </a:moveTo>
                  <a:lnTo>
                    <a:pt x="1476" y="3361"/>
                  </a:lnTo>
                  <a:lnTo>
                    <a:pt x="743" y="8240"/>
                  </a:lnTo>
                  <a:lnTo>
                    <a:pt x="0" y="13120"/>
                  </a:lnTo>
                  <a:lnTo>
                    <a:pt x="3361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61" y="6031"/>
                  </a:lnTo>
                  <a:lnTo>
                    <a:pt x="15790" y="1476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6841971" y="6218575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43" y="8240"/>
                  </a:moveTo>
                  <a:lnTo>
                    <a:pt x="0" y="13120"/>
                  </a:lnTo>
                  <a:lnTo>
                    <a:pt x="3361" y="17674"/>
                  </a:lnTo>
                  <a:lnTo>
                    <a:pt x="8251" y="18407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18" y="10910"/>
                  </a:lnTo>
                  <a:lnTo>
                    <a:pt x="19161" y="6031"/>
                  </a:lnTo>
                  <a:lnTo>
                    <a:pt x="15790" y="1476"/>
                  </a:lnTo>
                  <a:lnTo>
                    <a:pt x="10910" y="732"/>
                  </a:lnTo>
                  <a:lnTo>
                    <a:pt x="6031" y="0"/>
                  </a:lnTo>
                  <a:lnTo>
                    <a:pt x="1476" y="3361"/>
                  </a:lnTo>
                  <a:lnTo>
                    <a:pt x="743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6747721" y="6227512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41" y="0"/>
                  </a:moveTo>
                  <a:lnTo>
                    <a:pt x="1486" y="3361"/>
                  </a:lnTo>
                  <a:lnTo>
                    <a:pt x="743" y="8240"/>
                  </a:lnTo>
                  <a:lnTo>
                    <a:pt x="0" y="13120"/>
                  </a:lnTo>
                  <a:lnTo>
                    <a:pt x="3361" y="17674"/>
                  </a:lnTo>
                  <a:lnTo>
                    <a:pt x="13130" y="19151"/>
                  </a:lnTo>
                  <a:lnTo>
                    <a:pt x="17685" y="15790"/>
                  </a:lnTo>
                  <a:lnTo>
                    <a:pt x="19161" y="6031"/>
                  </a:lnTo>
                  <a:lnTo>
                    <a:pt x="15800" y="1476"/>
                  </a:lnTo>
                  <a:lnTo>
                    <a:pt x="604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6747721" y="6227512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43" y="8240"/>
                  </a:moveTo>
                  <a:lnTo>
                    <a:pt x="0" y="13120"/>
                  </a:lnTo>
                  <a:lnTo>
                    <a:pt x="3361" y="17674"/>
                  </a:lnTo>
                  <a:lnTo>
                    <a:pt x="8251" y="18418"/>
                  </a:lnTo>
                  <a:lnTo>
                    <a:pt x="13130" y="19151"/>
                  </a:lnTo>
                  <a:lnTo>
                    <a:pt x="17685" y="15790"/>
                  </a:lnTo>
                  <a:lnTo>
                    <a:pt x="18418" y="10910"/>
                  </a:lnTo>
                  <a:lnTo>
                    <a:pt x="19161" y="6031"/>
                  </a:lnTo>
                  <a:lnTo>
                    <a:pt x="15800" y="1476"/>
                  </a:lnTo>
                  <a:lnTo>
                    <a:pt x="10910" y="732"/>
                  </a:lnTo>
                  <a:lnTo>
                    <a:pt x="6041" y="0"/>
                  </a:lnTo>
                  <a:lnTo>
                    <a:pt x="1486" y="3361"/>
                  </a:lnTo>
                  <a:lnTo>
                    <a:pt x="743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14698745" y="7218712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6031" y="0"/>
                  </a:moveTo>
                  <a:lnTo>
                    <a:pt x="1476" y="3361"/>
                  </a:lnTo>
                  <a:lnTo>
                    <a:pt x="732" y="8240"/>
                  </a:lnTo>
                  <a:lnTo>
                    <a:pt x="0" y="13120"/>
                  </a:lnTo>
                  <a:lnTo>
                    <a:pt x="3350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14698745" y="7218712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732" y="8240"/>
                  </a:moveTo>
                  <a:lnTo>
                    <a:pt x="0" y="13120"/>
                  </a:lnTo>
                  <a:lnTo>
                    <a:pt x="3350" y="17674"/>
                  </a:lnTo>
                  <a:lnTo>
                    <a:pt x="8240" y="18407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07" y="1091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10910" y="732"/>
                  </a:lnTo>
                  <a:lnTo>
                    <a:pt x="6031" y="0"/>
                  </a:lnTo>
                  <a:lnTo>
                    <a:pt x="1476" y="3361"/>
                  </a:lnTo>
                  <a:lnTo>
                    <a:pt x="732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14619247" y="7169557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6020" y="0"/>
                  </a:moveTo>
                  <a:lnTo>
                    <a:pt x="1465" y="3361"/>
                  </a:lnTo>
                  <a:lnTo>
                    <a:pt x="732" y="8240"/>
                  </a:lnTo>
                  <a:lnTo>
                    <a:pt x="0" y="13120"/>
                  </a:lnTo>
                  <a:lnTo>
                    <a:pt x="3350" y="17674"/>
                  </a:lnTo>
                  <a:lnTo>
                    <a:pt x="13120" y="19140"/>
                  </a:lnTo>
                  <a:lnTo>
                    <a:pt x="17674" y="15790"/>
                  </a:lnTo>
                  <a:lnTo>
                    <a:pt x="19151" y="6031"/>
                  </a:lnTo>
                  <a:lnTo>
                    <a:pt x="15779" y="1476"/>
                  </a:lnTo>
                  <a:lnTo>
                    <a:pt x="6020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4619247" y="7169557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732" y="8240"/>
                  </a:moveTo>
                  <a:lnTo>
                    <a:pt x="0" y="13120"/>
                  </a:lnTo>
                  <a:lnTo>
                    <a:pt x="3350" y="17674"/>
                  </a:lnTo>
                  <a:lnTo>
                    <a:pt x="8240" y="18407"/>
                  </a:lnTo>
                  <a:lnTo>
                    <a:pt x="13120" y="19140"/>
                  </a:lnTo>
                  <a:lnTo>
                    <a:pt x="17674" y="15790"/>
                  </a:lnTo>
                  <a:lnTo>
                    <a:pt x="18407" y="10910"/>
                  </a:lnTo>
                  <a:lnTo>
                    <a:pt x="19151" y="6031"/>
                  </a:lnTo>
                  <a:lnTo>
                    <a:pt x="15779" y="1476"/>
                  </a:lnTo>
                  <a:lnTo>
                    <a:pt x="10900" y="732"/>
                  </a:lnTo>
                  <a:lnTo>
                    <a:pt x="6020" y="0"/>
                  </a:lnTo>
                  <a:lnTo>
                    <a:pt x="1465" y="3361"/>
                  </a:lnTo>
                  <a:lnTo>
                    <a:pt x="732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14073937" y="6547384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6020" y="0"/>
                  </a:moveTo>
                  <a:lnTo>
                    <a:pt x="1465" y="3361"/>
                  </a:lnTo>
                  <a:lnTo>
                    <a:pt x="732" y="8240"/>
                  </a:lnTo>
                  <a:lnTo>
                    <a:pt x="0" y="13120"/>
                  </a:lnTo>
                  <a:lnTo>
                    <a:pt x="3350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6020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14073937" y="6547384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732" y="8240"/>
                  </a:moveTo>
                  <a:lnTo>
                    <a:pt x="0" y="13120"/>
                  </a:lnTo>
                  <a:lnTo>
                    <a:pt x="3350" y="17674"/>
                  </a:lnTo>
                  <a:lnTo>
                    <a:pt x="8240" y="18418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07" y="1091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10910" y="732"/>
                  </a:lnTo>
                  <a:lnTo>
                    <a:pt x="6020" y="0"/>
                  </a:lnTo>
                  <a:lnTo>
                    <a:pt x="1465" y="3361"/>
                  </a:lnTo>
                  <a:lnTo>
                    <a:pt x="732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13726471" y="734482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12125" y="0"/>
                  </a:moveTo>
                  <a:lnTo>
                    <a:pt x="6481" y="387"/>
                  </a:lnTo>
                  <a:lnTo>
                    <a:pt x="0" y="7832"/>
                  </a:lnTo>
                  <a:lnTo>
                    <a:pt x="387" y="13476"/>
                  </a:lnTo>
                  <a:lnTo>
                    <a:pt x="4104" y="16722"/>
                  </a:lnTo>
                  <a:lnTo>
                    <a:pt x="7821" y="19967"/>
                  </a:lnTo>
                  <a:lnTo>
                    <a:pt x="13476" y="19570"/>
                  </a:lnTo>
                  <a:lnTo>
                    <a:pt x="19957" y="12125"/>
                  </a:lnTo>
                  <a:lnTo>
                    <a:pt x="19570" y="6481"/>
                  </a:lnTo>
                  <a:lnTo>
                    <a:pt x="12125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3726471" y="7344824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4104" y="16722"/>
                  </a:moveTo>
                  <a:lnTo>
                    <a:pt x="7821" y="19967"/>
                  </a:lnTo>
                  <a:lnTo>
                    <a:pt x="13476" y="19570"/>
                  </a:lnTo>
                  <a:lnTo>
                    <a:pt x="16711" y="15852"/>
                  </a:lnTo>
                  <a:lnTo>
                    <a:pt x="19957" y="12125"/>
                  </a:lnTo>
                  <a:lnTo>
                    <a:pt x="19570" y="6481"/>
                  </a:lnTo>
                  <a:lnTo>
                    <a:pt x="15842" y="3235"/>
                  </a:lnTo>
                  <a:lnTo>
                    <a:pt x="12125" y="0"/>
                  </a:lnTo>
                  <a:lnTo>
                    <a:pt x="6481" y="387"/>
                  </a:lnTo>
                  <a:lnTo>
                    <a:pt x="3235" y="4115"/>
                  </a:lnTo>
                  <a:lnTo>
                    <a:pt x="0" y="7832"/>
                  </a:lnTo>
                  <a:lnTo>
                    <a:pt x="387" y="13476"/>
                  </a:lnTo>
                  <a:lnTo>
                    <a:pt x="4104" y="16722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3599405" y="7372701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12125" y="0"/>
                  </a:moveTo>
                  <a:lnTo>
                    <a:pt x="6481" y="387"/>
                  </a:lnTo>
                  <a:lnTo>
                    <a:pt x="0" y="7832"/>
                  </a:lnTo>
                  <a:lnTo>
                    <a:pt x="387" y="13476"/>
                  </a:lnTo>
                  <a:lnTo>
                    <a:pt x="4104" y="16722"/>
                  </a:lnTo>
                  <a:lnTo>
                    <a:pt x="7821" y="19967"/>
                  </a:lnTo>
                  <a:lnTo>
                    <a:pt x="13476" y="19570"/>
                  </a:lnTo>
                  <a:lnTo>
                    <a:pt x="19957" y="12125"/>
                  </a:lnTo>
                  <a:lnTo>
                    <a:pt x="19570" y="6481"/>
                  </a:lnTo>
                  <a:lnTo>
                    <a:pt x="12125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13599405" y="7372701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4104" y="16722"/>
                  </a:moveTo>
                  <a:lnTo>
                    <a:pt x="7821" y="19967"/>
                  </a:lnTo>
                  <a:lnTo>
                    <a:pt x="13476" y="19570"/>
                  </a:lnTo>
                  <a:lnTo>
                    <a:pt x="16722" y="15852"/>
                  </a:lnTo>
                  <a:lnTo>
                    <a:pt x="19957" y="12125"/>
                  </a:lnTo>
                  <a:lnTo>
                    <a:pt x="19570" y="6481"/>
                  </a:lnTo>
                  <a:lnTo>
                    <a:pt x="15842" y="3235"/>
                  </a:lnTo>
                  <a:lnTo>
                    <a:pt x="12125" y="0"/>
                  </a:lnTo>
                  <a:lnTo>
                    <a:pt x="6481" y="387"/>
                  </a:lnTo>
                  <a:lnTo>
                    <a:pt x="3235" y="4115"/>
                  </a:lnTo>
                  <a:lnTo>
                    <a:pt x="0" y="7832"/>
                  </a:lnTo>
                  <a:lnTo>
                    <a:pt x="387" y="13476"/>
                  </a:lnTo>
                  <a:lnTo>
                    <a:pt x="4104" y="16722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1098919" y="5620750"/>
              <a:ext cx="749300" cy="1206500"/>
            </a:xfrm>
            <a:custGeom>
              <a:avLst/>
              <a:gdLst/>
              <a:ahLst/>
              <a:cxnLst/>
              <a:rect l="l" t="t" r="r" b="b"/>
              <a:pathLst>
                <a:path w="749300" h="1206500">
                  <a:moveTo>
                    <a:pt x="726826" y="0"/>
                  </a:moveTo>
                  <a:lnTo>
                    <a:pt x="748678" y="128834"/>
                  </a:lnTo>
                  <a:lnTo>
                    <a:pt x="743839" y="213865"/>
                  </a:lnTo>
                  <a:lnTo>
                    <a:pt x="701397" y="292971"/>
                  </a:lnTo>
                  <a:lnTo>
                    <a:pt x="610442" y="404029"/>
                  </a:lnTo>
                  <a:lnTo>
                    <a:pt x="576364" y="439815"/>
                  </a:lnTo>
                  <a:lnTo>
                    <a:pt x="538181" y="472927"/>
                  </a:lnTo>
                  <a:lnTo>
                    <a:pt x="496873" y="503720"/>
                  </a:lnTo>
                  <a:lnTo>
                    <a:pt x="453421" y="532547"/>
                  </a:lnTo>
                  <a:lnTo>
                    <a:pt x="408806" y="559765"/>
                  </a:lnTo>
                  <a:lnTo>
                    <a:pt x="364008" y="585726"/>
                  </a:lnTo>
                  <a:lnTo>
                    <a:pt x="320009" y="610786"/>
                  </a:lnTo>
                  <a:lnTo>
                    <a:pt x="277788" y="635299"/>
                  </a:lnTo>
                  <a:lnTo>
                    <a:pt x="238328" y="659620"/>
                  </a:lnTo>
                  <a:lnTo>
                    <a:pt x="202609" y="684102"/>
                  </a:lnTo>
                  <a:lnTo>
                    <a:pt x="171612" y="709100"/>
                  </a:lnTo>
                  <a:lnTo>
                    <a:pt x="127706" y="762064"/>
                  </a:lnTo>
                  <a:lnTo>
                    <a:pt x="114457" y="821346"/>
                  </a:lnTo>
                  <a:lnTo>
                    <a:pt x="117778" y="873648"/>
                  </a:lnTo>
                  <a:lnTo>
                    <a:pt x="119287" y="924605"/>
                  </a:lnTo>
                  <a:lnTo>
                    <a:pt x="118043" y="973772"/>
                  </a:lnTo>
                  <a:lnTo>
                    <a:pt x="113103" y="1020704"/>
                  </a:lnTo>
                  <a:lnTo>
                    <a:pt x="103526" y="1064956"/>
                  </a:lnTo>
                  <a:lnTo>
                    <a:pt x="88369" y="1106084"/>
                  </a:lnTo>
                  <a:lnTo>
                    <a:pt x="66690" y="1143641"/>
                  </a:lnTo>
                  <a:lnTo>
                    <a:pt x="37548" y="1177184"/>
                  </a:lnTo>
                  <a:lnTo>
                    <a:pt x="0" y="1206266"/>
                  </a:lnTo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1902866" y="6106465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20" y="0"/>
                  </a:moveTo>
                  <a:lnTo>
                    <a:pt x="1465" y="3361"/>
                  </a:lnTo>
                  <a:lnTo>
                    <a:pt x="732" y="8240"/>
                  </a:lnTo>
                  <a:lnTo>
                    <a:pt x="0" y="13120"/>
                  </a:lnTo>
                  <a:lnTo>
                    <a:pt x="3350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51" y="6031"/>
                  </a:lnTo>
                  <a:lnTo>
                    <a:pt x="15779" y="1476"/>
                  </a:lnTo>
                  <a:lnTo>
                    <a:pt x="6020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11902866" y="6106465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32" y="8240"/>
                  </a:moveTo>
                  <a:lnTo>
                    <a:pt x="0" y="13120"/>
                  </a:lnTo>
                  <a:lnTo>
                    <a:pt x="3350" y="17674"/>
                  </a:lnTo>
                  <a:lnTo>
                    <a:pt x="8240" y="18418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07" y="10910"/>
                  </a:lnTo>
                  <a:lnTo>
                    <a:pt x="19151" y="6031"/>
                  </a:lnTo>
                  <a:lnTo>
                    <a:pt x="15779" y="1476"/>
                  </a:lnTo>
                  <a:lnTo>
                    <a:pt x="10900" y="732"/>
                  </a:lnTo>
                  <a:lnTo>
                    <a:pt x="6020" y="0"/>
                  </a:lnTo>
                  <a:lnTo>
                    <a:pt x="1465" y="3361"/>
                  </a:lnTo>
                  <a:lnTo>
                    <a:pt x="732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12392050" y="6817447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6020" y="0"/>
                  </a:moveTo>
                  <a:lnTo>
                    <a:pt x="1465" y="3361"/>
                  </a:lnTo>
                  <a:lnTo>
                    <a:pt x="732" y="8240"/>
                  </a:lnTo>
                  <a:lnTo>
                    <a:pt x="0" y="13120"/>
                  </a:lnTo>
                  <a:lnTo>
                    <a:pt x="3350" y="17674"/>
                  </a:lnTo>
                  <a:lnTo>
                    <a:pt x="13120" y="19140"/>
                  </a:lnTo>
                  <a:lnTo>
                    <a:pt x="17674" y="15790"/>
                  </a:lnTo>
                  <a:lnTo>
                    <a:pt x="19151" y="6020"/>
                  </a:lnTo>
                  <a:lnTo>
                    <a:pt x="15779" y="1476"/>
                  </a:lnTo>
                  <a:lnTo>
                    <a:pt x="6020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12392050" y="6817447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732" y="8240"/>
                  </a:moveTo>
                  <a:lnTo>
                    <a:pt x="0" y="13120"/>
                  </a:lnTo>
                  <a:lnTo>
                    <a:pt x="3350" y="17674"/>
                  </a:lnTo>
                  <a:lnTo>
                    <a:pt x="8240" y="18407"/>
                  </a:lnTo>
                  <a:lnTo>
                    <a:pt x="13120" y="19140"/>
                  </a:lnTo>
                  <a:lnTo>
                    <a:pt x="17674" y="15790"/>
                  </a:lnTo>
                  <a:lnTo>
                    <a:pt x="18407" y="10910"/>
                  </a:lnTo>
                  <a:lnTo>
                    <a:pt x="19151" y="6020"/>
                  </a:lnTo>
                  <a:lnTo>
                    <a:pt x="15779" y="1476"/>
                  </a:lnTo>
                  <a:lnTo>
                    <a:pt x="10900" y="732"/>
                  </a:lnTo>
                  <a:lnTo>
                    <a:pt x="6020" y="0"/>
                  </a:lnTo>
                  <a:lnTo>
                    <a:pt x="1465" y="3361"/>
                  </a:lnTo>
                  <a:lnTo>
                    <a:pt x="732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16623797" y="6119944"/>
              <a:ext cx="100965" cy="99695"/>
            </a:xfrm>
            <a:custGeom>
              <a:avLst/>
              <a:gdLst/>
              <a:ahLst/>
              <a:cxnLst/>
              <a:rect l="l" t="t" r="r" b="b"/>
              <a:pathLst>
                <a:path w="100965" h="99695">
                  <a:moveTo>
                    <a:pt x="100834" y="0"/>
                  </a:moveTo>
                  <a:lnTo>
                    <a:pt x="0" y="99263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11780391" y="6053004"/>
              <a:ext cx="100965" cy="99695"/>
            </a:xfrm>
            <a:custGeom>
              <a:avLst/>
              <a:gdLst/>
              <a:ahLst/>
              <a:cxnLst/>
              <a:rect l="l" t="t" r="r" b="b"/>
              <a:pathLst>
                <a:path w="100965" h="99695">
                  <a:moveTo>
                    <a:pt x="100834" y="0"/>
                  </a:moveTo>
                  <a:lnTo>
                    <a:pt x="0" y="99263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4116125" y="6503754"/>
              <a:ext cx="60960" cy="62230"/>
            </a:xfrm>
            <a:custGeom>
              <a:avLst/>
              <a:gdLst/>
              <a:ahLst/>
              <a:cxnLst/>
              <a:rect l="l" t="t" r="r" b="b"/>
              <a:pathLst>
                <a:path w="60959" h="62229">
                  <a:moveTo>
                    <a:pt x="0" y="0"/>
                  </a:moveTo>
                  <a:lnTo>
                    <a:pt x="60469" y="62228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13537482" y="7304908"/>
              <a:ext cx="63500" cy="17780"/>
            </a:xfrm>
            <a:custGeom>
              <a:avLst/>
              <a:gdLst/>
              <a:ahLst/>
              <a:cxnLst/>
              <a:rect l="l" t="t" r="r" b="b"/>
              <a:pathLst>
                <a:path w="63500" h="17779">
                  <a:moveTo>
                    <a:pt x="62961" y="17612"/>
                  </a:moveTo>
                  <a:lnTo>
                    <a:pt x="0" y="0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2407009" y="6761047"/>
              <a:ext cx="77470" cy="72390"/>
            </a:xfrm>
            <a:custGeom>
              <a:avLst/>
              <a:gdLst/>
              <a:ahLst/>
              <a:cxnLst/>
              <a:rect l="l" t="t" r="r" b="b"/>
              <a:pathLst>
                <a:path w="77470" h="72390">
                  <a:moveTo>
                    <a:pt x="0" y="0"/>
                  </a:moveTo>
                  <a:lnTo>
                    <a:pt x="76898" y="72301"/>
                  </a:lnTo>
                </a:path>
              </a:pathLst>
            </a:custGeom>
            <a:ln w="16324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8" name="object 168"/>
          <p:cNvSpPr/>
          <p:nvPr/>
        </p:nvSpPr>
        <p:spPr>
          <a:xfrm>
            <a:off x="11482377" y="4906355"/>
            <a:ext cx="506095" cy="159385"/>
          </a:xfrm>
          <a:custGeom>
            <a:avLst/>
            <a:gdLst/>
            <a:ahLst/>
            <a:cxnLst/>
            <a:rect l="l" t="t" r="r" b="b"/>
            <a:pathLst>
              <a:path w="506095" h="159385">
                <a:moveTo>
                  <a:pt x="53826" y="159331"/>
                </a:moveTo>
                <a:lnTo>
                  <a:pt x="458819" y="159331"/>
                </a:lnTo>
                <a:lnTo>
                  <a:pt x="485968" y="157039"/>
                </a:lnTo>
                <a:lnTo>
                  <a:pt x="499910" y="151996"/>
                </a:lnTo>
                <a:lnTo>
                  <a:pt x="505047" y="140347"/>
                </a:lnTo>
                <a:lnTo>
                  <a:pt x="505780" y="118243"/>
                </a:lnTo>
                <a:lnTo>
                  <a:pt x="500828" y="92540"/>
                </a:lnTo>
                <a:lnTo>
                  <a:pt x="488171" y="72205"/>
                </a:lnTo>
                <a:lnTo>
                  <a:pt x="471113" y="56546"/>
                </a:lnTo>
                <a:lnTo>
                  <a:pt x="452955" y="44873"/>
                </a:lnTo>
                <a:lnTo>
                  <a:pt x="426543" y="42513"/>
                </a:lnTo>
                <a:lnTo>
                  <a:pt x="391326" y="50194"/>
                </a:lnTo>
                <a:lnTo>
                  <a:pt x="360510" y="60350"/>
                </a:lnTo>
                <a:lnTo>
                  <a:pt x="347304" y="65417"/>
                </a:lnTo>
                <a:lnTo>
                  <a:pt x="350006" y="32266"/>
                </a:lnTo>
                <a:lnTo>
                  <a:pt x="346932" y="14796"/>
                </a:lnTo>
                <a:lnTo>
                  <a:pt x="334505" y="7228"/>
                </a:lnTo>
                <a:lnTo>
                  <a:pt x="309148" y="3786"/>
                </a:lnTo>
                <a:lnTo>
                  <a:pt x="281842" y="7640"/>
                </a:lnTo>
                <a:lnTo>
                  <a:pt x="263478" y="20298"/>
                </a:lnTo>
                <a:lnTo>
                  <a:pt x="250342" y="33506"/>
                </a:lnTo>
                <a:lnTo>
                  <a:pt x="238721" y="39010"/>
                </a:lnTo>
                <a:lnTo>
                  <a:pt x="222805" y="29896"/>
                </a:lnTo>
                <a:lnTo>
                  <a:pt x="200563" y="12852"/>
                </a:lnTo>
                <a:lnTo>
                  <a:pt x="173922" y="0"/>
                </a:lnTo>
                <a:lnTo>
                  <a:pt x="144807" y="3461"/>
                </a:lnTo>
                <a:lnTo>
                  <a:pt x="124813" y="22892"/>
                </a:lnTo>
                <a:lnTo>
                  <a:pt x="118025" y="45923"/>
                </a:lnTo>
                <a:lnTo>
                  <a:pt x="115090" y="66618"/>
                </a:lnTo>
                <a:lnTo>
                  <a:pt x="106651" y="79040"/>
                </a:lnTo>
                <a:lnTo>
                  <a:pt x="63451" y="98625"/>
                </a:lnTo>
                <a:lnTo>
                  <a:pt x="10087" y="130370"/>
                </a:lnTo>
                <a:lnTo>
                  <a:pt x="0" y="144880"/>
                </a:lnTo>
                <a:lnTo>
                  <a:pt x="11858" y="155323"/>
                </a:lnTo>
                <a:lnTo>
                  <a:pt x="53826" y="159331"/>
                </a:lnTo>
                <a:close/>
              </a:path>
            </a:pathLst>
          </a:custGeom>
          <a:ln w="163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8709227" y="6013322"/>
            <a:ext cx="342265" cy="109220"/>
          </a:xfrm>
          <a:custGeom>
            <a:avLst/>
            <a:gdLst/>
            <a:ahLst/>
            <a:cxnLst/>
            <a:rect l="l" t="t" r="r" b="b"/>
            <a:pathLst>
              <a:path w="342265" h="109220">
                <a:moveTo>
                  <a:pt x="308168" y="108636"/>
                </a:moveTo>
                <a:lnTo>
                  <a:pt x="32019" y="108636"/>
                </a:lnTo>
                <a:lnTo>
                  <a:pt x="13508" y="107074"/>
                </a:lnTo>
                <a:lnTo>
                  <a:pt x="4002" y="103635"/>
                </a:lnTo>
                <a:lnTo>
                  <a:pt x="500" y="95695"/>
                </a:lnTo>
                <a:lnTo>
                  <a:pt x="0" y="80627"/>
                </a:lnTo>
                <a:lnTo>
                  <a:pt x="3376" y="63097"/>
                </a:lnTo>
                <a:lnTo>
                  <a:pt x="12006" y="49227"/>
                </a:lnTo>
                <a:lnTo>
                  <a:pt x="23637" y="38549"/>
                </a:lnTo>
                <a:lnTo>
                  <a:pt x="36019" y="30597"/>
                </a:lnTo>
                <a:lnTo>
                  <a:pt x="54030" y="28985"/>
                </a:lnTo>
                <a:lnTo>
                  <a:pt x="78043" y="34220"/>
                </a:lnTo>
                <a:lnTo>
                  <a:pt x="99054" y="41143"/>
                </a:lnTo>
                <a:lnTo>
                  <a:pt x="108059" y="44596"/>
                </a:lnTo>
                <a:lnTo>
                  <a:pt x="106216" y="21994"/>
                </a:lnTo>
                <a:lnTo>
                  <a:pt x="108310" y="10083"/>
                </a:lnTo>
                <a:lnTo>
                  <a:pt x="116782" y="4924"/>
                </a:lnTo>
                <a:lnTo>
                  <a:pt x="134069" y="2577"/>
                </a:lnTo>
                <a:lnTo>
                  <a:pt x="152691" y="5206"/>
                </a:lnTo>
                <a:lnTo>
                  <a:pt x="165214" y="13835"/>
                </a:lnTo>
                <a:lnTo>
                  <a:pt x="174173" y="22838"/>
                </a:lnTo>
                <a:lnTo>
                  <a:pt x="182099" y="26586"/>
                </a:lnTo>
                <a:lnTo>
                  <a:pt x="192947" y="20380"/>
                </a:lnTo>
                <a:lnTo>
                  <a:pt x="208111" y="8762"/>
                </a:lnTo>
                <a:lnTo>
                  <a:pt x="226279" y="0"/>
                </a:lnTo>
                <a:lnTo>
                  <a:pt x="246139" y="2357"/>
                </a:lnTo>
                <a:lnTo>
                  <a:pt x="259766" y="15606"/>
                </a:lnTo>
                <a:lnTo>
                  <a:pt x="264393" y="31309"/>
                </a:lnTo>
                <a:lnTo>
                  <a:pt x="266395" y="45418"/>
                </a:lnTo>
                <a:lnTo>
                  <a:pt x="272148" y="53884"/>
                </a:lnTo>
                <a:lnTo>
                  <a:pt x="290013" y="61778"/>
                </a:lnTo>
                <a:lnTo>
                  <a:pt x="317821" y="75631"/>
                </a:lnTo>
                <a:lnTo>
                  <a:pt x="340298" y="91013"/>
                </a:lnTo>
                <a:lnTo>
                  <a:pt x="342172" y="103492"/>
                </a:lnTo>
                <a:lnTo>
                  <a:pt x="308168" y="108636"/>
                </a:lnTo>
                <a:close/>
              </a:path>
            </a:pathLst>
          </a:custGeom>
          <a:ln w="163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0" name="object 170"/>
          <p:cNvGrpSpPr/>
          <p:nvPr/>
        </p:nvGrpSpPr>
        <p:grpSpPr>
          <a:xfrm>
            <a:off x="14435016" y="4503237"/>
            <a:ext cx="996950" cy="306070"/>
            <a:chOff x="14435016" y="4503237"/>
            <a:chExt cx="996950" cy="306070"/>
          </a:xfrm>
        </p:grpSpPr>
        <p:sp>
          <p:nvSpPr>
            <p:cNvPr id="171" name="object 171"/>
            <p:cNvSpPr/>
            <p:nvPr/>
          </p:nvSpPr>
          <p:spPr>
            <a:xfrm>
              <a:off x="14443178" y="4511399"/>
              <a:ext cx="980440" cy="289560"/>
            </a:xfrm>
            <a:custGeom>
              <a:avLst/>
              <a:gdLst/>
              <a:ahLst/>
              <a:cxnLst/>
              <a:rect l="l" t="t" r="r" b="b"/>
              <a:pathLst>
                <a:path w="980440" h="289560">
                  <a:moveTo>
                    <a:pt x="980441" y="73441"/>
                  </a:moveTo>
                  <a:lnTo>
                    <a:pt x="964214" y="47454"/>
                  </a:lnTo>
                  <a:lnTo>
                    <a:pt x="933993" y="31678"/>
                  </a:lnTo>
                  <a:lnTo>
                    <a:pt x="893292" y="24351"/>
                  </a:lnTo>
                  <a:lnTo>
                    <a:pt x="845624" y="23712"/>
                  </a:lnTo>
                  <a:lnTo>
                    <a:pt x="794506" y="28000"/>
                  </a:lnTo>
                  <a:lnTo>
                    <a:pt x="743452" y="35454"/>
                  </a:lnTo>
                  <a:lnTo>
                    <a:pt x="695975" y="44312"/>
                  </a:lnTo>
                  <a:lnTo>
                    <a:pt x="655592" y="52813"/>
                  </a:lnTo>
                  <a:lnTo>
                    <a:pt x="615281" y="61406"/>
                  </a:lnTo>
                  <a:lnTo>
                    <a:pt x="560928" y="72699"/>
                  </a:lnTo>
                  <a:lnTo>
                    <a:pt x="497296" y="85594"/>
                  </a:lnTo>
                  <a:lnTo>
                    <a:pt x="429151" y="98992"/>
                  </a:lnTo>
                  <a:lnTo>
                    <a:pt x="361254" y="111793"/>
                  </a:lnTo>
                  <a:lnTo>
                    <a:pt x="298371" y="122898"/>
                  </a:lnTo>
                  <a:lnTo>
                    <a:pt x="245265" y="131210"/>
                  </a:lnTo>
                  <a:lnTo>
                    <a:pt x="206700" y="135627"/>
                  </a:lnTo>
                  <a:lnTo>
                    <a:pt x="187439" y="135052"/>
                  </a:lnTo>
                  <a:lnTo>
                    <a:pt x="163141" y="112777"/>
                  </a:lnTo>
                  <a:lnTo>
                    <a:pt x="130861" y="73242"/>
                  </a:lnTo>
                  <a:lnTo>
                    <a:pt x="97381" y="34170"/>
                  </a:lnTo>
                  <a:lnTo>
                    <a:pt x="69484" y="13286"/>
                  </a:lnTo>
                  <a:lnTo>
                    <a:pt x="41195" y="5230"/>
                  </a:lnTo>
                  <a:lnTo>
                    <a:pt x="16008" y="0"/>
                  </a:lnTo>
                  <a:lnTo>
                    <a:pt x="188" y="4541"/>
                  </a:lnTo>
                  <a:lnTo>
                    <a:pt x="0" y="25798"/>
                  </a:lnTo>
                  <a:lnTo>
                    <a:pt x="14685" y="64439"/>
                  </a:lnTo>
                  <a:lnTo>
                    <a:pt x="37646" y="116428"/>
                  </a:lnTo>
                  <a:lnTo>
                    <a:pt x="63307" y="171622"/>
                  </a:lnTo>
                  <a:lnTo>
                    <a:pt x="86092" y="219876"/>
                  </a:lnTo>
                  <a:lnTo>
                    <a:pt x="100426" y="251048"/>
                  </a:lnTo>
                  <a:lnTo>
                    <a:pt x="113143" y="270928"/>
                  </a:lnTo>
                  <a:lnTo>
                    <a:pt x="133793" y="283191"/>
                  </a:lnTo>
                  <a:lnTo>
                    <a:pt x="167080" y="288955"/>
                  </a:lnTo>
                  <a:lnTo>
                    <a:pt x="217710" y="289340"/>
                  </a:lnTo>
                  <a:lnTo>
                    <a:pt x="249891" y="287093"/>
                  </a:lnTo>
                  <a:lnTo>
                    <a:pt x="293864" y="282329"/>
                  </a:lnTo>
                  <a:lnTo>
                    <a:pt x="346690" y="275613"/>
                  </a:lnTo>
                  <a:lnTo>
                    <a:pt x="405431" y="267510"/>
                  </a:lnTo>
                  <a:lnTo>
                    <a:pt x="467148" y="258585"/>
                  </a:lnTo>
                  <a:lnTo>
                    <a:pt x="528902" y="249401"/>
                  </a:lnTo>
                  <a:lnTo>
                    <a:pt x="587756" y="240523"/>
                  </a:lnTo>
                  <a:lnTo>
                    <a:pt x="640770" y="232516"/>
                  </a:lnTo>
                  <a:lnTo>
                    <a:pt x="685007" y="225945"/>
                  </a:lnTo>
                  <a:lnTo>
                    <a:pt x="754020" y="215809"/>
                  </a:lnTo>
                  <a:lnTo>
                    <a:pt x="797613" y="207224"/>
                  </a:lnTo>
                  <a:lnTo>
                    <a:pt x="844239" y="195281"/>
                  </a:lnTo>
                  <a:lnTo>
                    <a:pt x="889828" y="179645"/>
                  </a:lnTo>
                  <a:lnTo>
                    <a:pt x="930312" y="159979"/>
                  </a:lnTo>
                  <a:lnTo>
                    <a:pt x="961621" y="135947"/>
                  </a:lnTo>
                  <a:lnTo>
                    <a:pt x="979687" y="107213"/>
                  </a:lnTo>
                  <a:lnTo>
                    <a:pt x="980441" y="73441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4918321" y="468754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8858" y="0"/>
                  </a:moveTo>
                  <a:lnTo>
                    <a:pt x="2387" y="565"/>
                  </a:lnTo>
                  <a:lnTo>
                    <a:pt x="0" y="3413"/>
                  </a:lnTo>
                  <a:lnTo>
                    <a:pt x="554" y="9874"/>
                  </a:lnTo>
                  <a:lnTo>
                    <a:pt x="3413" y="12261"/>
                  </a:lnTo>
                  <a:lnTo>
                    <a:pt x="9863" y="11706"/>
                  </a:lnTo>
                  <a:lnTo>
                    <a:pt x="12261" y="8858"/>
                  </a:lnTo>
                  <a:lnTo>
                    <a:pt x="11978" y="5622"/>
                  </a:lnTo>
                  <a:lnTo>
                    <a:pt x="11706" y="2387"/>
                  </a:lnTo>
                  <a:lnTo>
                    <a:pt x="8858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14918321" y="468754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1978" y="5622"/>
                  </a:moveTo>
                  <a:lnTo>
                    <a:pt x="12261" y="8858"/>
                  </a:lnTo>
                  <a:lnTo>
                    <a:pt x="9863" y="11706"/>
                  </a:lnTo>
                  <a:lnTo>
                    <a:pt x="6638" y="11978"/>
                  </a:lnTo>
                  <a:lnTo>
                    <a:pt x="3413" y="12261"/>
                  </a:lnTo>
                  <a:lnTo>
                    <a:pt x="554" y="9874"/>
                  </a:lnTo>
                  <a:lnTo>
                    <a:pt x="282" y="6638"/>
                  </a:lnTo>
                  <a:lnTo>
                    <a:pt x="0" y="3413"/>
                  </a:lnTo>
                  <a:lnTo>
                    <a:pt x="2387" y="565"/>
                  </a:lnTo>
                  <a:lnTo>
                    <a:pt x="5622" y="282"/>
                  </a:lnTo>
                  <a:lnTo>
                    <a:pt x="8858" y="0"/>
                  </a:lnTo>
                  <a:lnTo>
                    <a:pt x="11706" y="2387"/>
                  </a:lnTo>
                  <a:lnTo>
                    <a:pt x="11978" y="5622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14763847" y="471286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8952" y="0"/>
                  </a:moveTo>
                  <a:lnTo>
                    <a:pt x="2471" y="376"/>
                  </a:lnTo>
                  <a:lnTo>
                    <a:pt x="0" y="3151"/>
                  </a:lnTo>
                  <a:lnTo>
                    <a:pt x="376" y="9633"/>
                  </a:lnTo>
                  <a:lnTo>
                    <a:pt x="3162" y="12104"/>
                  </a:lnTo>
                  <a:lnTo>
                    <a:pt x="9633" y="11716"/>
                  </a:lnTo>
                  <a:lnTo>
                    <a:pt x="12104" y="8942"/>
                  </a:lnTo>
                  <a:lnTo>
                    <a:pt x="11915" y="5706"/>
                  </a:lnTo>
                  <a:lnTo>
                    <a:pt x="11727" y="2471"/>
                  </a:lnTo>
                  <a:lnTo>
                    <a:pt x="8952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14763847" y="471286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1915" y="5706"/>
                  </a:moveTo>
                  <a:lnTo>
                    <a:pt x="12104" y="8942"/>
                  </a:lnTo>
                  <a:lnTo>
                    <a:pt x="9633" y="11716"/>
                  </a:lnTo>
                  <a:lnTo>
                    <a:pt x="6397" y="11905"/>
                  </a:lnTo>
                  <a:lnTo>
                    <a:pt x="3162" y="12104"/>
                  </a:lnTo>
                  <a:lnTo>
                    <a:pt x="376" y="9633"/>
                  </a:lnTo>
                  <a:lnTo>
                    <a:pt x="198" y="6387"/>
                  </a:lnTo>
                  <a:lnTo>
                    <a:pt x="0" y="3151"/>
                  </a:lnTo>
                  <a:lnTo>
                    <a:pt x="2471" y="376"/>
                  </a:lnTo>
                  <a:lnTo>
                    <a:pt x="5706" y="188"/>
                  </a:lnTo>
                  <a:lnTo>
                    <a:pt x="8952" y="0"/>
                  </a:lnTo>
                  <a:lnTo>
                    <a:pt x="11727" y="2471"/>
                  </a:lnTo>
                  <a:lnTo>
                    <a:pt x="11915" y="5706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14818012" y="4703829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8952" y="0"/>
                  </a:moveTo>
                  <a:lnTo>
                    <a:pt x="2481" y="376"/>
                  </a:lnTo>
                  <a:lnTo>
                    <a:pt x="0" y="3151"/>
                  </a:lnTo>
                  <a:lnTo>
                    <a:pt x="376" y="9622"/>
                  </a:lnTo>
                  <a:lnTo>
                    <a:pt x="3162" y="12093"/>
                  </a:lnTo>
                  <a:lnTo>
                    <a:pt x="9633" y="11716"/>
                  </a:lnTo>
                  <a:lnTo>
                    <a:pt x="12104" y="8942"/>
                  </a:lnTo>
                  <a:lnTo>
                    <a:pt x="11915" y="5706"/>
                  </a:lnTo>
                  <a:lnTo>
                    <a:pt x="11727" y="2471"/>
                  </a:lnTo>
                  <a:lnTo>
                    <a:pt x="8952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14818012" y="4703829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1915" y="5706"/>
                  </a:moveTo>
                  <a:lnTo>
                    <a:pt x="12104" y="8942"/>
                  </a:lnTo>
                  <a:lnTo>
                    <a:pt x="9633" y="11716"/>
                  </a:lnTo>
                  <a:lnTo>
                    <a:pt x="6397" y="11905"/>
                  </a:lnTo>
                  <a:lnTo>
                    <a:pt x="3162" y="12093"/>
                  </a:lnTo>
                  <a:lnTo>
                    <a:pt x="376" y="9622"/>
                  </a:lnTo>
                  <a:lnTo>
                    <a:pt x="198" y="6387"/>
                  </a:lnTo>
                  <a:lnTo>
                    <a:pt x="0" y="3151"/>
                  </a:lnTo>
                  <a:lnTo>
                    <a:pt x="2481" y="376"/>
                  </a:lnTo>
                  <a:lnTo>
                    <a:pt x="5717" y="188"/>
                  </a:lnTo>
                  <a:lnTo>
                    <a:pt x="8952" y="0"/>
                  </a:lnTo>
                  <a:lnTo>
                    <a:pt x="11727" y="2471"/>
                  </a:lnTo>
                  <a:lnTo>
                    <a:pt x="11915" y="5706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14866450" y="469512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8942" y="0"/>
                  </a:moveTo>
                  <a:lnTo>
                    <a:pt x="2471" y="376"/>
                  </a:lnTo>
                  <a:lnTo>
                    <a:pt x="0" y="3151"/>
                  </a:lnTo>
                  <a:lnTo>
                    <a:pt x="376" y="9622"/>
                  </a:lnTo>
                  <a:lnTo>
                    <a:pt x="3151" y="12093"/>
                  </a:lnTo>
                  <a:lnTo>
                    <a:pt x="9622" y="11716"/>
                  </a:lnTo>
                  <a:lnTo>
                    <a:pt x="12093" y="8942"/>
                  </a:lnTo>
                  <a:lnTo>
                    <a:pt x="11905" y="5706"/>
                  </a:lnTo>
                  <a:lnTo>
                    <a:pt x="11716" y="2471"/>
                  </a:lnTo>
                  <a:lnTo>
                    <a:pt x="8942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14866450" y="469512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1905" y="5706"/>
                  </a:moveTo>
                  <a:lnTo>
                    <a:pt x="12093" y="8942"/>
                  </a:lnTo>
                  <a:lnTo>
                    <a:pt x="9622" y="11716"/>
                  </a:lnTo>
                  <a:lnTo>
                    <a:pt x="6376" y="11905"/>
                  </a:lnTo>
                  <a:lnTo>
                    <a:pt x="3151" y="12093"/>
                  </a:lnTo>
                  <a:lnTo>
                    <a:pt x="376" y="9622"/>
                  </a:lnTo>
                  <a:lnTo>
                    <a:pt x="188" y="6387"/>
                  </a:lnTo>
                  <a:lnTo>
                    <a:pt x="0" y="3151"/>
                  </a:lnTo>
                  <a:lnTo>
                    <a:pt x="2471" y="376"/>
                  </a:lnTo>
                  <a:lnTo>
                    <a:pt x="5696" y="188"/>
                  </a:lnTo>
                  <a:lnTo>
                    <a:pt x="8942" y="0"/>
                  </a:lnTo>
                  <a:lnTo>
                    <a:pt x="11716" y="2471"/>
                  </a:lnTo>
                  <a:lnTo>
                    <a:pt x="11905" y="5706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14970497" y="467730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8952" y="0"/>
                  </a:moveTo>
                  <a:lnTo>
                    <a:pt x="2481" y="376"/>
                  </a:lnTo>
                  <a:lnTo>
                    <a:pt x="0" y="3151"/>
                  </a:lnTo>
                  <a:lnTo>
                    <a:pt x="376" y="9633"/>
                  </a:lnTo>
                  <a:lnTo>
                    <a:pt x="3162" y="12104"/>
                  </a:lnTo>
                  <a:lnTo>
                    <a:pt x="9633" y="11716"/>
                  </a:lnTo>
                  <a:lnTo>
                    <a:pt x="12104" y="8942"/>
                  </a:lnTo>
                  <a:lnTo>
                    <a:pt x="11915" y="5706"/>
                  </a:lnTo>
                  <a:lnTo>
                    <a:pt x="11727" y="2471"/>
                  </a:lnTo>
                  <a:lnTo>
                    <a:pt x="8952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14970497" y="467730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1915" y="5706"/>
                  </a:moveTo>
                  <a:lnTo>
                    <a:pt x="12104" y="8942"/>
                  </a:lnTo>
                  <a:lnTo>
                    <a:pt x="9633" y="11716"/>
                  </a:lnTo>
                  <a:lnTo>
                    <a:pt x="6397" y="11905"/>
                  </a:lnTo>
                  <a:lnTo>
                    <a:pt x="3162" y="12104"/>
                  </a:lnTo>
                  <a:lnTo>
                    <a:pt x="376" y="9633"/>
                  </a:lnTo>
                  <a:lnTo>
                    <a:pt x="188" y="6387"/>
                  </a:lnTo>
                  <a:lnTo>
                    <a:pt x="0" y="3151"/>
                  </a:lnTo>
                  <a:lnTo>
                    <a:pt x="2481" y="376"/>
                  </a:lnTo>
                  <a:lnTo>
                    <a:pt x="5717" y="188"/>
                  </a:lnTo>
                  <a:lnTo>
                    <a:pt x="8952" y="0"/>
                  </a:lnTo>
                  <a:lnTo>
                    <a:pt x="11727" y="2471"/>
                  </a:lnTo>
                  <a:lnTo>
                    <a:pt x="11915" y="5706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15024233" y="466793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8942" y="0"/>
                  </a:moveTo>
                  <a:lnTo>
                    <a:pt x="2471" y="376"/>
                  </a:lnTo>
                  <a:lnTo>
                    <a:pt x="0" y="3151"/>
                  </a:lnTo>
                  <a:lnTo>
                    <a:pt x="376" y="9622"/>
                  </a:lnTo>
                  <a:lnTo>
                    <a:pt x="3151" y="12104"/>
                  </a:lnTo>
                  <a:lnTo>
                    <a:pt x="9622" y="11716"/>
                  </a:lnTo>
                  <a:lnTo>
                    <a:pt x="12093" y="8942"/>
                  </a:lnTo>
                  <a:lnTo>
                    <a:pt x="11905" y="5706"/>
                  </a:lnTo>
                  <a:lnTo>
                    <a:pt x="11716" y="2471"/>
                  </a:lnTo>
                  <a:lnTo>
                    <a:pt x="8942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5024233" y="466793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1905" y="5706"/>
                  </a:moveTo>
                  <a:lnTo>
                    <a:pt x="12093" y="8942"/>
                  </a:lnTo>
                  <a:lnTo>
                    <a:pt x="9622" y="11716"/>
                  </a:lnTo>
                  <a:lnTo>
                    <a:pt x="6387" y="11905"/>
                  </a:lnTo>
                  <a:lnTo>
                    <a:pt x="3151" y="12104"/>
                  </a:lnTo>
                  <a:lnTo>
                    <a:pt x="376" y="9622"/>
                  </a:lnTo>
                  <a:lnTo>
                    <a:pt x="178" y="6387"/>
                  </a:lnTo>
                  <a:lnTo>
                    <a:pt x="0" y="3151"/>
                  </a:lnTo>
                  <a:lnTo>
                    <a:pt x="2471" y="376"/>
                  </a:lnTo>
                  <a:lnTo>
                    <a:pt x="5706" y="188"/>
                  </a:lnTo>
                  <a:lnTo>
                    <a:pt x="8942" y="0"/>
                  </a:lnTo>
                  <a:lnTo>
                    <a:pt x="11716" y="2471"/>
                  </a:lnTo>
                  <a:lnTo>
                    <a:pt x="11905" y="5706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5078399" y="465889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8942" y="0"/>
                  </a:moveTo>
                  <a:lnTo>
                    <a:pt x="2471" y="376"/>
                  </a:lnTo>
                  <a:lnTo>
                    <a:pt x="0" y="3151"/>
                  </a:lnTo>
                  <a:lnTo>
                    <a:pt x="366" y="9633"/>
                  </a:lnTo>
                  <a:lnTo>
                    <a:pt x="3151" y="12104"/>
                  </a:lnTo>
                  <a:lnTo>
                    <a:pt x="9622" y="11716"/>
                  </a:lnTo>
                  <a:lnTo>
                    <a:pt x="12093" y="8942"/>
                  </a:lnTo>
                  <a:lnTo>
                    <a:pt x="11905" y="5706"/>
                  </a:lnTo>
                  <a:lnTo>
                    <a:pt x="11716" y="2471"/>
                  </a:lnTo>
                  <a:lnTo>
                    <a:pt x="8942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15078399" y="465889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1905" y="5706"/>
                  </a:moveTo>
                  <a:lnTo>
                    <a:pt x="12093" y="8942"/>
                  </a:lnTo>
                  <a:lnTo>
                    <a:pt x="9622" y="11716"/>
                  </a:lnTo>
                  <a:lnTo>
                    <a:pt x="6387" y="11905"/>
                  </a:lnTo>
                  <a:lnTo>
                    <a:pt x="3151" y="12104"/>
                  </a:lnTo>
                  <a:lnTo>
                    <a:pt x="366" y="9633"/>
                  </a:lnTo>
                  <a:lnTo>
                    <a:pt x="188" y="6387"/>
                  </a:lnTo>
                  <a:lnTo>
                    <a:pt x="0" y="3151"/>
                  </a:lnTo>
                  <a:lnTo>
                    <a:pt x="2471" y="376"/>
                  </a:lnTo>
                  <a:lnTo>
                    <a:pt x="5696" y="188"/>
                  </a:lnTo>
                  <a:lnTo>
                    <a:pt x="8942" y="0"/>
                  </a:lnTo>
                  <a:lnTo>
                    <a:pt x="11716" y="2471"/>
                  </a:lnTo>
                  <a:lnTo>
                    <a:pt x="11905" y="5706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5126819" y="465019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8942" y="0"/>
                  </a:moveTo>
                  <a:lnTo>
                    <a:pt x="2471" y="376"/>
                  </a:lnTo>
                  <a:lnTo>
                    <a:pt x="0" y="3151"/>
                  </a:lnTo>
                  <a:lnTo>
                    <a:pt x="376" y="9633"/>
                  </a:lnTo>
                  <a:lnTo>
                    <a:pt x="3151" y="12104"/>
                  </a:lnTo>
                  <a:lnTo>
                    <a:pt x="9633" y="11716"/>
                  </a:lnTo>
                  <a:lnTo>
                    <a:pt x="12104" y="8942"/>
                  </a:lnTo>
                  <a:lnTo>
                    <a:pt x="11915" y="5706"/>
                  </a:lnTo>
                  <a:lnTo>
                    <a:pt x="11727" y="2471"/>
                  </a:lnTo>
                  <a:lnTo>
                    <a:pt x="8942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5126819" y="465019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1915" y="5706"/>
                  </a:moveTo>
                  <a:lnTo>
                    <a:pt x="12104" y="8942"/>
                  </a:lnTo>
                  <a:lnTo>
                    <a:pt x="9633" y="11716"/>
                  </a:lnTo>
                  <a:lnTo>
                    <a:pt x="6397" y="11905"/>
                  </a:lnTo>
                  <a:lnTo>
                    <a:pt x="3151" y="12104"/>
                  </a:lnTo>
                  <a:lnTo>
                    <a:pt x="376" y="9633"/>
                  </a:lnTo>
                  <a:lnTo>
                    <a:pt x="188" y="6387"/>
                  </a:lnTo>
                  <a:lnTo>
                    <a:pt x="0" y="3151"/>
                  </a:lnTo>
                  <a:lnTo>
                    <a:pt x="2471" y="376"/>
                  </a:lnTo>
                  <a:lnTo>
                    <a:pt x="5706" y="188"/>
                  </a:lnTo>
                  <a:lnTo>
                    <a:pt x="8942" y="0"/>
                  </a:lnTo>
                  <a:lnTo>
                    <a:pt x="11727" y="2471"/>
                  </a:lnTo>
                  <a:lnTo>
                    <a:pt x="11915" y="5706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5170118" y="4640362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8942" y="0"/>
                  </a:moveTo>
                  <a:lnTo>
                    <a:pt x="2471" y="376"/>
                  </a:lnTo>
                  <a:lnTo>
                    <a:pt x="0" y="3151"/>
                  </a:lnTo>
                  <a:lnTo>
                    <a:pt x="366" y="9622"/>
                  </a:lnTo>
                  <a:lnTo>
                    <a:pt x="3151" y="12093"/>
                  </a:lnTo>
                  <a:lnTo>
                    <a:pt x="9622" y="11716"/>
                  </a:lnTo>
                  <a:lnTo>
                    <a:pt x="12093" y="8942"/>
                  </a:lnTo>
                  <a:lnTo>
                    <a:pt x="11905" y="5706"/>
                  </a:lnTo>
                  <a:lnTo>
                    <a:pt x="11716" y="2471"/>
                  </a:lnTo>
                  <a:lnTo>
                    <a:pt x="8942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5170118" y="4640362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1905" y="5706"/>
                  </a:moveTo>
                  <a:lnTo>
                    <a:pt x="12093" y="8942"/>
                  </a:lnTo>
                  <a:lnTo>
                    <a:pt x="9622" y="11716"/>
                  </a:lnTo>
                  <a:lnTo>
                    <a:pt x="6376" y="11905"/>
                  </a:lnTo>
                  <a:lnTo>
                    <a:pt x="3151" y="12093"/>
                  </a:lnTo>
                  <a:lnTo>
                    <a:pt x="366" y="9622"/>
                  </a:lnTo>
                  <a:lnTo>
                    <a:pt x="188" y="6387"/>
                  </a:lnTo>
                  <a:lnTo>
                    <a:pt x="0" y="3151"/>
                  </a:lnTo>
                  <a:lnTo>
                    <a:pt x="2471" y="376"/>
                  </a:lnTo>
                  <a:lnTo>
                    <a:pt x="5696" y="188"/>
                  </a:lnTo>
                  <a:lnTo>
                    <a:pt x="8942" y="0"/>
                  </a:lnTo>
                  <a:lnTo>
                    <a:pt x="11716" y="2471"/>
                  </a:lnTo>
                  <a:lnTo>
                    <a:pt x="11905" y="5706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/>
            <p:cNvPicPr/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15272127" y="4575166"/>
              <a:ext cx="82856" cy="82856"/>
            </a:xfrm>
            <a:prstGeom prst="rect">
              <a:avLst/>
            </a:prstGeom>
          </p:spPr>
        </p:pic>
      </p:grpSp>
      <p:grpSp>
        <p:nvGrpSpPr>
          <p:cNvPr id="191" name="object 191"/>
          <p:cNvGrpSpPr/>
          <p:nvPr/>
        </p:nvGrpSpPr>
        <p:grpSpPr>
          <a:xfrm>
            <a:off x="17781754" y="4954668"/>
            <a:ext cx="1525905" cy="504825"/>
            <a:chOff x="17781754" y="4954668"/>
            <a:chExt cx="1525905" cy="504825"/>
          </a:xfrm>
        </p:grpSpPr>
        <p:sp>
          <p:nvSpPr>
            <p:cNvPr id="192" name="object 192"/>
            <p:cNvSpPr/>
            <p:nvPr/>
          </p:nvSpPr>
          <p:spPr>
            <a:xfrm>
              <a:off x="17789916" y="4962830"/>
              <a:ext cx="1509395" cy="488315"/>
            </a:xfrm>
            <a:custGeom>
              <a:avLst/>
              <a:gdLst/>
              <a:ahLst/>
              <a:cxnLst/>
              <a:rect l="l" t="t" r="r" b="b"/>
              <a:pathLst>
                <a:path w="1509394" h="488314">
                  <a:moveTo>
                    <a:pt x="6373" y="53261"/>
                  </a:moveTo>
                  <a:lnTo>
                    <a:pt x="23193" y="29375"/>
                  </a:lnTo>
                  <a:lnTo>
                    <a:pt x="50724" y="13141"/>
                  </a:lnTo>
                  <a:lnTo>
                    <a:pt x="87290" y="3651"/>
                  </a:lnTo>
                  <a:lnTo>
                    <a:pt x="131217" y="0"/>
                  </a:lnTo>
                  <a:lnTo>
                    <a:pt x="180828" y="1278"/>
                  </a:lnTo>
                  <a:lnTo>
                    <a:pt x="234449" y="6579"/>
                  </a:lnTo>
                  <a:lnTo>
                    <a:pt x="290404" y="14995"/>
                  </a:lnTo>
                  <a:lnTo>
                    <a:pt x="347017" y="25619"/>
                  </a:lnTo>
                  <a:lnTo>
                    <a:pt x="402614" y="37545"/>
                  </a:lnTo>
                  <a:lnTo>
                    <a:pt x="455518" y="49864"/>
                  </a:lnTo>
                  <a:lnTo>
                    <a:pt x="504054" y="61669"/>
                  </a:lnTo>
                  <a:lnTo>
                    <a:pt x="585245" y="84493"/>
                  </a:lnTo>
                  <a:lnTo>
                    <a:pt x="637614" y="100538"/>
                  </a:lnTo>
                  <a:lnTo>
                    <a:pt x="695462" y="118714"/>
                  </a:lnTo>
                  <a:lnTo>
                    <a:pt x="757012" y="138305"/>
                  </a:lnTo>
                  <a:lnTo>
                    <a:pt x="820486" y="158592"/>
                  </a:lnTo>
                  <a:lnTo>
                    <a:pt x="884107" y="178858"/>
                  </a:lnTo>
                  <a:lnTo>
                    <a:pt x="946095" y="198385"/>
                  </a:lnTo>
                  <a:lnTo>
                    <a:pt x="1004675" y="216455"/>
                  </a:lnTo>
                  <a:lnTo>
                    <a:pt x="1058068" y="232353"/>
                  </a:lnTo>
                  <a:lnTo>
                    <a:pt x="1104497" y="245358"/>
                  </a:lnTo>
                  <a:lnTo>
                    <a:pt x="1142184" y="254755"/>
                  </a:lnTo>
                  <a:lnTo>
                    <a:pt x="1184222" y="259851"/>
                  </a:lnTo>
                  <a:lnTo>
                    <a:pt x="1210259" y="242173"/>
                  </a:lnTo>
                  <a:lnTo>
                    <a:pt x="1247089" y="207646"/>
                  </a:lnTo>
                  <a:lnTo>
                    <a:pt x="1289708" y="164883"/>
                  </a:lnTo>
                  <a:lnTo>
                    <a:pt x="1333115" y="122499"/>
                  </a:lnTo>
                  <a:lnTo>
                    <a:pt x="1372305" y="89107"/>
                  </a:lnTo>
                  <a:lnTo>
                    <a:pt x="1402278" y="73323"/>
                  </a:lnTo>
                  <a:lnTo>
                    <a:pt x="1446390" y="64514"/>
                  </a:lnTo>
                  <a:lnTo>
                    <a:pt x="1485423" y="59632"/>
                  </a:lnTo>
                  <a:lnTo>
                    <a:pt x="1508980" y="68493"/>
                  </a:lnTo>
                  <a:lnTo>
                    <a:pt x="1489165" y="139083"/>
                  </a:lnTo>
                  <a:lnTo>
                    <a:pt x="1462978" y="189268"/>
                  </a:lnTo>
                  <a:lnTo>
                    <a:pt x="1431651" y="246082"/>
                  </a:lnTo>
                  <a:lnTo>
                    <a:pt x="1398735" y="304142"/>
                  </a:lnTo>
                  <a:lnTo>
                    <a:pt x="1367780" y="358061"/>
                  </a:lnTo>
                  <a:lnTo>
                    <a:pt x="1342337" y="402456"/>
                  </a:lnTo>
                  <a:lnTo>
                    <a:pt x="1325956" y="431940"/>
                  </a:lnTo>
                  <a:lnTo>
                    <a:pt x="1303760" y="462820"/>
                  </a:lnTo>
                  <a:lnTo>
                    <a:pt x="1270152" y="482534"/>
                  </a:lnTo>
                  <a:lnTo>
                    <a:pt x="1218579" y="487945"/>
                  </a:lnTo>
                  <a:lnTo>
                    <a:pt x="1142485" y="475918"/>
                  </a:lnTo>
                  <a:lnTo>
                    <a:pt x="1115089" y="469329"/>
                  </a:lnTo>
                  <a:lnTo>
                    <a:pt x="1078992" y="460653"/>
                  </a:lnTo>
                  <a:lnTo>
                    <a:pt x="1035425" y="450183"/>
                  </a:lnTo>
                  <a:lnTo>
                    <a:pt x="985616" y="438215"/>
                  </a:lnTo>
                  <a:lnTo>
                    <a:pt x="930798" y="425044"/>
                  </a:lnTo>
                  <a:lnTo>
                    <a:pt x="872199" y="410965"/>
                  </a:lnTo>
                  <a:lnTo>
                    <a:pt x="811050" y="396271"/>
                  </a:lnTo>
                  <a:lnTo>
                    <a:pt x="748582" y="381260"/>
                  </a:lnTo>
                  <a:lnTo>
                    <a:pt x="686024" y="366224"/>
                  </a:lnTo>
                  <a:lnTo>
                    <a:pt x="624608" y="351460"/>
                  </a:lnTo>
                  <a:lnTo>
                    <a:pt x="565563" y="337262"/>
                  </a:lnTo>
                  <a:lnTo>
                    <a:pt x="510120" y="323925"/>
                  </a:lnTo>
                  <a:lnTo>
                    <a:pt x="459509" y="311744"/>
                  </a:lnTo>
                  <a:lnTo>
                    <a:pt x="414960" y="301014"/>
                  </a:lnTo>
                  <a:lnTo>
                    <a:pt x="377703" y="292030"/>
                  </a:lnTo>
                  <a:lnTo>
                    <a:pt x="288572" y="269557"/>
                  </a:lnTo>
                  <a:lnTo>
                    <a:pt x="230761" y="252586"/>
                  </a:lnTo>
                  <a:lnTo>
                    <a:pt x="176746" y="234074"/>
                  </a:lnTo>
                  <a:lnTo>
                    <a:pt x="127734" y="213927"/>
                  </a:lnTo>
                  <a:lnTo>
                    <a:pt x="84933" y="192046"/>
                  </a:lnTo>
                  <a:lnTo>
                    <a:pt x="49552" y="168335"/>
                  </a:lnTo>
                  <a:lnTo>
                    <a:pt x="5877" y="115037"/>
                  </a:lnTo>
                  <a:lnTo>
                    <a:pt x="0" y="85257"/>
                  </a:lnTo>
                  <a:lnTo>
                    <a:pt x="6373" y="53261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17937187" y="5016006"/>
              <a:ext cx="110614" cy="110624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18540722" y="5224428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397" y="0"/>
                  </a:moveTo>
                  <a:lnTo>
                    <a:pt x="1738" y="3225"/>
                  </a:lnTo>
                  <a:lnTo>
                    <a:pt x="869" y="8083"/>
                  </a:lnTo>
                  <a:lnTo>
                    <a:pt x="0" y="12942"/>
                  </a:lnTo>
                  <a:lnTo>
                    <a:pt x="3225" y="17591"/>
                  </a:lnTo>
                  <a:lnTo>
                    <a:pt x="12942" y="19339"/>
                  </a:lnTo>
                  <a:lnTo>
                    <a:pt x="17580" y="16114"/>
                  </a:lnTo>
                  <a:lnTo>
                    <a:pt x="19339" y="6397"/>
                  </a:lnTo>
                  <a:lnTo>
                    <a:pt x="16114" y="1748"/>
                  </a:lnTo>
                  <a:lnTo>
                    <a:pt x="6397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8540722" y="5224428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869" y="8083"/>
                  </a:moveTo>
                  <a:lnTo>
                    <a:pt x="0" y="12942"/>
                  </a:lnTo>
                  <a:lnTo>
                    <a:pt x="3225" y="17591"/>
                  </a:lnTo>
                  <a:lnTo>
                    <a:pt x="8083" y="18470"/>
                  </a:lnTo>
                  <a:lnTo>
                    <a:pt x="12942" y="19339"/>
                  </a:lnTo>
                  <a:lnTo>
                    <a:pt x="17580" y="16114"/>
                  </a:lnTo>
                  <a:lnTo>
                    <a:pt x="18460" y="11256"/>
                  </a:lnTo>
                  <a:lnTo>
                    <a:pt x="19339" y="6397"/>
                  </a:lnTo>
                  <a:lnTo>
                    <a:pt x="16114" y="1748"/>
                  </a:lnTo>
                  <a:lnTo>
                    <a:pt x="11245" y="869"/>
                  </a:lnTo>
                  <a:lnTo>
                    <a:pt x="6397" y="0"/>
                  </a:lnTo>
                  <a:lnTo>
                    <a:pt x="1738" y="3225"/>
                  </a:lnTo>
                  <a:lnTo>
                    <a:pt x="869" y="8083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8771549" y="5284302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31" y="0"/>
                  </a:moveTo>
                  <a:lnTo>
                    <a:pt x="1476" y="3361"/>
                  </a:lnTo>
                  <a:lnTo>
                    <a:pt x="743" y="8240"/>
                  </a:lnTo>
                  <a:lnTo>
                    <a:pt x="0" y="13120"/>
                  </a:lnTo>
                  <a:lnTo>
                    <a:pt x="3361" y="17674"/>
                  </a:lnTo>
                  <a:lnTo>
                    <a:pt x="13130" y="19151"/>
                  </a:lnTo>
                  <a:lnTo>
                    <a:pt x="17685" y="15790"/>
                  </a:lnTo>
                  <a:lnTo>
                    <a:pt x="19161" y="6031"/>
                  </a:lnTo>
                  <a:lnTo>
                    <a:pt x="15790" y="1476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8771549" y="5284302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43" y="8240"/>
                  </a:moveTo>
                  <a:lnTo>
                    <a:pt x="0" y="13120"/>
                  </a:lnTo>
                  <a:lnTo>
                    <a:pt x="3361" y="17674"/>
                  </a:lnTo>
                  <a:lnTo>
                    <a:pt x="8251" y="18407"/>
                  </a:lnTo>
                  <a:lnTo>
                    <a:pt x="13130" y="19151"/>
                  </a:lnTo>
                  <a:lnTo>
                    <a:pt x="17685" y="15790"/>
                  </a:lnTo>
                  <a:lnTo>
                    <a:pt x="18418" y="10910"/>
                  </a:lnTo>
                  <a:lnTo>
                    <a:pt x="19161" y="6031"/>
                  </a:lnTo>
                  <a:lnTo>
                    <a:pt x="15790" y="1476"/>
                  </a:lnTo>
                  <a:lnTo>
                    <a:pt x="10910" y="732"/>
                  </a:lnTo>
                  <a:lnTo>
                    <a:pt x="6031" y="0"/>
                  </a:lnTo>
                  <a:lnTo>
                    <a:pt x="1476" y="3361"/>
                  </a:lnTo>
                  <a:lnTo>
                    <a:pt x="743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8690707" y="5263063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31" y="0"/>
                  </a:moveTo>
                  <a:lnTo>
                    <a:pt x="1476" y="3361"/>
                  </a:lnTo>
                  <a:lnTo>
                    <a:pt x="743" y="8240"/>
                  </a:lnTo>
                  <a:lnTo>
                    <a:pt x="0" y="13120"/>
                  </a:lnTo>
                  <a:lnTo>
                    <a:pt x="3361" y="17674"/>
                  </a:lnTo>
                  <a:lnTo>
                    <a:pt x="13130" y="19151"/>
                  </a:lnTo>
                  <a:lnTo>
                    <a:pt x="17685" y="15790"/>
                  </a:lnTo>
                  <a:lnTo>
                    <a:pt x="19161" y="6020"/>
                  </a:lnTo>
                  <a:lnTo>
                    <a:pt x="15800" y="1476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8690707" y="5263063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43" y="8240"/>
                  </a:moveTo>
                  <a:lnTo>
                    <a:pt x="0" y="13120"/>
                  </a:lnTo>
                  <a:lnTo>
                    <a:pt x="3361" y="17674"/>
                  </a:lnTo>
                  <a:lnTo>
                    <a:pt x="8251" y="18407"/>
                  </a:lnTo>
                  <a:lnTo>
                    <a:pt x="13130" y="19151"/>
                  </a:lnTo>
                  <a:lnTo>
                    <a:pt x="17685" y="15790"/>
                  </a:lnTo>
                  <a:lnTo>
                    <a:pt x="18418" y="10910"/>
                  </a:lnTo>
                  <a:lnTo>
                    <a:pt x="19161" y="6020"/>
                  </a:lnTo>
                  <a:lnTo>
                    <a:pt x="15800" y="1476"/>
                  </a:lnTo>
                  <a:lnTo>
                    <a:pt x="10910" y="732"/>
                  </a:lnTo>
                  <a:lnTo>
                    <a:pt x="6031" y="0"/>
                  </a:lnTo>
                  <a:lnTo>
                    <a:pt x="1476" y="3361"/>
                  </a:lnTo>
                  <a:lnTo>
                    <a:pt x="743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8618516" y="5243130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31" y="0"/>
                  </a:moveTo>
                  <a:lnTo>
                    <a:pt x="1476" y="3361"/>
                  </a:lnTo>
                  <a:lnTo>
                    <a:pt x="743" y="8240"/>
                  </a:lnTo>
                  <a:lnTo>
                    <a:pt x="0" y="13120"/>
                  </a:lnTo>
                  <a:lnTo>
                    <a:pt x="3361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61" y="6031"/>
                  </a:lnTo>
                  <a:lnTo>
                    <a:pt x="15790" y="1476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18618516" y="5243130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43" y="8240"/>
                  </a:moveTo>
                  <a:lnTo>
                    <a:pt x="0" y="13120"/>
                  </a:lnTo>
                  <a:lnTo>
                    <a:pt x="3361" y="17674"/>
                  </a:lnTo>
                  <a:lnTo>
                    <a:pt x="8251" y="18407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18" y="10910"/>
                  </a:lnTo>
                  <a:lnTo>
                    <a:pt x="19161" y="6031"/>
                  </a:lnTo>
                  <a:lnTo>
                    <a:pt x="15790" y="1476"/>
                  </a:lnTo>
                  <a:lnTo>
                    <a:pt x="10910" y="732"/>
                  </a:lnTo>
                  <a:lnTo>
                    <a:pt x="6031" y="0"/>
                  </a:lnTo>
                  <a:lnTo>
                    <a:pt x="1476" y="3361"/>
                  </a:lnTo>
                  <a:lnTo>
                    <a:pt x="743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18463273" y="5201625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41" y="0"/>
                  </a:moveTo>
                  <a:lnTo>
                    <a:pt x="1486" y="3361"/>
                  </a:lnTo>
                  <a:lnTo>
                    <a:pt x="743" y="8240"/>
                  </a:lnTo>
                  <a:lnTo>
                    <a:pt x="0" y="13120"/>
                  </a:lnTo>
                  <a:lnTo>
                    <a:pt x="3361" y="17674"/>
                  </a:lnTo>
                  <a:lnTo>
                    <a:pt x="13130" y="19151"/>
                  </a:lnTo>
                  <a:lnTo>
                    <a:pt x="17685" y="15790"/>
                  </a:lnTo>
                  <a:lnTo>
                    <a:pt x="19161" y="6020"/>
                  </a:lnTo>
                  <a:lnTo>
                    <a:pt x="15800" y="1476"/>
                  </a:lnTo>
                  <a:lnTo>
                    <a:pt x="604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18463273" y="5201625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43" y="8240"/>
                  </a:moveTo>
                  <a:lnTo>
                    <a:pt x="0" y="13120"/>
                  </a:lnTo>
                  <a:lnTo>
                    <a:pt x="3361" y="17674"/>
                  </a:lnTo>
                  <a:lnTo>
                    <a:pt x="8251" y="18407"/>
                  </a:lnTo>
                  <a:lnTo>
                    <a:pt x="13130" y="19151"/>
                  </a:lnTo>
                  <a:lnTo>
                    <a:pt x="17685" y="15790"/>
                  </a:lnTo>
                  <a:lnTo>
                    <a:pt x="18418" y="10910"/>
                  </a:lnTo>
                  <a:lnTo>
                    <a:pt x="19161" y="6020"/>
                  </a:lnTo>
                  <a:lnTo>
                    <a:pt x="15800" y="1476"/>
                  </a:lnTo>
                  <a:lnTo>
                    <a:pt x="10910" y="732"/>
                  </a:lnTo>
                  <a:lnTo>
                    <a:pt x="6041" y="0"/>
                  </a:lnTo>
                  <a:lnTo>
                    <a:pt x="1486" y="3361"/>
                  </a:lnTo>
                  <a:lnTo>
                    <a:pt x="743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18383153" y="5179938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31" y="0"/>
                  </a:moveTo>
                  <a:lnTo>
                    <a:pt x="1476" y="3361"/>
                  </a:lnTo>
                  <a:lnTo>
                    <a:pt x="732" y="8240"/>
                  </a:lnTo>
                  <a:lnTo>
                    <a:pt x="0" y="13120"/>
                  </a:lnTo>
                  <a:lnTo>
                    <a:pt x="3350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18383153" y="5179938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32" y="8240"/>
                  </a:moveTo>
                  <a:lnTo>
                    <a:pt x="0" y="13120"/>
                  </a:lnTo>
                  <a:lnTo>
                    <a:pt x="3350" y="17674"/>
                  </a:lnTo>
                  <a:lnTo>
                    <a:pt x="8240" y="18407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07" y="1091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10900" y="732"/>
                  </a:lnTo>
                  <a:lnTo>
                    <a:pt x="6031" y="0"/>
                  </a:lnTo>
                  <a:lnTo>
                    <a:pt x="1476" y="3361"/>
                  </a:lnTo>
                  <a:lnTo>
                    <a:pt x="732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18302311" y="5158699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31" y="0"/>
                  </a:moveTo>
                  <a:lnTo>
                    <a:pt x="1476" y="3361"/>
                  </a:lnTo>
                  <a:lnTo>
                    <a:pt x="732" y="8240"/>
                  </a:lnTo>
                  <a:lnTo>
                    <a:pt x="0" y="13120"/>
                  </a:lnTo>
                  <a:lnTo>
                    <a:pt x="3350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51" y="6020"/>
                  </a:lnTo>
                  <a:lnTo>
                    <a:pt x="15790" y="1476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18302311" y="5158699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32" y="8240"/>
                  </a:moveTo>
                  <a:lnTo>
                    <a:pt x="0" y="13120"/>
                  </a:lnTo>
                  <a:lnTo>
                    <a:pt x="3350" y="17674"/>
                  </a:lnTo>
                  <a:lnTo>
                    <a:pt x="8240" y="18407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07" y="10910"/>
                  </a:lnTo>
                  <a:lnTo>
                    <a:pt x="19151" y="6020"/>
                  </a:lnTo>
                  <a:lnTo>
                    <a:pt x="15790" y="1476"/>
                  </a:lnTo>
                  <a:lnTo>
                    <a:pt x="10900" y="732"/>
                  </a:lnTo>
                  <a:lnTo>
                    <a:pt x="6031" y="0"/>
                  </a:lnTo>
                  <a:lnTo>
                    <a:pt x="1476" y="3361"/>
                  </a:lnTo>
                  <a:lnTo>
                    <a:pt x="732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18230121" y="5138766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31" y="0"/>
                  </a:moveTo>
                  <a:lnTo>
                    <a:pt x="1476" y="3361"/>
                  </a:lnTo>
                  <a:lnTo>
                    <a:pt x="732" y="8240"/>
                  </a:lnTo>
                  <a:lnTo>
                    <a:pt x="0" y="13120"/>
                  </a:lnTo>
                  <a:lnTo>
                    <a:pt x="3350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18230121" y="5138766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32" y="8240"/>
                  </a:moveTo>
                  <a:lnTo>
                    <a:pt x="0" y="13120"/>
                  </a:lnTo>
                  <a:lnTo>
                    <a:pt x="3350" y="17674"/>
                  </a:lnTo>
                  <a:lnTo>
                    <a:pt x="8240" y="18407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07" y="10910"/>
                  </a:lnTo>
                  <a:lnTo>
                    <a:pt x="19151" y="6031"/>
                  </a:lnTo>
                  <a:lnTo>
                    <a:pt x="15790" y="1476"/>
                  </a:lnTo>
                  <a:lnTo>
                    <a:pt x="10900" y="732"/>
                  </a:lnTo>
                  <a:lnTo>
                    <a:pt x="6031" y="0"/>
                  </a:lnTo>
                  <a:lnTo>
                    <a:pt x="1476" y="3361"/>
                  </a:lnTo>
                  <a:lnTo>
                    <a:pt x="732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18165864" y="5117829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6031" y="0"/>
                  </a:moveTo>
                  <a:lnTo>
                    <a:pt x="1476" y="3361"/>
                  </a:lnTo>
                  <a:lnTo>
                    <a:pt x="743" y="8240"/>
                  </a:lnTo>
                  <a:lnTo>
                    <a:pt x="0" y="13120"/>
                  </a:lnTo>
                  <a:lnTo>
                    <a:pt x="3361" y="17674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9161" y="6020"/>
                  </a:lnTo>
                  <a:lnTo>
                    <a:pt x="15790" y="1476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rgbClr val="1D1E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18165864" y="5117829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5">
                  <a:moveTo>
                    <a:pt x="743" y="8240"/>
                  </a:moveTo>
                  <a:lnTo>
                    <a:pt x="0" y="13120"/>
                  </a:lnTo>
                  <a:lnTo>
                    <a:pt x="3361" y="17674"/>
                  </a:lnTo>
                  <a:lnTo>
                    <a:pt x="8251" y="18418"/>
                  </a:lnTo>
                  <a:lnTo>
                    <a:pt x="13120" y="19151"/>
                  </a:lnTo>
                  <a:lnTo>
                    <a:pt x="17674" y="15790"/>
                  </a:lnTo>
                  <a:lnTo>
                    <a:pt x="18418" y="10910"/>
                  </a:lnTo>
                  <a:lnTo>
                    <a:pt x="19161" y="6020"/>
                  </a:lnTo>
                  <a:lnTo>
                    <a:pt x="15790" y="1476"/>
                  </a:lnTo>
                  <a:lnTo>
                    <a:pt x="10910" y="732"/>
                  </a:lnTo>
                  <a:lnTo>
                    <a:pt x="6031" y="0"/>
                  </a:lnTo>
                  <a:lnTo>
                    <a:pt x="1476" y="3361"/>
                  </a:lnTo>
                  <a:lnTo>
                    <a:pt x="743" y="8240"/>
                  </a:lnTo>
                  <a:close/>
                </a:path>
              </a:pathLst>
            </a:custGeom>
            <a:ln w="16324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2" name="object 212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213" name="object 213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6" name="object 216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862" y="1974915"/>
            <a:ext cx="844550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600" b="1" spc="145" dirty="0">
                <a:latin typeface="Montserrat SemiBold"/>
                <a:cs typeface="Montserrat SemiBold"/>
              </a:rPr>
              <a:t>Adaptacja</a:t>
            </a:r>
            <a:r>
              <a:rPr sz="5600" b="1" spc="25" dirty="0">
                <a:latin typeface="Montserrat SemiBold"/>
                <a:cs typeface="Montserrat SemiBold"/>
              </a:rPr>
              <a:t> </a:t>
            </a:r>
            <a:r>
              <a:rPr sz="5600" b="1" spc="85" dirty="0">
                <a:latin typeface="Montserrat SemiBold"/>
                <a:cs typeface="Montserrat SemiBold"/>
              </a:rPr>
              <a:t>akustyczna</a:t>
            </a:r>
            <a:endParaRPr sz="5600">
              <a:latin typeface="Montserrat SemiBold"/>
              <a:cs typeface="Montserrat SemiBold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628253" y="3717157"/>
            <a:ext cx="10876146" cy="507826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xfrm>
            <a:off x="10052049" y="8793603"/>
            <a:ext cx="9436571" cy="1280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41069" algn="r">
              <a:lnSpc>
                <a:spcPct val="107800"/>
              </a:lnSpc>
              <a:spcBef>
                <a:spcPts val="100"/>
              </a:spcBef>
            </a:pPr>
            <a:r>
              <a:rPr lang="pl-PL" b="1" dirty="0">
                <a:solidFill>
                  <a:srgbClr val="000000"/>
                </a:solidFill>
                <a:latin typeface="Montserrat SemiBold"/>
                <a:cs typeface="Montserrat SemiBold"/>
              </a:rPr>
              <a:t>Dbałość o akustykę nie musi być ograniczeniem, a może być atutem.</a:t>
            </a:r>
            <a:endParaRPr lang="en-US" sz="14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raz 9" descr="Obraz zawierający tekst, Czcionka, czarne, zrzut ekranu">
            <a:extLst>
              <a:ext uri="{FF2B5EF4-FFF2-40B4-BE49-F238E27FC236}">
                <a16:creationId xmlns:a16="http://schemas.microsoft.com/office/drawing/2014/main" xmlns="" id="{794983D4-5D4C-2064-8D3D-73BC6A31FB7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poduszka, meble, aranżacja wnętrz, Jasiek&#10;&#10;Opis wygenerowany automatycznie">
            <a:extLst>
              <a:ext uri="{FF2B5EF4-FFF2-40B4-BE49-F238E27FC236}">
                <a16:creationId xmlns:a16="http://schemas.microsoft.com/office/drawing/2014/main" xmlns="" id="{033AE206-6D39-61F5-5E8D-D20694660C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6156866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0360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 pomieszczeniu, ściana, biurko, podłoga">
            <a:extLst>
              <a:ext uri="{FF2B5EF4-FFF2-40B4-BE49-F238E27FC236}">
                <a16:creationId xmlns:a16="http://schemas.microsoft.com/office/drawing/2014/main" xmlns="" id="{67E7E4DA-3F4C-6327-B939-60F1EB7D5DA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5079133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23BFC95A-C8E2-5052-7B0D-1AFE79F69407}"/>
              </a:ext>
            </a:extLst>
          </p:cNvPr>
          <p:cNvSpPr txBox="1"/>
          <p:nvPr/>
        </p:nvSpPr>
        <p:spPr>
          <a:xfrm>
            <a:off x="15478313" y="629046"/>
            <a:ext cx="4251137" cy="73018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pokoju biurowego</a:t>
            </a:r>
            <a:endParaRPr lang="pl-PL" sz="3000" dirty="0">
              <a:latin typeface="Montserrat SemiBold"/>
              <a:cs typeface="Montserrat SemiBold"/>
            </a:endParaRP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3000" spc="-60" dirty="0">
                <a:latin typeface="Montserrat SemiBold" panose="00000700000000000000" pitchFamily="50" charset="-18"/>
                <a:cs typeface="Montserrat"/>
              </a:rPr>
              <a:t>EcoPET 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to dźwiękochłonny ustrój wykonany ze sprasowanych włókien poliestrowych – materiału bezzapachowego, nietoksycznego </a:t>
            </a:r>
            <a:br>
              <a:rPr lang="pl-PL" sz="2450" spc="-60" dirty="0">
                <a:latin typeface="Montserrat"/>
                <a:cs typeface="Montserrat"/>
              </a:rPr>
            </a:br>
            <a:r>
              <a:rPr lang="pl-PL" sz="2450" spc="-60" dirty="0">
                <a:latin typeface="Montserrat"/>
                <a:cs typeface="Montserrat"/>
              </a:rPr>
              <a:t>i niepylącego. 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Istnieje możliwość wycinania różnych kształtów i łączenia kolorów w celu uzyskania ciekawych kompozycji wizualnych.</a:t>
            </a:r>
          </a:p>
        </p:txBody>
      </p:sp>
    </p:spTree>
    <p:extLst>
      <p:ext uri="{BB962C8B-B14F-4D97-AF65-F5344CB8AC3E}">
        <p14:creationId xmlns:p14="http://schemas.microsoft.com/office/powerpoint/2010/main" xmlns="" val="979236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Obraz zawierający tekst, wzór, Wzór, sztuka&#10;&#10;Opis wygenerowany automatycznie">
            <a:extLst>
              <a:ext uri="{FF2B5EF4-FFF2-40B4-BE49-F238E27FC236}">
                <a16:creationId xmlns:a16="http://schemas.microsoft.com/office/drawing/2014/main" xmlns="" id="{38301177-B9D8-D377-EF1D-F3740E56A1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40835" y="0"/>
            <a:ext cx="6968569" cy="11309350"/>
          </a:xfrm>
          <a:prstGeom prst="rect">
            <a:avLst/>
          </a:prstGeom>
        </p:spPr>
      </p:pic>
      <p:pic>
        <p:nvPicPr>
          <p:cNvPr id="13" name="Obraz 12" descr="Obraz zawierający ściana, łazienka, w pomieszczeniu, toaleta&#10;&#10;Opis wygenerowany automatycznie">
            <a:extLst>
              <a:ext uri="{FF2B5EF4-FFF2-40B4-BE49-F238E27FC236}">
                <a16:creationId xmlns:a16="http://schemas.microsoft.com/office/drawing/2014/main" xmlns="" id="{8B8B66C6-3D64-74CF-6CCD-BBA307F698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4241" y="0"/>
            <a:ext cx="9257250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xmlns="" id="{78C9C741-D883-B4A7-2054-9C08AC145EA6}"/>
              </a:ext>
            </a:extLst>
          </p:cNvPr>
          <p:cNvSpPr txBox="1"/>
          <p:nvPr/>
        </p:nvSpPr>
        <p:spPr>
          <a:xfrm>
            <a:off x="374650" y="777875"/>
            <a:ext cx="4251137" cy="21493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biura</a:t>
            </a: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 err="1">
                <a:latin typeface="Montserrat SemiBold"/>
                <a:cs typeface="Montserrat SemiBold"/>
              </a:rPr>
              <a:t>Vision</a:t>
            </a:r>
            <a:r>
              <a:rPr lang="pl-PL" sz="3000" b="1" spc="-35" dirty="0">
                <a:latin typeface="Montserrat SemiBold"/>
                <a:cs typeface="Montserrat SemiBold"/>
              </a:rPr>
              <a:t> </a:t>
            </a:r>
            <a:r>
              <a:rPr lang="pl-PL" sz="3000" b="1" spc="-35" dirty="0" err="1">
                <a:latin typeface="Montserrat SemiBold"/>
                <a:cs typeface="Montserrat SemiBold"/>
              </a:rPr>
              <a:t>Cube</a:t>
            </a:r>
            <a:endParaRPr lang="pl-PL" sz="3000" b="1" spc="-35" dirty="0">
              <a:latin typeface="Montserrat SemiBold"/>
              <a:cs typeface="Montserrat SemiBold"/>
            </a:endParaRP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w Krakowie</a:t>
            </a:r>
            <a:endParaRPr lang="pl-PL" sz="3000" dirty="0">
              <a:latin typeface="Montserrat SemiBold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090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Obraz zawierający meble, stół, krzesło, design">
            <a:extLst>
              <a:ext uri="{FF2B5EF4-FFF2-40B4-BE49-F238E27FC236}">
                <a16:creationId xmlns:a16="http://schemas.microsoft.com/office/drawing/2014/main" xmlns="" id="{59415F0E-5ABC-CB5B-2532-40FC5E88BD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09350" y="2504934"/>
            <a:ext cx="8794750" cy="8794750"/>
          </a:xfrm>
          <a:prstGeom prst="rect">
            <a:avLst/>
          </a:prstGeom>
        </p:spPr>
      </p:pic>
      <p:pic>
        <p:nvPicPr>
          <p:cNvPr id="11" name="Obraz 10" descr="Obraz zawierający meble, stół, stolik kawowy, budynek&#10;&#10;Opis wygenerowany automatycznie">
            <a:extLst>
              <a:ext uri="{FF2B5EF4-FFF2-40B4-BE49-F238E27FC236}">
                <a16:creationId xmlns:a16="http://schemas.microsoft.com/office/drawing/2014/main" xmlns="" id="{AC88AFA4-2B62-A916-5248-21371A6F51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1309350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xmlns="" id="{D8A17CB5-F7CD-E0FD-06BB-C10229C55049}"/>
              </a:ext>
            </a:extLst>
          </p:cNvPr>
          <p:cNvSpPr txBox="1"/>
          <p:nvPr/>
        </p:nvSpPr>
        <p:spPr>
          <a:xfrm>
            <a:off x="11804651" y="629046"/>
            <a:ext cx="7924800" cy="2708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3000" spc="-60" dirty="0" err="1">
                <a:latin typeface="Montserrat SemiBold" panose="00000700000000000000" pitchFamily="50" charset="-18"/>
                <a:cs typeface="Montserrat"/>
              </a:rPr>
              <a:t>Underlay</a:t>
            </a:r>
            <a:r>
              <a:rPr lang="pl-PL" sz="3000" spc="-60" dirty="0">
                <a:latin typeface="Montserrat SemiBold" panose="00000700000000000000" pitchFamily="50" charset="-18"/>
                <a:cs typeface="Montserrat"/>
              </a:rPr>
              <a:t> 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to ustrój  akustyczny przeznaczony do montażu na niewykorzystywanych powierzchniach meblowych, czyli pod blatami biurek oraz pod siedziskami krzeseł, w celu wprowadzenia materiałów o bardzo wysokiej skuteczności pochłaniania dźwięku. </a:t>
            </a:r>
          </a:p>
        </p:txBody>
      </p:sp>
    </p:spTree>
    <p:extLst>
      <p:ext uri="{BB962C8B-B14F-4D97-AF65-F5344CB8AC3E}">
        <p14:creationId xmlns:p14="http://schemas.microsoft.com/office/powerpoint/2010/main" xmlns="" val="759299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xmlns="" id="{092F7743-708A-D028-05A3-E19EAE3F460E}"/>
              </a:ext>
            </a:extLst>
          </p:cNvPr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5275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az 25" descr="Obraz zawierający ściana, w pomieszczeniu, meble, podłoga">
            <a:extLst>
              <a:ext uri="{FF2B5EF4-FFF2-40B4-BE49-F238E27FC236}">
                <a16:creationId xmlns:a16="http://schemas.microsoft.com/office/drawing/2014/main" xmlns="" id="{BBA729D7-1FD2-308D-F746-2550896089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0769" y="-13709"/>
            <a:ext cx="16973331" cy="1135040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xmlns="" id="{7A7EB3BC-3398-4AD0-BEE6-589F83B0364C}"/>
              </a:ext>
            </a:extLst>
          </p:cNvPr>
          <p:cNvSpPr txBox="1"/>
          <p:nvPr/>
        </p:nvSpPr>
        <p:spPr>
          <a:xfrm>
            <a:off x="374650" y="777875"/>
            <a:ext cx="4251137" cy="21364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</a:t>
            </a: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szpitala</a:t>
            </a:r>
            <a:br>
              <a:rPr lang="pl-PL" sz="3000" b="1" spc="-35" dirty="0">
                <a:latin typeface="Montserrat SemiBold"/>
                <a:cs typeface="Montserrat SemiBold"/>
              </a:rPr>
            </a:br>
            <a:r>
              <a:rPr lang="pl-PL" sz="3000" b="1" spc="-35" dirty="0">
                <a:latin typeface="Montserrat SemiBold"/>
                <a:cs typeface="Montserrat SemiBold"/>
              </a:rPr>
              <a:t>w Krakowie</a:t>
            </a:r>
            <a:endParaRPr lang="pl-PL" sz="3000" dirty="0">
              <a:latin typeface="Montserrat SemiBold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3098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raz 31" descr="Obraz zawierający ściana, design, w pomieszczeniu, sztuka">
            <a:extLst>
              <a:ext uri="{FF2B5EF4-FFF2-40B4-BE49-F238E27FC236}">
                <a16:creationId xmlns:a16="http://schemas.microsoft.com/office/drawing/2014/main" xmlns="" id="{E91150E9-2C0F-B204-F9C8-1D003E0368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36628" y="-24467"/>
            <a:ext cx="4767472" cy="11357581"/>
          </a:xfrm>
          <a:prstGeom prst="rect">
            <a:avLst/>
          </a:prstGeom>
        </p:spPr>
      </p:pic>
      <p:pic>
        <p:nvPicPr>
          <p:cNvPr id="24" name="Obraz 23" descr="Obraz zawierający ściana, meble, w pomieszczeniu, stół">
            <a:extLst>
              <a:ext uri="{FF2B5EF4-FFF2-40B4-BE49-F238E27FC236}">
                <a16:creationId xmlns:a16="http://schemas.microsoft.com/office/drawing/2014/main" xmlns="" id="{A017F057-1B9F-2A6D-3FEB-AEA98FFB0A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245"/>
            <a:ext cx="7537452" cy="11310595"/>
          </a:xfrm>
          <a:prstGeom prst="rect">
            <a:avLst/>
          </a:prstGeom>
        </p:spPr>
      </p:pic>
      <p:pic>
        <p:nvPicPr>
          <p:cNvPr id="28" name="Obraz 27" descr="Obraz zawierający w pomieszczeniu, ściana, meble, aranżacja wnętrz&#10;&#10;Opis wygenerowany automatycznie">
            <a:extLst>
              <a:ext uri="{FF2B5EF4-FFF2-40B4-BE49-F238E27FC236}">
                <a16:creationId xmlns:a16="http://schemas.microsoft.com/office/drawing/2014/main" xmlns="" id="{6EFA2F48-58C1-16D6-B10B-579BDC1366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8314" y="-1247"/>
            <a:ext cx="7537452" cy="1131059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1474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 descr="Obraz zawierający budynek, w pomieszczeniu, Aluminium, sztuka&#10;&#10;Opis wygenerowany automatycznie">
            <a:extLst>
              <a:ext uri="{FF2B5EF4-FFF2-40B4-BE49-F238E27FC236}">
                <a16:creationId xmlns:a16="http://schemas.microsoft.com/office/drawing/2014/main" xmlns="" id="{B79F9BDD-F635-2302-CC9B-C9AF8F75C0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850" y="-30163"/>
            <a:ext cx="15085084" cy="11339513"/>
          </a:xfrm>
          <a:prstGeom prst="rect">
            <a:avLst/>
          </a:prstGeom>
        </p:spPr>
      </p:pic>
      <p:pic>
        <p:nvPicPr>
          <p:cNvPr id="20" name="Obraz 19" descr="Obraz zawierający w pomieszczeniu, schody, zasłona, sufit&#10;&#10;Opis wygenerowany automatycznie">
            <a:extLst>
              <a:ext uri="{FF2B5EF4-FFF2-40B4-BE49-F238E27FC236}">
                <a16:creationId xmlns:a16="http://schemas.microsoft.com/office/drawing/2014/main" xmlns="" id="{C114B37F-2C24-5A98-6FB1-DE13A5C3C3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542542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xmlns="" id="{1B215325-C524-9781-286C-97913F4AADF3}"/>
              </a:ext>
            </a:extLst>
          </p:cNvPr>
          <p:cNvSpPr txBox="1"/>
          <p:nvPr/>
        </p:nvSpPr>
        <p:spPr>
          <a:xfrm>
            <a:off x="8680450" y="9950039"/>
            <a:ext cx="8382000" cy="5078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biura w Warszawie</a:t>
            </a:r>
            <a:endParaRPr lang="pl-PL" sz="3000" dirty="0">
              <a:latin typeface="Montserrat SemiBold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2831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ściana, w pomieszczeniu, sufit, Podłoga&#10;&#10;Opis wygenerowany automatycznie">
            <a:extLst>
              <a:ext uri="{FF2B5EF4-FFF2-40B4-BE49-F238E27FC236}">
                <a16:creationId xmlns:a16="http://schemas.microsoft.com/office/drawing/2014/main" xmlns="" id="{828950B8-311E-C3D7-ED42-E21847BB69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0197" y="0"/>
            <a:ext cx="7997326" cy="11305062"/>
          </a:xfrm>
          <a:prstGeom prst="rect">
            <a:avLst/>
          </a:prstGeom>
        </p:spPr>
      </p:pic>
      <p:pic>
        <p:nvPicPr>
          <p:cNvPr id="4" name="Obraz 3" descr="Obraz zawierający sufit, w pomieszczeniu, ściana, tekst&#10;&#10;Opis wygenerowany automatycznie">
            <a:extLst>
              <a:ext uri="{FF2B5EF4-FFF2-40B4-BE49-F238E27FC236}">
                <a16:creationId xmlns:a16="http://schemas.microsoft.com/office/drawing/2014/main" xmlns="" id="{877451CF-B91A-D6ED-1057-6365363DDB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9" y="0"/>
            <a:ext cx="7997326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16" name="object 2">
            <a:extLst>
              <a:ext uri="{FF2B5EF4-FFF2-40B4-BE49-F238E27FC236}">
                <a16:creationId xmlns:a16="http://schemas.microsoft.com/office/drawing/2014/main" xmlns="" id="{B74EEA28-C4E9-AF53-5906-3AC9904B564F}"/>
              </a:ext>
            </a:extLst>
          </p:cNvPr>
          <p:cNvSpPr txBox="1"/>
          <p:nvPr/>
        </p:nvSpPr>
        <p:spPr>
          <a:xfrm>
            <a:off x="16376650" y="629046"/>
            <a:ext cx="3429000" cy="73492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sali</a:t>
            </a: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konferencyjnej</a:t>
            </a:r>
            <a:endParaRPr lang="pl-PL" sz="3000" dirty="0">
              <a:latin typeface="Montserrat SemiBold"/>
              <a:cs typeface="Montserrat SemiBold"/>
            </a:endParaRP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3000" spc="-60" dirty="0" err="1">
                <a:latin typeface="Montserrat SemiBold" panose="00000700000000000000" pitchFamily="50" charset="-18"/>
                <a:cs typeface="Montserrat"/>
              </a:rPr>
              <a:t>Tilt</a:t>
            </a:r>
            <a:r>
              <a:rPr lang="pl-PL" sz="3000" spc="-60" dirty="0">
                <a:latin typeface="Montserrat SemiBold" panose="00000700000000000000" pitchFamily="50" charset="-18"/>
                <a:cs typeface="Montserrat"/>
              </a:rPr>
              <a:t> 7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to odpowiedź na problemy akustyczne </a:t>
            </a:r>
            <a:br>
              <a:rPr lang="pl-PL" sz="2450" spc="-60" dirty="0">
                <a:latin typeface="Montserrat"/>
                <a:cs typeface="Montserrat"/>
              </a:rPr>
            </a:br>
            <a:r>
              <a:rPr lang="pl-PL" sz="2450" spc="-60" dirty="0">
                <a:latin typeface="Montserrat"/>
                <a:cs typeface="Montserrat"/>
              </a:rPr>
              <a:t>i wizualne klasycznych paneli sufitowych systemu T24. Jego odchylona pod kątem 7° rama podtrzymuje powierzchnię wypełniającą i może być montowana w różnych ustawieniach kierunku i ułożenia</a:t>
            </a:r>
          </a:p>
        </p:txBody>
      </p:sp>
    </p:spTree>
    <p:extLst>
      <p:ext uri="{BB962C8B-B14F-4D97-AF65-F5344CB8AC3E}">
        <p14:creationId xmlns:p14="http://schemas.microsoft.com/office/powerpoint/2010/main" xmlns="" val="617695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meble, w pomieszczeniu, stół, budynek&#10;&#10;Opis wygenerowany automatycznie">
            <a:extLst>
              <a:ext uri="{FF2B5EF4-FFF2-40B4-BE49-F238E27FC236}">
                <a16:creationId xmlns:a16="http://schemas.microsoft.com/office/drawing/2014/main" xmlns="" id="{F114C8FB-124F-0BF6-1C8C-7410835B75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62820" y="0"/>
            <a:ext cx="7541280" cy="11309350"/>
          </a:xfrm>
          <a:prstGeom prst="rect">
            <a:avLst/>
          </a:prstGeom>
        </p:spPr>
      </p:pic>
      <p:pic>
        <p:nvPicPr>
          <p:cNvPr id="3" name="Obraz 2" descr="Obraz zawierający meble, w pomieszczeniu, podłoga, korytarz&#10;&#10;Opis wygenerowany automatycznie">
            <a:extLst>
              <a:ext uri="{FF2B5EF4-FFF2-40B4-BE49-F238E27FC236}">
                <a16:creationId xmlns:a16="http://schemas.microsoft.com/office/drawing/2014/main" xmlns="" id="{BDEB59FE-A9CB-5A2F-4269-4B26966A69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2687" y="0"/>
            <a:ext cx="7541280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AF3D6B35-CB7C-3259-2581-8E354ACB1C8C}"/>
              </a:ext>
            </a:extLst>
          </p:cNvPr>
          <p:cNvSpPr txBox="1"/>
          <p:nvPr/>
        </p:nvSpPr>
        <p:spPr>
          <a:xfrm>
            <a:off x="755650" y="699351"/>
            <a:ext cx="4251137" cy="21364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</a:t>
            </a: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sali szkoleniowej</a:t>
            </a:r>
            <a:br>
              <a:rPr lang="pl-PL" sz="3000" b="1" spc="-35" dirty="0">
                <a:latin typeface="Montserrat SemiBold"/>
                <a:cs typeface="Montserrat SemiBold"/>
              </a:rPr>
            </a:br>
            <a:r>
              <a:rPr lang="pl-PL" sz="3000" b="1" spc="-35" dirty="0">
                <a:latin typeface="Montserrat SemiBold"/>
                <a:cs typeface="Montserrat SemiBold"/>
              </a:rPr>
              <a:t>w Wałbrzychu</a:t>
            </a:r>
            <a:endParaRPr lang="pl-PL" sz="3000" dirty="0">
              <a:latin typeface="Montserrat SemiBold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144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Obraz zawierający meble, krzesło, sufit, w pomieszczeniu&#10;&#10;Opis wygenerowany automatycznie">
            <a:extLst>
              <a:ext uri="{FF2B5EF4-FFF2-40B4-BE49-F238E27FC236}">
                <a16:creationId xmlns:a16="http://schemas.microsoft.com/office/drawing/2014/main" xmlns="" id="{7D6772A8-B8EF-9403-07E6-8BABD0D4C7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3633" y="0"/>
            <a:ext cx="7916545" cy="11309350"/>
          </a:xfrm>
          <a:prstGeom prst="rect">
            <a:avLst/>
          </a:prstGeom>
        </p:spPr>
      </p:pic>
      <p:pic>
        <p:nvPicPr>
          <p:cNvPr id="3" name="Obraz 2" descr="Obraz zawierający roślina domowa, podłoga, w pomieszczeniu, meble&#10;&#10;Opis wygenerowany automatycznie">
            <a:extLst>
              <a:ext uri="{FF2B5EF4-FFF2-40B4-BE49-F238E27FC236}">
                <a16:creationId xmlns:a16="http://schemas.microsoft.com/office/drawing/2014/main" xmlns="" id="{4CFEAA6F-0F36-937C-BCA2-D00FF3F5254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093" y="0"/>
            <a:ext cx="7995864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403C5112-79A0-E989-37FE-C28B26482522}"/>
              </a:ext>
            </a:extLst>
          </p:cNvPr>
          <p:cNvSpPr txBox="1"/>
          <p:nvPr/>
        </p:nvSpPr>
        <p:spPr>
          <a:xfrm>
            <a:off x="16231226" y="629046"/>
            <a:ext cx="3733800" cy="69699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spc="-60" dirty="0" err="1">
                <a:latin typeface="Montserrat SemiBold" panose="00000700000000000000" pitchFamily="50" charset="-18"/>
                <a:cs typeface="Montserrat"/>
              </a:rPr>
              <a:t>Cloud</a:t>
            </a:r>
            <a:r>
              <a:rPr lang="pl-PL" sz="3000" spc="-60" dirty="0">
                <a:latin typeface="Montserrat SemiBold" panose="00000700000000000000" pitchFamily="50" charset="-18"/>
                <a:cs typeface="Montserrat"/>
              </a:rPr>
              <a:t> 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Akustyczne wyspy sufitowe  to rozwiązanie idealne dla przestrzeni, w których przy konieczności zapewnienia komfortu akustycznego, nie ma możliwości montażu tradycyjnego sufitu podwieszanego. Jest ono przeznaczone zarówno do montażu bezpośredniego do stropu jak i zwieszania na linkach o regulowanej długości.</a:t>
            </a:r>
          </a:p>
        </p:txBody>
      </p:sp>
    </p:spTree>
    <p:extLst>
      <p:ext uri="{BB962C8B-B14F-4D97-AF65-F5344CB8AC3E}">
        <p14:creationId xmlns:p14="http://schemas.microsoft.com/office/powerpoint/2010/main" xmlns="" val="3291924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korytarz, w pomieszczeniu, ściana, sufit&#10;&#10;Opis wygenerowany automatycznie">
            <a:extLst>
              <a:ext uri="{FF2B5EF4-FFF2-40B4-BE49-F238E27FC236}">
                <a16:creationId xmlns:a16="http://schemas.microsoft.com/office/drawing/2014/main" xmlns="" id="{EAAA1F98-48EA-A726-A47F-F2A7EC06A2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02"/>
            <a:ext cx="20104100" cy="1130654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C4F0DD9C-B9D8-6744-C244-250A33151B3E}"/>
              </a:ext>
            </a:extLst>
          </p:cNvPr>
          <p:cNvSpPr txBox="1"/>
          <p:nvPr/>
        </p:nvSpPr>
        <p:spPr>
          <a:xfrm>
            <a:off x="628253" y="9405230"/>
            <a:ext cx="6781800" cy="10592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</a:t>
            </a: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Szkoły Muzycznej w Krakowie</a:t>
            </a:r>
            <a:endParaRPr lang="pl-PL" sz="3000" dirty="0">
              <a:latin typeface="Montserrat SemiBold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5898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w pomieszczeniu, meble, ściana, podłoga&#10;&#10;Opis wygenerowany automatycznie">
            <a:extLst>
              <a:ext uri="{FF2B5EF4-FFF2-40B4-BE49-F238E27FC236}">
                <a16:creationId xmlns:a16="http://schemas.microsoft.com/office/drawing/2014/main" xmlns="" id="{6CB3C2D7-E93A-F084-91A5-AC65CE627E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32880" y="0"/>
            <a:ext cx="13571220" cy="11309350"/>
          </a:xfrm>
          <a:prstGeom prst="rect">
            <a:avLst/>
          </a:prstGeom>
        </p:spPr>
      </p:pic>
      <p:pic>
        <p:nvPicPr>
          <p:cNvPr id="13" name="Obraz 12" descr="Obraz zawierający ściana, w pomieszczeniu, roślina domowa, Podłoga&#10;&#10;Opis wygenerowany automatycznie">
            <a:extLst>
              <a:ext uri="{FF2B5EF4-FFF2-40B4-BE49-F238E27FC236}">
                <a16:creationId xmlns:a16="http://schemas.microsoft.com/office/drawing/2014/main" xmlns="" id="{3ED07070-BFD7-EA13-CACD-7FD516E465E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374574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xmlns="" id="{4E1A6AD1-5B31-37C9-5F4E-FDBE5C6199CF}"/>
              </a:ext>
            </a:extLst>
          </p:cNvPr>
          <p:cNvSpPr txBox="1"/>
          <p:nvPr/>
        </p:nvSpPr>
        <p:spPr>
          <a:xfrm>
            <a:off x="628253" y="10038688"/>
            <a:ext cx="15182797" cy="5078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sali wielofunkcyjnej w budynku PCLA w Rzeszowie</a:t>
            </a:r>
            <a:endParaRPr lang="pl-PL" sz="3000" dirty="0">
              <a:latin typeface="Montserrat SemiBold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9867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2">
            <a:extLst>
              <a:ext uri="{FF2B5EF4-FFF2-40B4-BE49-F238E27FC236}">
                <a16:creationId xmlns:a16="http://schemas.microsoft.com/office/drawing/2014/main" xmlns="" id="{307AD1F6-A717-9FBB-E8A4-9FA6E57E2A82}"/>
              </a:ext>
            </a:extLst>
          </p:cNvPr>
          <p:cNvSpPr txBox="1"/>
          <p:nvPr/>
        </p:nvSpPr>
        <p:spPr>
          <a:xfrm>
            <a:off x="15462250" y="629046"/>
            <a:ext cx="4479737" cy="72242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salonu, prywatny dom w Krakowie</a:t>
            </a: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endParaRPr lang="pl-PL" sz="3000" b="1" spc="-35" dirty="0">
              <a:latin typeface="Montserrat SemiBold"/>
              <a:cs typeface="Montserrat SemiBold"/>
            </a:endParaRP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spc="-60" dirty="0">
                <a:latin typeface="Montserrat SemiBold" panose="00000700000000000000" pitchFamily="50" charset="-18"/>
                <a:cs typeface="Montserrat"/>
              </a:rPr>
              <a:t>EcoPET 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to dźwiękochłonny ustrój wykonany ze sprasowanych włókien poliestrowych – materiału bezzapachowego, nietoksycznego i niepylącego. 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Istnieje możliwość wycinania różnych kształtów i łączenia kolorów w celu uzyskania ciekawych kompozycji wizualnych.</a:t>
            </a:r>
          </a:p>
        </p:txBody>
      </p:sp>
      <p:pic>
        <p:nvPicPr>
          <p:cNvPr id="26" name="Obraz 25" descr="Obraz zawierający w pomieszczeniu, ściana, aranżacja wnętrz, dom&#10;&#10;Opis wygenerowany automatycznie">
            <a:extLst>
              <a:ext uri="{FF2B5EF4-FFF2-40B4-BE49-F238E27FC236}">
                <a16:creationId xmlns:a16="http://schemas.microsoft.com/office/drawing/2014/main" xmlns="" id="{C7F17506-D344-9EE4-17D2-F2137EDE5A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5079133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3771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anapa, Wersalka, w pomieszczeniu, aranżacja wnętrz&#10;&#10;Opis wygenerowany automatycznie">
            <a:extLst>
              <a:ext uri="{FF2B5EF4-FFF2-40B4-BE49-F238E27FC236}">
                <a16:creationId xmlns:a16="http://schemas.microsoft.com/office/drawing/2014/main" xmlns="" id="{FB6690E5-DE2D-0653-9832-D6BCAD9BA1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4967" y="0"/>
            <a:ext cx="15079133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A5F376B2-E39F-67E1-0C93-6B3C10643219}"/>
              </a:ext>
            </a:extLst>
          </p:cNvPr>
          <p:cNvSpPr txBox="1"/>
          <p:nvPr/>
        </p:nvSpPr>
        <p:spPr>
          <a:xfrm>
            <a:off x="298450" y="629046"/>
            <a:ext cx="4597664" cy="94616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salonu, prywatny dom w Krakowie</a:t>
            </a: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endParaRPr lang="pl-PL" sz="3000" b="1" spc="-35" dirty="0">
              <a:latin typeface="Montserrat SemiBold"/>
              <a:cs typeface="Montserrat SemiBold"/>
            </a:endParaRPr>
          </a:p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spc="-60" dirty="0" err="1">
                <a:latin typeface="Montserrat SemiBold" panose="00000700000000000000" pitchFamily="50" charset="-18"/>
                <a:cs typeface="Montserrat"/>
              </a:rPr>
              <a:t>Aco-ustic</a:t>
            </a:r>
            <a:r>
              <a:rPr lang="pl-PL" sz="3000" spc="-60" dirty="0">
                <a:latin typeface="Montserrat SemiBold" panose="00000700000000000000" pitchFamily="50" charset="-18"/>
                <a:cs typeface="Montserrat"/>
              </a:rPr>
              <a:t> Painting 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Obraz akustyczny to dzieło sztuki naniesione na materiał o doskonałych właściwościach pochłaniających. 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Wybrany z naszej starannie wyselekcjonowanej kolekcji lub zaproponowany przez Ciebie będzie wizualnie komponował się z Twoim wnętrzem. W zależności od stopnia pochłaniania dźwięku jaki chcemy uzyskać, występuje w różnych formatach i grubościach.</a:t>
            </a: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endParaRPr lang="pl-PL" sz="2450" spc="-60" dirty="0"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9831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Obraz zawierający schody, w pomieszczeniu, budynek, aranżacja wnętrz&#10;&#10;Opis wygenerowany automatycznie">
            <a:extLst>
              <a:ext uri="{FF2B5EF4-FFF2-40B4-BE49-F238E27FC236}">
                <a16:creationId xmlns:a16="http://schemas.microsoft.com/office/drawing/2014/main" xmlns="" id="{6C0AB362-5FCB-8E0A-9FC3-7B90C30055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08066" y="-9226"/>
            <a:ext cx="8482013" cy="11326840"/>
          </a:xfrm>
          <a:prstGeom prst="rect">
            <a:avLst/>
          </a:prstGeom>
        </p:spPr>
      </p:pic>
      <p:pic>
        <p:nvPicPr>
          <p:cNvPr id="4" name="Obraz 3" descr="Obraz zawierający w pomieszczeniu, ściana, aranżacja wnętrz, sufit">
            <a:extLst>
              <a:ext uri="{FF2B5EF4-FFF2-40B4-BE49-F238E27FC236}">
                <a16:creationId xmlns:a16="http://schemas.microsoft.com/office/drawing/2014/main" xmlns="" id="{1A450225-85A0-525B-135B-B2FA1BD314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729" y="-9226"/>
            <a:ext cx="8488933" cy="1131857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0824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 descr="Obraz zawierający rysowanie, Sztuka dziecięca, szkic, Sztuki piękne&#10;&#10;Opis wygenerowany automatycznie">
            <a:extLst>
              <a:ext uri="{FF2B5EF4-FFF2-40B4-BE49-F238E27FC236}">
                <a16:creationId xmlns:a16="http://schemas.microsoft.com/office/drawing/2014/main" xmlns="" id="{F3C563F9-994C-361D-8DD9-D6FED601AC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40212" y="0"/>
            <a:ext cx="7539566" cy="11309350"/>
          </a:xfrm>
          <a:prstGeom prst="rect">
            <a:avLst/>
          </a:prstGeom>
        </p:spPr>
      </p:pic>
      <p:pic>
        <p:nvPicPr>
          <p:cNvPr id="16" name="Obraz 15" descr="Obraz zawierający ściana, w pomieszczeniu, aranżacja wnętrz, zlew&#10;&#10;Opis wygenerowany automatycznie">
            <a:extLst>
              <a:ext uri="{FF2B5EF4-FFF2-40B4-BE49-F238E27FC236}">
                <a16:creationId xmlns:a16="http://schemas.microsoft.com/office/drawing/2014/main" xmlns="" id="{D522606B-B769-05C0-95DE-FE1CD4ECD5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1309350" cy="1133311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8811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ściana, w pomieszczeniu, aranżacja wnętrz, łazienka">
            <a:extLst>
              <a:ext uri="{FF2B5EF4-FFF2-40B4-BE49-F238E27FC236}">
                <a16:creationId xmlns:a16="http://schemas.microsoft.com/office/drawing/2014/main" xmlns="" id="{410FCCBC-4C8D-2E8A-182B-CEE786013A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934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7515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Obraz zawierający meble, stół, sufit, podłoga&#10;&#10;Opis wygenerowany automatycznie">
            <a:extLst>
              <a:ext uri="{FF2B5EF4-FFF2-40B4-BE49-F238E27FC236}">
                <a16:creationId xmlns:a16="http://schemas.microsoft.com/office/drawing/2014/main" xmlns="" id="{FD9E129B-C339-D9C3-33CE-4395987B0FB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06776" y="0"/>
            <a:ext cx="7997326" cy="11309350"/>
          </a:xfrm>
          <a:prstGeom prst="rect">
            <a:avLst/>
          </a:prstGeom>
        </p:spPr>
      </p:pic>
      <p:pic>
        <p:nvPicPr>
          <p:cNvPr id="11" name="Obraz 10" descr="Obraz zawierający meble, stół, w pomieszczeniu, sufit&#10;&#10;Opis wygenerowany automatycznie">
            <a:extLst>
              <a:ext uri="{FF2B5EF4-FFF2-40B4-BE49-F238E27FC236}">
                <a16:creationId xmlns:a16="http://schemas.microsoft.com/office/drawing/2014/main" xmlns="" id="{4686F06F-9C97-0A7B-A1F9-1AF90DA1A9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8662" y="0"/>
            <a:ext cx="7997326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xmlns="" id="{AAC0639A-68BC-D294-D25D-9FB31ABC4A73}"/>
              </a:ext>
            </a:extLst>
          </p:cNvPr>
          <p:cNvSpPr txBox="1"/>
          <p:nvPr/>
        </p:nvSpPr>
        <p:spPr>
          <a:xfrm>
            <a:off x="446558" y="629046"/>
            <a:ext cx="3280892" cy="10362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spc="-60" dirty="0" err="1">
                <a:latin typeface="Montserrat SemiBold" panose="00000700000000000000" pitchFamily="50" charset="-18"/>
                <a:cs typeface="Montserrat"/>
              </a:rPr>
              <a:t>Ceiling</a:t>
            </a:r>
            <a:r>
              <a:rPr lang="pl-PL" sz="3000" spc="-60" dirty="0">
                <a:latin typeface="Montserrat SemiBold" panose="00000700000000000000" pitchFamily="50" charset="-18"/>
                <a:cs typeface="Montserrat"/>
              </a:rPr>
              <a:t> </a:t>
            </a:r>
            <a:r>
              <a:rPr lang="pl-PL" sz="3000" spc="-60" dirty="0" err="1">
                <a:latin typeface="Montserrat SemiBold" panose="00000700000000000000" pitchFamily="50" charset="-18"/>
                <a:cs typeface="Montserrat"/>
              </a:rPr>
              <a:t>Tile</a:t>
            </a:r>
            <a:endParaRPr lang="pl-PL" sz="3000" spc="-60" dirty="0">
              <a:latin typeface="Montserrat SemiBold" panose="00000700000000000000" pitchFamily="50" charset="-18"/>
              <a:cs typeface="Montserrat"/>
            </a:endParaRPr>
          </a:p>
          <a:p>
            <a:pPr marL="12700" marR="5080">
              <a:lnSpc>
                <a:spcPct val="101000"/>
              </a:lnSpc>
              <a:spcBef>
                <a:spcPts val="2670"/>
              </a:spcBef>
            </a:pPr>
            <a:r>
              <a:rPr lang="pl-PL" sz="2450" spc="-60" dirty="0">
                <a:latin typeface="Montserrat"/>
                <a:cs typeface="Montserrat"/>
              </a:rPr>
              <a:t>jest naszą kolorową odpowiedzią na jednobarwne akustyczne modułowe sufity podwieszane, wykorzystujące standardową konstrukcję T24 i T15. Nasze płyty są wykonane z materiału o bardzo wysokim stopniu dźwiękochłonności, występują w dwóch podstawowych grubościach i dwóch wersjach montażu: </a:t>
            </a:r>
            <a:br>
              <a:rPr lang="pl-PL" sz="2450" spc="-60" dirty="0">
                <a:latin typeface="Montserrat"/>
                <a:cs typeface="Montserrat"/>
              </a:rPr>
            </a:br>
            <a:r>
              <a:rPr lang="pl-PL" sz="2450" spc="-60" dirty="0">
                <a:latin typeface="Montserrat"/>
                <a:cs typeface="Montserrat"/>
              </a:rPr>
              <a:t>z widoczną krawędzią (widoczna konstrukcja T) oraz </a:t>
            </a:r>
            <a:br>
              <a:rPr lang="pl-PL" sz="2450" spc="-60" dirty="0">
                <a:latin typeface="Montserrat"/>
                <a:cs typeface="Montserrat"/>
              </a:rPr>
            </a:br>
            <a:r>
              <a:rPr lang="pl-PL" sz="2450" spc="-60" dirty="0">
                <a:latin typeface="Montserrat"/>
                <a:cs typeface="Montserrat"/>
              </a:rPr>
              <a:t>z ukrytą krawędzią (niewidoczna konstrukcja T).</a:t>
            </a:r>
          </a:p>
        </p:txBody>
      </p:sp>
    </p:spTree>
    <p:extLst>
      <p:ext uri="{BB962C8B-B14F-4D97-AF65-F5344CB8AC3E}">
        <p14:creationId xmlns:p14="http://schemas.microsoft.com/office/powerpoint/2010/main" xmlns="" val="1801506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Obraz zawierający w pomieszczeniu, scena, korytarz, audytorium&#10;&#10;Opis wygenerowany automatycznie">
            <a:extLst>
              <a:ext uri="{FF2B5EF4-FFF2-40B4-BE49-F238E27FC236}">
                <a16:creationId xmlns:a16="http://schemas.microsoft.com/office/drawing/2014/main" xmlns="" id="{B796DF37-41FA-8852-EBFE-C298CC3179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6" y="0"/>
            <a:ext cx="20101627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xmlns="" id="{ED9DD4D0-ECF4-2CCD-A5AF-600D943F9B67}"/>
              </a:ext>
            </a:extLst>
          </p:cNvPr>
          <p:cNvSpPr txBox="1"/>
          <p:nvPr/>
        </p:nvSpPr>
        <p:spPr>
          <a:xfrm>
            <a:off x="679450" y="9927315"/>
            <a:ext cx="14859000" cy="5078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sali koncertowej w Szkole Muzycznej w Gliwicach</a:t>
            </a:r>
            <a:endParaRPr lang="pl-PL" sz="3000" dirty="0">
              <a:latin typeface="Montserrat SemiBold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256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 pomieszczeniu, ściana, korytarz, budynek">
            <a:extLst>
              <a:ext uri="{FF2B5EF4-FFF2-40B4-BE49-F238E27FC236}">
                <a16:creationId xmlns:a16="http://schemas.microsoft.com/office/drawing/2014/main" xmlns="" id="{72F842A9-7FFF-CAEE-C487-39C69C4E2A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6" y="0"/>
            <a:ext cx="20101627" cy="113093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80406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w pomieszczeniu, krzesło, korytarz, audytorium">
            <a:extLst>
              <a:ext uri="{FF2B5EF4-FFF2-40B4-BE49-F238E27FC236}">
                <a16:creationId xmlns:a16="http://schemas.microsoft.com/office/drawing/2014/main" xmlns="" id="{61E4AE1C-F245-19EC-9DE6-01B08CA18C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02"/>
            <a:ext cx="20104100" cy="1130654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5F4AA993-AC5B-E646-8385-1D56868B6084}"/>
              </a:ext>
            </a:extLst>
          </p:cNvPr>
          <p:cNvSpPr txBox="1"/>
          <p:nvPr/>
        </p:nvSpPr>
        <p:spPr>
          <a:xfrm>
            <a:off x="679450" y="9927315"/>
            <a:ext cx="10795398" cy="5078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25"/>
              </a:lnSpc>
              <a:spcBef>
                <a:spcPts val="105"/>
              </a:spcBef>
            </a:pPr>
            <a:r>
              <a:rPr lang="pl-PL" sz="3000" b="1" spc="-35" dirty="0">
                <a:latin typeface="Montserrat SemiBold"/>
                <a:cs typeface="Montserrat SemiBold"/>
              </a:rPr>
              <a:t>Adaptacja akustyczna auli szkolnej w Rydzynie</a:t>
            </a:r>
            <a:endParaRPr lang="pl-PL" sz="3000" dirty="0">
              <a:latin typeface="Montserrat SemiBold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5079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 pomieszczeniu, krzesło, korytarz, audytorium">
            <a:extLst>
              <a:ext uri="{FF2B5EF4-FFF2-40B4-BE49-F238E27FC236}">
                <a16:creationId xmlns:a16="http://schemas.microsoft.com/office/drawing/2014/main" xmlns="" id="{2F1A310E-9051-190D-82BD-49BCD6D283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02"/>
            <a:ext cx="20104100" cy="1130654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5313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ściana, aranżacja wnętrz, meble, w pomieszczeniu">
            <a:extLst>
              <a:ext uri="{FF2B5EF4-FFF2-40B4-BE49-F238E27FC236}">
                <a16:creationId xmlns:a16="http://schemas.microsoft.com/office/drawing/2014/main" xmlns="" id="{6DC427CD-DD82-44D8-0B4A-E26E06955B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6" name="object 6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raz 13" descr="Obraz zawierający tekst, Czcionka, czarne, zrzut ekranu">
            <a:extLst>
              <a:ext uri="{FF2B5EF4-FFF2-40B4-BE49-F238E27FC236}">
                <a16:creationId xmlns:a16="http://schemas.microsoft.com/office/drawing/2014/main" xmlns="" id="{5E355373-CDC7-39A1-DCB4-FADC178234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50" y="10609481"/>
            <a:ext cx="2133600" cy="72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4964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dirty="0"/>
              <a:t>Zaufali</a:t>
            </a:r>
            <a:r>
              <a:rPr spc="-60" dirty="0"/>
              <a:t> </a:t>
            </a:r>
            <a:r>
              <a:rPr spc="-25" dirty="0"/>
              <a:t>nam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628253" y="3463840"/>
            <a:ext cx="1632149" cy="10683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email"/>
          <a:stretch>
            <a:fillRect/>
          </a:stretch>
        </p:blipFill>
        <p:spPr>
          <a:xfrm>
            <a:off x="4911857" y="3471060"/>
            <a:ext cx="1044575" cy="10610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7191073" y="3567718"/>
            <a:ext cx="458964" cy="8762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email"/>
          <a:stretch>
            <a:fillRect/>
          </a:stretch>
        </p:blipFill>
        <p:spPr>
          <a:xfrm>
            <a:off x="8586126" y="3463840"/>
            <a:ext cx="1632149" cy="106265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email"/>
          <a:stretch>
            <a:fillRect/>
          </a:stretch>
        </p:blipFill>
        <p:spPr>
          <a:xfrm>
            <a:off x="10584379" y="3734022"/>
            <a:ext cx="1614587" cy="3894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email"/>
          <a:stretch>
            <a:fillRect/>
          </a:stretch>
        </p:blipFill>
        <p:spPr>
          <a:xfrm>
            <a:off x="12565062" y="3706388"/>
            <a:ext cx="1632149" cy="58322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email"/>
          <a:stretch>
            <a:fillRect/>
          </a:stretch>
        </p:blipFill>
        <p:spPr>
          <a:xfrm>
            <a:off x="14554530" y="3808315"/>
            <a:ext cx="1632149" cy="37936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email"/>
          <a:stretch>
            <a:fillRect/>
          </a:stretch>
        </p:blipFill>
        <p:spPr>
          <a:xfrm>
            <a:off x="16543999" y="3463831"/>
            <a:ext cx="1632149" cy="106832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email"/>
          <a:stretch>
            <a:fillRect/>
          </a:stretch>
        </p:blipFill>
        <p:spPr>
          <a:xfrm>
            <a:off x="2628602" y="3708662"/>
            <a:ext cx="1610387" cy="42435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email"/>
          <a:stretch>
            <a:fillRect/>
          </a:stretch>
        </p:blipFill>
        <p:spPr>
          <a:xfrm>
            <a:off x="861417" y="4875559"/>
            <a:ext cx="1174148" cy="102659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email"/>
          <a:stretch>
            <a:fillRect/>
          </a:stretch>
        </p:blipFill>
        <p:spPr>
          <a:xfrm>
            <a:off x="4637754" y="5267834"/>
            <a:ext cx="1564907" cy="26101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email"/>
          <a:stretch>
            <a:fillRect/>
          </a:stretch>
        </p:blipFill>
        <p:spPr>
          <a:xfrm>
            <a:off x="6629465" y="4973229"/>
            <a:ext cx="1574736" cy="70134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email"/>
          <a:stretch>
            <a:fillRect/>
          </a:stretch>
        </p:blipFill>
        <p:spPr>
          <a:xfrm>
            <a:off x="8586126" y="5225300"/>
            <a:ext cx="1632149" cy="33144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email"/>
          <a:stretch>
            <a:fillRect/>
          </a:stretch>
        </p:blipFill>
        <p:spPr>
          <a:xfrm>
            <a:off x="10599078" y="5277358"/>
            <a:ext cx="1602794" cy="25394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email"/>
          <a:stretch>
            <a:fillRect/>
          </a:stretch>
        </p:blipFill>
        <p:spPr>
          <a:xfrm>
            <a:off x="12571152" y="4885538"/>
            <a:ext cx="1619968" cy="104999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email"/>
          <a:stretch>
            <a:fillRect/>
          </a:stretch>
        </p:blipFill>
        <p:spPr>
          <a:xfrm>
            <a:off x="14554530" y="5168772"/>
            <a:ext cx="1632149" cy="46522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email"/>
          <a:stretch>
            <a:fillRect/>
          </a:stretch>
        </p:blipFill>
        <p:spPr>
          <a:xfrm>
            <a:off x="16543999" y="5027980"/>
            <a:ext cx="1511830" cy="78827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email"/>
          <a:stretch>
            <a:fillRect/>
          </a:stretch>
        </p:blipFill>
        <p:spPr>
          <a:xfrm>
            <a:off x="2617721" y="5215199"/>
            <a:ext cx="1632149" cy="37236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0" cstate="email"/>
          <a:stretch>
            <a:fillRect/>
          </a:stretch>
        </p:blipFill>
        <p:spPr>
          <a:xfrm>
            <a:off x="628253" y="6598469"/>
            <a:ext cx="1632149" cy="41259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1" cstate="email"/>
          <a:stretch>
            <a:fillRect/>
          </a:stretch>
        </p:blipFill>
        <p:spPr>
          <a:xfrm>
            <a:off x="4607189" y="6579247"/>
            <a:ext cx="1632149" cy="45103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2" cstate="email"/>
          <a:stretch>
            <a:fillRect/>
          </a:stretch>
        </p:blipFill>
        <p:spPr>
          <a:xfrm>
            <a:off x="6596657" y="6450576"/>
            <a:ext cx="1632149" cy="70838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3" cstate="email"/>
          <a:stretch>
            <a:fillRect/>
          </a:stretch>
        </p:blipFill>
        <p:spPr>
          <a:xfrm>
            <a:off x="8932261" y="6270615"/>
            <a:ext cx="939880" cy="1068313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4" cstate="email"/>
          <a:stretch>
            <a:fillRect/>
          </a:stretch>
        </p:blipFill>
        <p:spPr>
          <a:xfrm>
            <a:off x="10575594" y="6491415"/>
            <a:ext cx="1632149" cy="62670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5" cstate="email"/>
          <a:stretch>
            <a:fillRect/>
          </a:stretch>
        </p:blipFill>
        <p:spPr>
          <a:xfrm>
            <a:off x="12565062" y="6478337"/>
            <a:ext cx="1632149" cy="65285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6" cstate="email"/>
          <a:stretch>
            <a:fillRect/>
          </a:stretch>
        </p:blipFill>
        <p:spPr>
          <a:xfrm>
            <a:off x="14554530" y="6684385"/>
            <a:ext cx="1632149" cy="240763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7" cstate="email"/>
          <a:stretch>
            <a:fillRect/>
          </a:stretch>
        </p:blipFill>
        <p:spPr>
          <a:xfrm>
            <a:off x="16825404" y="6270615"/>
            <a:ext cx="1069339" cy="106830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8" cstate="email"/>
          <a:stretch>
            <a:fillRect/>
          </a:stretch>
        </p:blipFill>
        <p:spPr>
          <a:xfrm>
            <a:off x="2617721" y="6547058"/>
            <a:ext cx="1632149" cy="51541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9" cstate="email"/>
          <a:stretch>
            <a:fillRect/>
          </a:stretch>
        </p:blipFill>
        <p:spPr>
          <a:xfrm>
            <a:off x="660256" y="7673996"/>
            <a:ext cx="1600146" cy="1068313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0" cstate="email"/>
          <a:stretch>
            <a:fillRect/>
          </a:stretch>
        </p:blipFill>
        <p:spPr>
          <a:xfrm>
            <a:off x="4607189" y="7812788"/>
            <a:ext cx="1632149" cy="79071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1" cstate="email"/>
          <a:stretch>
            <a:fillRect/>
          </a:stretch>
        </p:blipFill>
        <p:spPr>
          <a:xfrm>
            <a:off x="6910594" y="7708237"/>
            <a:ext cx="1011207" cy="992983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2" cstate="email"/>
          <a:stretch>
            <a:fillRect/>
          </a:stretch>
        </p:blipFill>
        <p:spPr>
          <a:xfrm>
            <a:off x="8586126" y="7914364"/>
            <a:ext cx="1632149" cy="587573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10575594" y="7673996"/>
            <a:ext cx="1632585" cy="1068705"/>
            <a:chOff x="10575594" y="7673996"/>
            <a:chExt cx="1632585" cy="1068705"/>
          </a:xfrm>
        </p:grpSpPr>
        <p:pic>
          <p:nvPicPr>
            <p:cNvPr id="35" name="object 35"/>
            <p:cNvPicPr/>
            <p:nvPr/>
          </p:nvPicPr>
          <p:blipFill>
            <a:blip r:embed="rId33" cstate="email"/>
            <a:stretch>
              <a:fillRect/>
            </a:stretch>
          </p:blipFill>
          <p:spPr>
            <a:xfrm>
              <a:off x="11085301" y="7825820"/>
              <a:ext cx="607311" cy="60731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4" cstate="email"/>
            <a:stretch>
              <a:fillRect/>
            </a:stretch>
          </p:blipFill>
          <p:spPr>
            <a:xfrm>
              <a:off x="10575594" y="7673996"/>
              <a:ext cx="1632149" cy="1068313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35" cstate="email"/>
          <a:stretch>
            <a:fillRect/>
          </a:stretch>
        </p:blipFill>
        <p:spPr>
          <a:xfrm>
            <a:off x="12565062" y="7783057"/>
            <a:ext cx="1632149" cy="85018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6" cstate="email"/>
          <a:stretch>
            <a:fillRect/>
          </a:stretch>
        </p:blipFill>
        <p:spPr>
          <a:xfrm>
            <a:off x="14554530" y="7838099"/>
            <a:ext cx="1632149" cy="740103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7" cstate="email"/>
          <a:stretch>
            <a:fillRect/>
          </a:stretch>
        </p:blipFill>
        <p:spPr>
          <a:xfrm>
            <a:off x="16543999" y="7945767"/>
            <a:ext cx="1632149" cy="457222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38" cstate="email"/>
          <a:stretch>
            <a:fillRect/>
          </a:stretch>
        </p:blipFill>
        <p:spPr>
          <a:xfrm>
            <a:off x="2912790" y="7700298"/>
            <a:ext cx="1042010" cy="104201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39" cstate="email"/>
          <a:stretch>
            <a:fillRect/>
          </a:stretch>
        </p:blipFill>
        <p:spPr>
          <a:xfrm>
            <a:off x="649178" y="9402352"/>
            <a:ext cx="1595530" cy="407914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40" cstate="email"/>
          <a:stretch>
            <a:fillRect/>
          </a:stretch>
        </p:blipFill>
        <p:spPr>
          <a:xfrm>
            <a:off x="4607189" y="9385363"/>
            <a:ext cx="1632149" cy="538974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41" cstate="email"/>
          <a:stretch>
            <a:fillRect/>
          </a:stretch>
        </p:blipFill>
        <p:spPr>
          <a:xfrm>
            <a:off x="6662422" y="9118386"/>
            <a:ext cx="1506599" cy="986293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42" cstate="email"/>
          <a:stretch>
            <a:fillRect/>
          </a:stretch>
        </p:blipFill>
        <p:spPr>
          <a:xfrm>
            <a:off x="8586126" y="9468417"/>
            <a:ext cx="1632149" cy="286235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43" cstate="email"/>
          <a:stretch>
            <a:fillRect/>
          </a:stretch>
        </p:blipFill>
        <p:spPr>
          <a:xfrm>
            <a:off x="10575594" y="9303835"/>
            <a:ext cx="1632149" cy="615400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44" cstate="email"/>
          <a:stretch>
            <a:fillRect/>
          </a:stretch>
        </p:blipFill>
        <p:spPr>
          <a:xfrm>
            <a:off x="12565062" y="9397757"/>
            <a:ext cx="1632149" cy="427556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45" cstate="email"/>
          <a:stretch>
            <a:fillRect/>
          </a:stretch>
        </p:blipFill>
        <p:spPr>
          <a:xfrm>
            <a:off x="14721930" y="9290108"/>
            <a:ext cx="1297349" cy="627173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46" cstate="email"/>
          <a:stretch>
            <a:fillRect/>
          </a:stretch>
        </p:blipFill>
        <p:spPr>
          <a:xfrm>
            <a:off x="16576642" y="9486403"/>
            <a:ext cx="1572303" cy="250262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47" cstate="email"/>
          <a:stretch>
            <a:fillRect/>
          </a:stretch>
        </p:blipFill>
        <p:spPr>
          <a:xfrm>
            <a:off x="2677566" y="9442880"/>
            <a:ext cx="1501577" cy="337310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18098126" y="10743254"/>
            <a:ext cx="1377950" cy="251460"/>
            <a:chOff x="18098126" y="10743254"/>
            <a:chExt cx="1377950" cy="251460"/>
          </a:xfrm>
        </p:grpSpPr>
        <p:sp>
          <p:nvSpPr>
            <p:cNvPr id="51" name="object 51"/>
            <p:cNvSpPr/>
            <p:nvPr/>
          </p:nvSpPr>
          <p:spPr>
            <a:xfrm>
              <a:off x="19161762" y="10763798"/>
              <a:ext cx="12065" cy="67945"/>
            </a:xfrm>
            <a:custGeom>
              <a:avLst/>
              <a:gdLst/>
              <a:ahLst/>
              <a:cxnLst/>
              <a:rect l="l" t="t" r="r" b="b"/>
              <a:pathLst>
                <a:path w="12065" h="67945">
                  <a:moveTo>
                    <a:pt x="11727" y="0"/>
                  </a:moveTo>
                  <a:lnTo>
                    <a:pt x="0" y="0"/>
                  </a:lnTo>
                  <a:lnTo>
                    <a:pt x="0" y="67903"/>
                  </a:lnTo>
                  <a:lnTo>
                    <a:pt x="11727" y="67903"/>
                  </a:lnTo>
                  <a:lnTo>
                    <a:pt x="11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48" cstate="email"/>
            <a:stretch>
              <a:fillRect/>
            </a:stretch>
          </p:blipFill>
          <p:spPr>
            <a:xfrm>
              <a:off x="18098126" y="10781296"/>
              <a:ext cx="1377720" cy="21314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9030900" y="10743266"/>
              <a:ext cx="271780" cy="88900"/>
            </a:xfrm>
            <a:custGeom>
              <a:avLst/>
              <a:gdLst/>
              <a:ahLst/>
              <a:cxnLst/>
              <a:rect l="l" t="t" r="r" b="b"/>
              <a:pathLst>
                <a:path w="271780" h="88900">
                  <a:moveTo>
                    <a:pt x="11747" y="51968"/>
                  </a:moveTo>
                  <a:lnTo>
                    <a:pt x="0" y="51968"/>
                  </a:lnTo>
                  <a:lnTo>
                    <a:pt x="0" y="88696"/>
                  </a:lnTo>
                  <a:lnTo>
                    <a:pt x="11747" y="88696"/>
                  </a:lnTo>
                  <a:lnTo>
                    <a:pt x="11747" y="51968"/>
                  </a:lnTo>
                  <a:close/>
                </a:path>
                <a:path w="271780" h="88900">
                  <a:moveTo>
                    <a:pt x="55511" y="10553"/>
                  </a:moveTo>
                  <a:lnTo>
                    <a:pt x="43776" y="10553"/>
                  </a:lnTo>
                  <a:lnTo>
                    <a:pt x="43776" y="88125"/>
                  </a:lnTo>
                  <a:lnTo>
                    <a:pt x="55511" y="88125"/>
                  </a:lnTo>
                  <a:lnTo>
                    <a:pt x="55511" y="10553"/>
                  </a:lnTo>
                  <a:close/>
                </a:path>
                <a:path w="271780" h="88900">
                  <a:moveTo>
                    <a:pt x="99060" y="0"/>
                  </a:moveTo>
                  <a:lnTo>
                    <a:pt x="87325" y="0"/>
                  </a:lnTo>
                  <a:lnTo>
                    <a:pt x="87325" y="88442"/>
                  </a:lnTo>
                  <a:lnTo>
                    <a:pt x="99060" y="88442"/>
                  </a:lnTo>
                  <a:lnTo>
                    <a:pt x="99060" y="0"/>
                  </a:lnTo>
                  <a:close/>
                </a:path>
                <a:path w="271780" h="88900">
                  <a:moveTo>
                    <a:pt x="183959" y="45694"/>
                  </a:moveTo>
                  <a:lnTo>
                    <a:pt x="172212" y="45694"/>
                  </a:lnTo>
                  <a:lnTo>
                    <a:pt x="172212" y="88455"/>
                  </a:lnTo>
                  <a:lnTo>
                    <a:pt x="183959" y="88455"/>
                  </a:lnTo>
                  <a:lnTo>
                    <a:pt x="183959" y="45694"/>
                  </a:lnTo>
                  <a:close/>
                </a:path>
                <a:path w="271780" h="88900">
                  <a:moveTo>
                    <a:pt x="227152" y="24104"/>
                  </a:moveTo>
                  <a:lnTo>
                    <a:pt x="215112" y="24104"/>
                  </a:lnTo>
                  <a:lnTo>
                    <a:pt x="215112" y="88442"/>
                  </a:lnTo>
                  <a:lnTo>
                    <a:pt x="227152" y="88442"/>
                  </a:lnTo>
                  <a:lnTo>
                    <a:pt x="227152" y="24104"/>
                  </a:lnTo>
                  <a:close/>
                </a:path>
                <a:path w="271780" h="88900">
                  <a:moveTo>
                    <a:pt x="271564" y="56273"/>
                  </a:moveTo>
                  <a:lnTo>
                    <a:pt x="259257" y="56273"/>
                  </a:lnTo>
                  <a:lnTo>
                    <a:pt x="259257" y="88442"/>
                  </a:lnTo>
                  <a:lnTo>
                    <a:pt x="271564" y="88442"/>
                  </a:lnTo>
                  <a:lnTo>
                    <a:pt x="271564" y="5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628253" y="10680303"/>
            <a:ext cx="18848070" cy="0"/>
          </a:xfrm>
          <a:custGeom>
            <a:avLst/>
            <a:gdLst/>
            <a:ahLst/>
            <a:cxnLst/>
            <a:rect l="l" t="t" r="r" b="b"/>
            <a:pathLst>
              <a:path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tekst, zrzut ekranu, Czcionka, design">
            <a:extLst>
              <a:ext uri="{FF2B5EF4-FFF2-40B4-BE49-F238E27FC236}">
                <a16:creationId xmlns:a16="http://schemas.microsoft.com/office/drawing/2014/main" xmlns="" id="{D100AFDE-3A22-FDA7-4BA2-05E5D21BD1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8325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447</Words>
  <Application>Microsoft Office PowerPoint</Application>
  <PresentationFormat>Niestandardowy</PresentationFormat>
  <Paragraphs>56</Paragraphs>
  <Slides>30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1" baseType="lpstr">
      <vt:lpstr>Office Theme</vt:lpstr>
      <vt:lpstr>Slajd 1</vt:lpstr>
      <vt:lpstr>Kim jesteśmy?</vt:lpstr>
      <vt:lpstr>Gdzie?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Zaufali nam</vt:lpstr>
      <vt:lpstr>Slajd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</dc:creator>
  <cp:lastModifiedBy>PSDiK</cp:lastModifiedBy>
  <cp:revision>28</cp:revision>
  <dcterms:created xsi:type="dcterms:W3CDTF">2023-09-18T07:32:53Z</dcterms:created>
  <dcterms:modified xsi:type="dcterms:W3CDTF">2024-06-25T08:05:18Z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2023-06-06T00:00:00Z</vt:filetime>
  </property>
  <property fmtid="{D5CDD505-2E9C-101B-9397-08002B2CF9AE}" pid="3" name="Creator">
    <vt:lpwstr>Adobe InDesign 18.3 (Macintosh)</vt:lpwstr>
  </property>
  <property fmtid="{D5CDD505-2E9C-101B-9397-08002B2CF9AE}" pid="4" name="LastSaved">
    <vt:filetime>2023-09-18T00:00:00Z</vt:filetime>
  </property>
  <property fmtid="{D5CDD505-2E9C-101B-9397-08002B2CF9AE}" pid="5" name="Producer">
    <vt:lpwstr>Adobe PDF Library 17.0</vt:lpwstr>
  </property>
</Properties>
</file>