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5" r:id="rId11"/>
    <p:sldId id="264" r:id="rId12"/>
    <p:sldId id="267" r:id="rId13"/>
    <p:sldId id="268" r:id="rId14"/>
  </p:sldIdLst>
  <p:sldSz cx="15125700" cy="7562850"/>
  <p:notesSz cx="15125700" cy="75628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56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.png"/><Relationship Id="rId671" Type="http://schemas.openxmlformats.org/officeDocument/2006/relationships/image" Target="../media/image670.png"/><Relationship Id="rId769" Type="http://schemas.openxmlformats.org/officeDocument/2006/relationships/image" Target="../media/image768.png"/><Relationship Id="rId976" Type="http://schemas.openxmlformats.org/officeDocument/2006/relationships/image" Target="../media/image975.png"/><Relationship Id="rId21" Type="http://schemas.openxmlformats.org/officeDocument/2006/relationships/image" Target="../media/image20.png"/><Relationship Id="rId324" Type="http://schemas.openxmlformats.org/officeDocument/2006/relationships/image" Target="../media/image323.png"/><Relationship Id="rId531" Type="http://schemas.openxmlformats.org/officeDocument/2006/relationships/image" Target="../media/image530.png"/><Relationship Id="rId629" Type="http://schemas.openxmlformats.org/officeDocument/2006/relationships/image" Target="../media/image628.png"/><Relationship Id="rId1161" Type="http://schemas.openxmlformats.org/officeDocument/2006/relationships/image" Target="../media/image1160.png"/><Relationship Id="rId170" Type="http://schemas.openxmlformats.org/officeDocument/2006/relationships/image" Target="../media/image169.png"/><Relationship Id="rId836" Type="http://schemas.openxmlformats.org/officeDocument/2006/relationships/image" Target="../media/image835.png"/><Relationship Id="rId1021" Type="http://schemas.openxmlformats.org/officeDocument/2006/relationships/image" Target="../media/image1020.png"/><Relationship Id="rId1119" Type="http://schemas.openxmlformats.org/officeDocument/2006/relationships/image" Target="../media/image1118.png"/><Relationship Id="rId268" Type="http://schemas.openxmlformats.org/officeDocument/2006/relationships/image" Target="../media/image267.png"/><Relationship Id="rId475" Type="http://schemas.openxmlformats.org/officeDocument/2006/relationships/image" Target="../media/image474.png"/><Relationship Id="rId682" Type="http://schemas.openxmlformats.org/officeDocument/2006/relationships/image" Target="../media/image681.png"/><Relationship Id="rId903" Type="http://schemas.openxmlformats.org/officeDocument/2006/relationships/image" Target="../media/image902.png"/><Relationship Id="rId32" Type="http://schemas.openxmlformats.org/officeDocument/2006/relationships/image" Target="../media/image31.png"/><Relationship Id="rId128" Type="http://schemas.openxmlformats.org/officeDocument/2006/relationships/image" Target="../media/image127.png"/><Relationship Id="rId335" Type="http://schemas.openxmlformats.org/officeDocument/2006/relationships/image" Target="../media/image334.png"/><Relationship Id="rId542" Type="http://schemas.openxmlformats.org/officeDocument/2006/relationships/image" Target="../media/image541.png"/><Relationship Id="rId987" Type="http://schemas.openxmlformats.org/officeDocument/2006/relationships/image" Target="../media/image986.png"/><Relationship Id="rId1172" Type="http://schemas.openxmlformats.org/officeDocument/2006/relationships/image" Target="../media/image1171.png"/><Relationship Id="rId181" Type="http://schemas.openxmlformats.org/officeDocument/2006/relationships/image" Target="../media/image180.png"/><Relationship Id="rId402" Type="http://schemas.openxmlformats.org/officeDocument/2006/relationships/image" Target="../media/image401.png"/><Relationship Id="rId847" Type="http://schemas.openxmlformats.org/officeDocument/2006/relationships/image" Target="../media/image846.png"/><Relationship Id="rId1032" Type="http://schemas.openxmlformats.org/officeDocument/2006/relationships/image" Target="../media/image1031.png"/><Relationship Id="rId279" Type="http://schemas.openxmlformats.org/officeDocument/2006/relationships/image" Target="../media/image278.png"/><Relationship Id="rId486" Type="http://schemas.openxmlformats.org/officeDocument/2006/relationships/image" Target="../media/image485.png"/><Relationship Id="rId693" Type="http://schemas.openxmlformats.org/officeDocument/2006/relationships/image" Target="../media/image692.png"/><Relationship Id="rId707" Type="http://schemas.openxmlformats.org/officeDocument/2006/relationships/image" Target="../media/image706.png"/><Relationship Id="rId914" Type="http://schemas.openxmlformats.org/officeDocument/2006/relationships/image" Target="../media/image913.png"/><Relationship Id="rId43" Type="http://schemas.openxmlformats.org/officeDocument/2006/relationships/image" Target="../media/image42.png"/><Relationship Id="rId139" Type="http://schemas.openxmlformats.org/officeDocument/2006/relationships/image" Target="../media/image138.png"/><Relationship Id="rId346" Type="http://schemas.openxmlformats.org/officeDocument/2006/relationships/image" Target="../media/image345.png"/><Relationship Id="rId553" Type="http://schemas.openxmlformats.org/officeDocument/2006/relationships/image" Target="../media/image552.png"/><Relationship Id="rId760" Type="http://schemas.openxmlformats.org/officeDocument/2006/relationships/image" Target="../media/image759.png"/><Relationship Id="rId998" Type="http://schemas.openxmlformats.org/officeDocument/2006/relationships/image" Target="../media/image997.png"/><Relationship Id="rId1183" Type="http://schemas.openxmlformats.org/officeDocument/2006/relationships/image" Target="../media/image1182.png"/><Relationship Id="rId192" Type="http://schemas.openxmlformats.org/officeDocument/2006/relationships/image" Target="../media/image191.png"/><Relationship Id="rId206" Type="http://schemas.openxmlformats.org/officeDocument/2006/relationships/image" Target="../media/image205.png"/><Relationship Id="rId413" Type="http://schemas.openxmlformats.org/officeDocument/2006/relationships/image" Target="../media/image412.png"/><Relationship Id="rId858" Type="http://schemas.openxmlformats.org/officeDocument/2006/relationships/image" Target="../media/image857.png"/><Relationship Id="rId1043" Type="http://schemas.openxmlformats.org/officeDocument/2006/relationships/image" Target="../media/image1042.png"/><Relationship Id="rId497" Type="http://schemas.openxmlformats.org/officeDocument/2006/relationships/image" Target="../media/image496.png"/><Relationship Id="rId620" Type="http://schemas.openxmlformats.org/officeDocument/2006/relationships/image" Target="../media/image619.png"/><Relationship Id="rId718" Type="http://schemas.openxmlformats.org/officeDocument/2006/relationships/image" Target="../media/image717.png"/><Relationship Id="rId925" Type="http://schemas.openxmlformats.org/officeDocument/2006/relationships/image" Target="../media/image924.png"/><Relationship Id="rId357" Type="http://schemas.openxmlformats.org/officeDocument/2006/relationships/image" Target="../media/image356.png"/><Relationship Id="rId1110" Type="http://schemas.openxmlformats.org/officeDocument/2006/relationships/image" Target="../media/image1109.png"/><Relationship Id="rId1194" Type="http://schemas.openxmlformats.org/officeDocument/2006/relationships/image" Target="../media/image1193.png"/><Relationship Id="rId1208" Type="http://schemas.openxmlformats.org/officeDocument/2006/relationships/image" Target="../media/image1207.png"/><Relationship Id="rId54" Type="http://schemas.openxmlformats.org/officeDocument/2006/relationships/image" Target="../media/image53.png"/><Relationship Id="rId217" Type="http://schemas.openxmlformats.org/officeDocument/2006/relationships/image" Target="../media/image216.png"/><Relationship Id="rId564" Type="http://schemas.openxmlformats.org/officeDocument/2006/relationships/image" Target="../media/image563.png"/><Relationship Id="rId771" Type="http://schemas.openxmlformats.org/officeDocument/2006/relationships/image" Target="../media/image770.png"/><Relationship Id="rId869" Type="http://schemas.openxmlformats.org/officeDocument/2006/relationships/image" Target="../media/image868.png"/><Relationship Id="rId424" Type="http://schemas.openxmlformats.org/officeDocument/2006/relationships/image" Target="../media/image423.png"/><Relationship Id="rId631" Type="http://schemas.openxmlformats.org/officeDocument/2006/relationships/image" Target="../media/image630.png"/><Relationship Id="rId729" Type="http://schemas.openxmlformats.org/officeDocument/2006/relationships/image" Target="../media/image728.png"/><Relationship Id="rId1054" Type="http://schemas.openxmlformats.org/officeDocument/2006/relationships/image" Target="../media/image1053.png"/><Relationship Id="rId270" Type="http://schemas.openxmlformats.org/officeDocument/2006/relationships/image" Target="../media/image269.png"/><Relationship Id="rId936" Type="http://schemas.openxmlformats.org/officeDocument/2006/relationships/image" Target="../media/image935.png"/><Relationship Id="rId1121" Type="http://schemas.openxmlformats.org/officeDocument/2006/relationships/image" Target="../media/image1120.png"/><Relationship Id="rId1219" Type="http://schemas.openxmlformats.org/officeDocument/2006/relationships/image" Target="../media/image1218.png"/><Relationship Id="rId65" Type="http://schemas.openxmlformats.org/officeDocument/2006/relationships/image" Target="../media/image64.png"/><Relationship Id="rId130" Type="http://schemas.openxmlformats.org/officeDocument/2006/relationships/image" Target="../media/image129.png"/><Relationship Id="rId368" Type="http://schemas.openxmlformats.org/officeDocument/2006/relationships/image" Target="../media/image367.png"/><Relationship Id="rId575" Type="http://schemas.openxmlformats.org/officeDocument/2006/relationships/image" Target="../media/image574.png"/><Relationship Id="rId782" Type="http://schemas.openxmlformats.org/officeDocument/2006/relationships/image" Target="../media/image781.png"/><Relationship Id="rId228" Type="http://schemas.openxmlformats.org/officeDocument/2006/relationships/image" Target="../media/image227.png"/><Relationship Id="rId435" Type="http://schemas.openxmlformats.org/officeDocument/2006/relationships/image" Target="../media/image434.png"/><Relationship Id="rId642" Type="http://schemas.openxmlformats.org/officeDocument/2006/relationships/image" Target="../media/image641.png"/><Relationship Id="rId1065" Type="http://schemas.openxmlformats.org/officeDocument/2006/relationships/image" Target="../media/image1064.png"/><Relationship Id="rId281" Type="http://schemas.openxmlformats.org/officeDocument/2006/relationships/image" Target="../media/image280.png"/><Relationship Id="rId502" Type="http://schemas.openxmlformats.org/officeDocument/2006/relationships/image" Target="../media/image501.png"/><Relationship Id="rId947" Type="http://schemas.openxmlformats.org/officeDocument/2006/relationships/image" Target="../media/image946.png"/><Relationship Id="rId1132" Type="http://schemas.openxmlformats.org/officeDocument/2006/relationships/image" Target="../media/image1131.png"/><Relationship Id="rId76" Type="http://schemas.openxmlformats.org/officeDocument/2006/relationships/image" Target="../media/image75.png"/><Relationship Id="rId141" Type="http://schemas.openxmlformats.org/officeDocument/2006/relationships/image" Target="../media/image140.png"/><Relationship Id="rId379" Type="http://schemas.openxmlformats.org/officeDocument/2006/relationships/image" Target="../media/image378.png"/><Relationship Id="rId586" Type="http://schemas.openxmlformats.org/officeDocument/2006/relationships/image" Target="../media/image585.png"/><Relationship Id="rId793" Type="http://schemas.openxmlformats.org/officeDocument/2006/relationships/image" Target="../media/image792.png"/><Relationship Id="rId807" Type="http://schemas.openxmlformats.org/officeDocument/2006/relationships/image" Target="../media/image806.png"/><Relationship Id="rId7" Type="http://schemas.openxmlformats.org/officeDocument/2006/relationships/image" Target="../media/image6.png"/><Relationship Id="rId239" Type="http://schemas.openxmlformats.org/officeDocument/2006/relationships/image" Target="../media/image238.png"/><Relationship Id="rId446" Type="http://schemas.openxmlformats.org/officeDocument/2006/relationships/image" Target="../media/image445.png"/><Relationship Id="rId653" Type="http://schemas.openxmlformats.org/officeDocument/2006/relationships/image" Target="../media/image652.png"/><Relationship Id="rId1076" Type="http://schemas.openxmlformats.org/officeDocument/2006/relationships/image" Target="../media/image1075.png"/><Relationship Id="rId292" Type="http://schemas.openxmlformats.org/officeDocument/2006/relationships/image" Target="../media/image291.png"/><Relationship Id="rId306" Type="http://schemas.openxmlformats.org/officeDocument/2006/relationships/image" Target="../media/image305.png"/><Relationship Id="rId860" Type="http://schemas.openxmlformats.org/officeDocument/2006/relationships/image" Target="../media/image859.png"/><Relationship Id="rId958" Type="http://schemas.openxmlformats.org/officeDocument/2006/relationships/image" Target="../media/image957.png"/><Relationship Id="rId1143" Type="http://schemas.openxmlformats.org/officeDocument/2006/relationships/image" Target="../media/image1142.png"/><Relationship Id="rId87" Type="http://schemas.openxmlformats.org/officeDocument/2006/relationships/image" Target="../media/image86.png"/><Relationship Id="rId513" Type="http://schemas.openxmlformats.org/officeDocument/2006/relationships/image" Target="../media/image512.png"/><Relationship Id="rId597" Type="http://schemas.openxmlformats.org/officeDocument/2006/relationships/image" Target="../media/image596.png"/><Relationship Id="rId720" Type="http://schemas.openxmlformats.org/officeDocument/2006/relationships/image" Target="../media/image719.png"/><Relationship Id="rId818" Type="http://schemas.openxmlformats.org/officeDocument/2006/relationships/image" Target="../media/image817.png"/><Relationship Id="rId152" Type="http://schemas.openxmlformats.org/officeDocument/2006/relationships/image" Target="../media/image151.png"/><Relationship Id="rId457" Type="http://schemas.openxmlformats.org/officeDocument/2006/relationships/image" Target="../media/image456.png"/><Relationship Id="rId1003" Type="http://schemas.openxmlformats.org/officeDocument/2006/relationships/image" Target="../media/image1002.png"/><Relationship Id="rId1087" Type="http://schemas.openxmlformats.org/officeDocument/2006/relationships/image" Target="../media/image1086.png"/><Relationship Id="rId1210" Type="http://schemas.openxmlformats.org/officeDocument/2006/relationships/image" Target="../media/image1209.png"/><Relationship Id="rId664" Type="http://schemas.openxmlformats.org/officeDocument/2006/relationships/image" Target="../media/image663.png"/><Relationship Id="rId871" Type="http://schemas.openxmlformats.org/officeDocument/2006/relationships/image" Target="../media/image870.png"/><Relationship Id="rId969" Type="http://schemas.openxmlformats.org/officeDocument/2006/relationships/image" Target="../media/image968.png"/><Relationship Id="rId14" Type="http://schemas.openxmlformats.org/officeDocument/2006/relationships/image" Target="../media/image13.png"/><Relationship Id="rId317" Type="http://schemas.openxmlformats.org/officeDocument/2006/relationships/image" Target="../media/image316.png"/><Relationship Id="rId524" Type="http://schemas.openxmlformats.org/officeDocument/2006/relationships/image" Target="../media/image523.png"/><Relationship Id="rId731" Type="http://schemas.openxmlformats.org/officeDocument/2006/relationships/image" Target="../media/image730.png"/><Relationship Id="rId1154" Type="http://schemas.openxmlformats.org/officeDocument/2006/relationships/image" Target="../media/image1153.png"/><Relationship Id="rId98" Type="http://schemas.openxmlformats.org/officeDocument/2006/relationships/image" Target="../media/image97.png"/><Relationship Id="rId163" Type="http://schemas.openxmlformats.org/officeDocument/2006/relationships/image" Target="../media/image162.png"/><Relationship Id="rId370" Type="http://schemas.openxmlformats.org/officeDocument/2006/relationships/image" Target="../media/image369.png"/><Relationship Id="rId829" Type="http://schemas.openxmlformats.org/officeDocument/2006/relationships/image" Target="../media/image828.png"/><Relationship Id="rId1014" Type="http://schemas.openxmlformats.org/officeDocument/2006/relationships/image" Target="../media/image1013.png"/><Relationship Id="rId1221" Type="http://schemas.openxmlformats.org/officeDocument/2006/relationships/image" Target="../media/image1220.png"/><Relationship Id="rId230" Type="http://schemas.openxmlformats.org/officeDocument/2006/relationships/image" Target="../media/image229.png"/><Relationship Id="rId468" Type="http://schemas.openxmlformats.org/officeDocument/2006/relationships/image" Target="../media/image467.png"/><Relationship Id="rId675" Type="http://schemas.openxmlformats.org/officeDocument/2006/relationships/image" Target="../media/image674.png"/><Relationship Id="rId882" Type="http://schemas.openxmlformats.org/officeDocument/2006/relationships/image" Target="../media/image881.png"/><Relationship Id="rId1098" Type="http://schemas.openxmlformats.org/officeDocument/2006/relationships/image" Target="../media/image1097.png"/><Relationship Id="rId25" Type="http://schemas.openxmlformats.org/officeDocument/2006/relationships/image" Target="../media/image24.png"/><Relationship Id="rId328" Type="http://schemas.openxmlformats.org/officeDocument/2006/relationships/image" Target="../media/image327.png"/><Relationship Id="rId535" Type="http://schemas.openxmlformats.org/officeDocument/2006/relationships/image" Target="../media/image534.png"/><Relationship Id="rId742" Type="http://schemas.openxmlformats.org/officeDocument/2006/relationships/image" Target="../media/image741.png"/><Relationship Id="rId1165" Type="http://schemas.openxmlformats.org/officeDocument/2006/relationships/image" Target="../media/image1164.png"/><Relationship Id="rId174" Type="http://schemas.openxmlformats.org/officeDocument/2006/relationships/image" Target="../media/image173.png"/><Relationship Id="rId381" Type="http://schemas.openxmlformats.org/officeDocument/2006/relationships/image" Target="../media/image380.png"/><Relationship Id="rId602" Type="http://schemas.openxmlformats.org/officeDocument/2006/relationships/image" Target="../media/image601.png"/><Relationship Id="rId1025" Type="http://schemas.openxmlformats.org/officeDocument/2006/relationships/image" Target="../media/image1024.png"/><Relationship Id="rId1232" Type="http://schemas.openxmlformats.org/officeDocument/2006/relationships/image" Target="../media/image1231.png"/><Relationship Id="rId241" Type="http://schemas.openxmlformats.org/officeDocument/2006/relationships/image" Target="../media/image240.png"/><Relationship Id="rId479" Type="http://schemas.openxmlformats.org/officeDocument/2006/relationships/image" Target="../media/image478.png"/><Relationship Id="rId686" Type="http://schemas.openxmlformats.org/officeDocument/2006/relationships/image" Target="../media/image685.png"/><Relationship Id="rId893" Type="http://schemas.openxmlformats.org/officeDocument/2006/relationships/image" Target="../media/image892.png"/><Relationship Id="rId907" Type="http://schemas.openxmlformats.org/officeDocument/2006/relationships/image" Target="../media/image906.png"/><Relationship Id="rId36" Type="http://schemas.openxmlformats.org/officeDocument/2006/relationships/image" Target="../media/image35.png"/><Relationship Id="rId339" Type="http://schemas.openxmlformats.org/officeDocument/2006/relationships/image" Target="../media/image338.png"/><Relationship Id="rId546" Type="http://schemas.openxmlformats.org/officeDocument/2006/relationships/image" Target="../media/image545.png"/><Relationship Id="rId753" Type="http://schemas.openxmlformats.org/officeDocument/2006/relationships/image" Target="../media/image752.png"/><Relationship Id="rId1176" Type="http://schemas.openxmlformats.org/officeDocument/2006/relationships/image" Target="../media/image1175.png"/><Relationship Id="rId101" Type="http://schemas.openxmlformats.org/officeDocument/2006/relationships/image" Target="../media/image100.png"/><Relationship Id="rId185" Type="http://schemas.openxmlformats.org/officeDocument/2006/relationships/image" Target="../media/image184.png"/><Relationship Id="rId406" Type="http://schemas.openxmlformats.org/officeDocument/2006/relationships/image" Target="../media/image405.png"/><Relationship Id="rId960" Type="http://schemas.openxmlformats.org/officeDocument/2006/relationships/image" Target="../media/image959.png"/><Relationship Id="rId1036" Type="http://schemas.openxmlformats.org/officeDocument/2006/relationships/image" Target="../media/image1035.png"/><Relationship Id="rId392" Type="http://schemas.openxmlformats.org/officeDocument/2006/relationships/image" Target="../media/image391.png"/><Relationship Id="rId613" Type="http://schemas.openxmlformats.org/officeDocument/2006/relationships/image" Target="../media/image612.png"/><Relationship Id="rId697" Type="http://schemas.openxmlformats.org/officeDocument/2006/relationships/image" Target="../media/image696.png"/><Relationship Id="rId820" Type="http://schemas.openxmlformats.org/officeDocument/2006/relationships/image" Target="../media/image819.png"/><Relationship Id="rId918" Type="http://schemas.openxmlformats.org/officeDocument/2006/relationships/image" Target="../media/image917.png"/><Relationship Id="rId252" Type="http://schemas.openxmlformats.org/officeDocument/2006/relationships/image" Target="../media/image251.png"/><Relationship Id="rId1103" Type="http://schemas.openxmlformats.org/officeDocument/2006/relationships/image" Target="../media/image1102.png"/><Relationship Id="rId1187" Type="http://schemas.openxmlformats.org/officeDocument/2006/relationships/image" Target="../media/image1186.png"/><Relationship Id="rId47" Type="http://schemas.openxmlformats.org/officeDocument/2006/relationships/image" Target="../media/image46.png"/><Relationship Id="rId112" Type="http://schemas.openxmlformats.org/officeDocument/2006/relationships/image" Target="../media/image111.png"/><Relationship Id="rId557" Type="http://schemas.openxmlformats.org/officeDocument/2006/relationships/image" Target="../media/image556.png"/><Relationship Id="rId764" Type="http://schemas.openxmlformats.org/officeDocument/2006/relationships/image" Target="../media/image763.png"/><Relationship Id="rId971" Type="http://schemas.openxmlformats.org/officeDocument/2006/relationships/image" Target="../media/image970.png"/><Relationship Id="rId196" Type="http://schemas.openxmlformats.org/officeDocument/2006/relationships/image" Target="../media/image195.png"/><Relationship Id="rId417" Type="http://schemas.openxmlformats.org/officeDocument/2006/relationships/image" Target="../media/image416.png"/><Relationship Id="rId624" Type="http://schemas.openxmlformats.org/officeDocument/2006/relationships/image" Target="../media/image623.png"/><Relationship Id="rId831" Type="http://schemas.openxmlformats.org/officeDocument/2006/relationships/image" Target="../media/image830.png"/><Relationship Id="rId1047" Type="http://schemas.openxmlformats.org/officeDocument/2006/relationships/image" Target="../media/image1046.png"/><Relationship Id="rId263" Type="http://schemas.openxmlformats.org/officeDocument/2006/relationships/image" Target="../media/image262.png"/><Relationship Id="rId470" Type="http://schemas.openxmlformats.org/officeDocument/2006/relationships/image" Target="../media/image469.png"/><Relationship Id="rId929" Type="http://schemas.openxmlformats.org/officeDocument/2006/relationships/image" Target="../media/image928.png"/><Relationship Id="rId1114" Type="http://schemas.openxmlformats.org/officeDocument/2006/relationships/image" Target="../media/image1113.png"/><Relationship Id="rId58" Type="http://schemas.openxmlformats.org/officeDocument/2006/relationships/image" Target="../media/image57.png"/><Relationship Id="rId123" Type="http://schemas.openxmlformats.org/officeDocument/2006/relationships/image" Target="../media/image122.png"/><Relationship Id="rId330" Type="http://schemas.openxmlformats.org/officeDocument/2006/relationships/image" Target="../media/image329.png"/><Relationship Id="rId568" Type="http://schemas.openxmlformats.org/officeDocument/2006/relationships/image" Target="../media/image567.png"/><Relationship Id="rId775" Type="http://schemas.openxmlformats.org/officeDocument/2006/relationships/image" Target="../media/image774.png"/><Relationship Id="rId982" Type="http://schemas.openxmlformats.org/officeDocument/2006/relationships/image" Target="../media/image981.png"/><Relationship Id="rId1198" Type="http://schemas.openxmlformats.org/officeDocument/2006/relationships/image" Target="../media/image1197.png"/><Relationship Id="rId428" Type="http://schemas.openxmlformats.org/officeDocument/2006/relationships/image" Target="../media/image427.png"/><Relationship Id="rId635" Type="http://schemas.openxmlformats.org/officeDocument/2006/relationships/image" Target="../media/image634.png"/><Relationship Id="rId842" Type="http://schemas.openxmlformats.org/officeDocument/2006/relationships/image" Target="../media/image841.png"/><Relationship Id="rId1058" Type="http://schemas.openxmlformats.org/officeDocument/2006/relationships/image" Target="../media/image1057.png"/><Relationship Id="rId274" Type="http://schemas.openxmlformats.org/officeDocument/2006/relationships/image" Target="../media/image273.png"/><Relationship Id="rId481" Type="http://schemas.openxmlformats.org/officeDocument/2006/relationships/image" Target="../media/image480.png"/><Relationship Id="rId702" Type="http://schemas.openxmlformats.org/officeDocument/2006/relationships/image" Target="../media/image701.png"/><Relationship Id="rId1125" Type="http://schemas.openxmlformats.org/officeDocument/2006/relationships/image" Target="../media/image1124.png"/><Relationship Id="rId69" Type="http://schemas.openxmlformats.org/officeDocument/2006/relationships/image" Target="../media/image68.png"/><Relationship Id="rId134" Type="http://schemas.openxmlformats.org/officeDocument/2006/relationships/image" Target="../media/image133.png"/><Relationship Id="rId579" Type="http://schemas.openxmlformats.org/officeDocument/2006/relationships/image" Target="../media/image578.png"/><Relationship Id="rId786" Type="http://schemas.openxmlformats.org/officeDocument/2006/relationships/image" Target="../media/image785.png"/><Relationship Id="rId993" Type="http://schemas.openxmlformats.org/officeDocument/2006/relationships/image" Target="../media/image992.png"/><Relationship Id="rId341" Type="http://schemas.openxmlformats.org/officeDocument/2006/relationships/image" Target="../media/image340.png"/><Relationship Id="rId439" Type="http://schemas.openxmlformats.org/officeDocument/2006/relationships/image" Target="../media/image438.png"/><Relationship Id="rId646" Type="http://schemas.openxmlformats.org/officeDocument/2006/relationships/image" Target="../media/image645.png"/><Relationship Id="rId1069" Type="http://schemas.openxmlformats.org/officeDocument/2006/relationships/image" Target="../media/image1068.png"/><Relationship Id="rId201" Type="http://schemas.openxmlformats.org/officeDocument/2006/relationships/image" Target="../media/image200.png"/><Relationship Id="rId285" Type="http://schemas.openxmlformats.org/officeDocument/2006/relationships/image" Target="../media/image284.png"/><Relationship Id="rId506" Type="http://schemas.openxmlformats.org/officeDocument/2006/relationships/image" Target="../media/image505.png"/><Relationship Id="rId853" Type="http://schemas.openxmlformats.org/officeDocument/2006/relationships/image" Target="../media/image852.png"/><Relationship Id="rId1136" Type="http://schemas.openxmlformats.org/officeDocument/2006/relationships/image" Target="../media/image1135.png"/><Relationship Id="rId492" Type="http://schemas.openxmlformats.org/officeDocument/2006/relationships/image" Target="../media/image491.png"/><Relationship Id="rId713" Type="http://schemas.openxmlformats.org/officeDocument/2006/relationships/image" Target="../media/image712.png"/><Relationship Id="rId797" Type="http://schemas.openxmlformats.org/officeDocument/2006/relationships/image" Target="../media/image796.png"/><Relationship Id="rId920" Type="http://schemas.openxmlformats.org/officeDocument/2006/relationships/image" Target="../media/image919.png"/><Relationship Id="rId145" Type="http://schemas.openxmlformats.org/officeDocument/2006/relationships/image" Target="../media/image144.png"/><Relationship Id="rId352" Type="http://schemas.openxmlformats.org/officeDocument/2006/relationships/image" Target="../media/image351.png"/><Relationship Id="rId1203" Type="http://schemas.openxmlformats.org/officeDocument/2006/relationships/image" Target="../media/image1202.png"/><Relationship Id="rId212" Type="http://schemas.openxmlformats.org/officeDocument/2006/relationships/image" Target="../media/image211.png"/><Relationship Id="rId657" Type="http://schemas.openxmlformats.org/officeDocument/2006/relationships/image" Target="../media/image656.png"/><Relationship Id="rId864" Type="http://schemas.openxmlformats.org/officeDocument/2006/relationships/image" Target="../media/image863.png"/><Relationship Id="rId296" Type="http://schemas.openxmlformats.org/officeDocument/2006/relationships/image" Target="../media/image295.png"/><Relationship Id="rId517" Type="http://schemas.openxmlformats.org/officeDocument/2006/relationships/image" Target="../media/image516.png"/><Relationship Id="rId724" Type="http://schemas.openxmlformats.org/officeDocument/2006/relationships/image" Target="../media/image723.png"/><Relationship Id="rId931" Type="http://schemas.openxmlformats.org/officeDocument/2006/relationships/image" Target="../media/image930.png"/><Relationship Id="rId1147" Type="http://schemas.openxmlformats.org/officeDocument/2006/relationships/image" Target="../media/image1146.png"/><Relationship Id="rId60" Type="http://schemas.openxmlformats.org/officeDocument/2006/relationships/image" Target="../media/image59.png"/><Relationship Id="rId156" Type="http://schemas.openxmlformats.org/officeDocument/2006/relationships/image" Target="../media/image155.png"/><Relationship Id="rId363" Type="http://schemas.openxmlformats.org/officeDocument/2006/relationships/image" Target="../media/image362.png"/><Relationship Id="rId570" Type="http://schemas.openxmlformats.org/officeDocument/2006/relationships/image" Target="../media/image569.png"/><Relationship Id="rId1007" Type="http://schemas.openxmlformats.org/officeDocument/2006/relationships/image" Target="../media/image1006.png"/><Relationship Id="rId1214" Type="http://schemas.openxmlformats.org/officeDocument/2006/relationships/image" Target="../media/image1213.png"/><Relationship Id="rId223" Type="http://schemas.openxmlformats.org/officeDocument/2006/relationships/image" Target="../media/image222.png"/><Relationship Id="rId430" Type="http://schemas.openxmlformats.org/officeDocument/2006/relationships/image" Target="../media/image429.png"/><Relationship Id="rId668" Type="http://schemas.openxmlformats.org/officeDocument/2006/relationships/image" Target="../media/image667.png"/><Relationship Id="rId875" Type="http://schemas.openxmlformats.org/officeDocument/2006/relationships/image" Target="../media/image874.png"/><Relationship Id="rId1060" Type="http://schemas.openxmlformats.org/officeDocument/2006/relationships/image" Target="../media/image1059.png"/><Relationship Id="rId18" Type="http://schemas.openxmlformats.org/officeDocument/2006/relationships/image" Target="../media/image17.png"/><Relationship Id="rId528" Type="http://schemas.openxmlformats.org/officeDocument/2006/relationships/image" Target="../media/image527.png"/><Relationship Id="rId735" Type="http://schemas.openxmlformats.org/officeDocument/2006/relationships/image" Target="../media/image734.png"/><Relationship Id="rId942" Type="http://schemas.openxmlformats.org/officeDocument/2006/relationships/image" Target="../media/image941.png"/><Relationship Id="rId1158" Type="http://schemas.openxmlformats.org/officeDocument/2006/relationships/image" Target="../media/image1157.png"/><Relationship Id="rId167" Type="http://schemas.openxmlformats.org/officeDocument/2006/relationships/image" Target="../media/image166.png"/><Relationship Id="rId374" Type="http://schemas.openxmlformats.org/officeDocument/2006/relationships/image" Target="../media/image373.png"/><Relationship Id="rId581" Type="http://schemas.openxmlformats.org/officeDocument/2006/relationships/image" Target="../media/image580.png"/><Relationship Id="rId1018" Type="http://schemas.openxmlformats.org/officeDocument/2006/relationships/image" Target="../media/image1017.png"/><Relationship Id="rId1225" Type="http://schemas.openxmlformats.org/officeDocument/2006/relationships/image" Target="../media/image1224.png"/><Relationship Id="rId71" Type="http://schemas.openxmlformats.org/officeDocument/2006/relationships/image" Target="../media/image70.png"/><Relationship Id="rId234" Type="http://schemas.openxmlformats.org/officeDocument/2006/relationships/image" Target="../media/image233.png"/><Relationship Id="rId679" Type="http://schemas.openxmlformats.org/officeDocument/2006/relationships/image" Target="../media/image678.png"/><Relationship Id="rId802" Type="http://schemas.openxmlformats.org/officeDocument/2006/relationships/image" Target="../media/image801.png"/><Relationship Id="rId886" Type="http://schemas.openxmlformats.org/officeDocument/2006/relationships/image" Target="../media/image885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441" Type="http://schemas.openxmlformats.org/officeDocument/2006/relationships/image" Target="../media/image440.png"/><Relationship Id="rId539" Type="http://schemas.openxmlformats.org/officeDocument/2006/relationships/image" Target="../media/image538.png"/><Relationship Id="rId746" Type="http://schemas.openxmlformats.org/officeDocument/2006/relationships/image" Target="../media/image745.png"/><Relationship Id="rId1071" Type="http://schemas.openxmlformats.org/officeDocument/2006/relationships/image" Target="../media/image1070.png"/><Relationship Id="rId1169" Type="http://schemas.openxmlformats.org/officeDocument/2006/relationships/image" Target="../media/image1168.png"/><Relationship Id="rId178" Type="http://schemas.openxmlformats.org/officeDocument/2006/relationships/image" Target="../media/image177.png"/><Relationship Id="rId301" Type="http://schemas.openxmlformats.org/officeDocument/2006/relationships/image" Target="../media/image300.png"/><Relationship Id="rId953" Type="http://schemas.openxmlformats.org/officeDocument/2006/relationships/image" Target="../media/image952.png"/><Relationship Id="rId1029" Type="http://schemas.openxmlformats.org/officeDocument/2006/relationships/image" Target="../media/image1028.png"/><Relationship Id="rId1236" Type="http://schemas.openxmlformats.org/officeDocument/2006/relationships/image" Target="../media/image1235.png"/><Relationship Id="rId82" Type="http://schemas.openxmlformats.org/officeDocument/2006/relationships/image" Target="../media/image81.png"/><Relationship Id="rId385" Type="http://schemas.openxmlformats.org/officeDocument/2006/relationships/image" Target="../media/image384.png"/><Relationship Id="rId592" Type="http://schemas.openxmlformats.org/officeDocument/2006/relationships/image" Target="../media/image591.png"/><Relationship Id="rId606" Type="http://schemas.openxmlformats.org/officeDocument/2006/relationships/image" Target="../media/image605.png"/><Relationship Id="rId813" Type="http://schemas.openxmlformats.org/officeDocument/2006/relationships/image" Target="../media/image812.png"/><Relationship Id="rId245" Type="http://schemas.openxmlformats.org/officeDocument/2006/relationships/image" Target="../media/image244.png"/><Relationship Id="rId452" Type="http://schemas.openxmlformats.org/officeDocument/2006/relationships/image" Target="../media/image451.png"/><Relationship Id="rId897" Type="http://schemas.openxmlformats.org/officeDocument/2006/relationships/image" Target="../media/image896.png"/><Relationship Id="rId1082" Type="http://schemas.openxmlformats.org/officeDocument/2006/relationships/image" Target="../media/image1081.png"/><Relationship Id="rId105" Type="http://schemas.openxmlformats.org/officeDocument/2006/relationships/image" Target="../media/image104.png"/><Relationship Id="rId312" Type="http://schemas.openxmlformats.org/officeDocument/2006/relationships/image" Target="../media/image311.png"/><Relationship Id="rId757" Type="http://schemas.openxmlformats.org/officeDocument/2006/relationships/image" Target="../media/image756.png"/><Relationship Id="rId964" Type="http://schemas.openxmlformats.org/officeDocument/2006/relationships/image" Target="../media/image963.png"/><Relationship Id="rId93" Type="http://schemas.openxmlformats.org/officeDocument/2006/relationships/image" Target="../media/image92.png"/><Relationship Id="rId189" Type="http://schemas.openxmlformats.org/officeDocument/2006/relationships/image" Target="../media/image188.png"/><Relationship Id="rId396" Type="http://schemas.openxmlformats.org/officeDocument/2006/relationships/image" Target="../media/image395.png"/><Relationship Id="rId617" Type="http://schemas.openxmlformats.org/officeDocument/2006/relationships/image" Target="../media/image616.png"/><Relationship Id="rId824" Type="http://schemas.openxmlformats.org/officeDocument/2006/relationships/image" Target="../media/image823.png"/><Relationship Id="rId256" Type="http://schemas.openxmlformats.org/officeDocument/2006/relationships/image" Target="../media/image255.png"/><Relationship Id="rId463" Type="http://schemas.openxmlformats.org/officeDocument/2006/relationships/image" Target="../media/image462.png"/><Relationship Id="rId670" Type="http://schemas.openxmlformats.org/officeDocument/2006/relationships/image" Target="../media/image669.png"/><Relationship Id="rId1093" Type="http://schemas.openxmlformats.org/officeDocument/2006/relationships/image" Target="../media/image1092.png"/><Relationship Id="rId1107" Type="http://schemas.openxmlformats.org/officeDocument/2006/relationships/image" Target="../media/image1106.png"/><Relationship Id="rId116" Type="http://schemas.openxmlformats.org/officeDocument/2006/relationships/image" Target="../media/image115.png"/><Relationship Id="rId323" Type="http://schemas.openxmlformats.org/officeDocument/2006/relationships/image" Target="../media/image322.png"/><Relationship Id="rId530" Type="http://schemas.openxmlformats.org/officeDocument/2006/relationships/image" Target="../media/image529.png"/><Relationship Id="rId768" Type="http://schemas.openxmlformats.org/officeDocument/2006/relationships/image" Target="../media/image767.png"/><Relationship Id="rId975" Type="http://schemas.openxmlformats.org/officeDocument/2006/relationships/image" Target="../media/image974.png"/><Relationship Id="rId1160" Type="http://schemas.openxmlformats.org/officeDocument/2006/relationships/image" Target="../media/image1159.png"/><Relationship Id="rId20" Type="http://schemas.openxmlformats.org/officeDocument/2006/relationships/image" Target="../media/image19.png"/><Relationship Id="rId628" Type="http://schemas.openxmlformats.org/officeDocument/2006/relationships/image" Target="../media/image627.png"/><Relationship Id="rId835" Type="http://schemas.openxmlformats.org/officeDocument/2006/relationships/image" Target="../media/image834.png"/><Relationship Id="rId267" Type="http://schemas.openxmlformats.org/officeDocument/2006/relationships/image" Target="../media/image266.png"/><Relationship Id="rId474" Type="http://schemas.openxmlformats.org/officeDocument/2006/relationships/image" Target="../media/image473.png"/><Relationship Id="rId1020" Type="http://schemas.openxmlformats.org/officeDocument/2006/relationships/image" Target="../media/image1019.png"/><Relationship Id="rId1118" Type="http://schemas.openxmlformats.org/officeDocument/2006/relationships/image" Target="../media/image1117.png"/><Relationship Id="rId127" Type="http://schemas.openxmlformats.org/officeDocument/2006/relationships/image" Target="../media/image126.png"/><Relationship Id="rId681" Type="http://schemas.openxmlformats.org/officeDocument/2006/relationships/image" Target="../media/image680.png"/><Relationship Id="rId779" Type="http://schemas.openxmlformats.org/officeDocument/2006/relationships/image" Target="../media/image778.png"/><Relationship Id="rId902" Type="http://schemas.openxmlformats.org/officeDocument/2006/relationships/image" Target="../media/image901.png"/><Relationship Id="rId986" Type="http://schemas.openxmlformats.org/officeDocument/2006/relationships/image" Target="../media/image985.png"/><Relationship Id="rId31" Type="http://schemas.openxmlformats.org/officeDocument/2006/relationships/image" Target="../media/image30.png"/><Relationship Id="rId334" Type="http://schemas.openxmlformats.org/officeDocument/2006/relationships/image" Target="../media/image333.png"/><Relationship Id="rId541" Type="http://schemas.openxmlformats.org/officeDocument/2006/relationships/image" Target="../media/image540.png"/><Relationship Id="rId639" Type="http://schemas.openxmlformats.org/officeDocument/2006/relationships/image" Target="../media/image638.png"/><Relationship Id="rId1171" Type="http://schemas.openxmlformats.org/officeDocument/2006/relationships/image" Target="../media/image1170.png"/><Relationship Id="rId180" Type="http://schemas.openxmlformats.org/officeDocument/2006/relationships/image" Target="../media/image179.png"/><Relationship Id="rId278" Type="http://schemas.openxmlformats.org/officeDocument/2006/relationships/image" Target="../media/image277.png"/><Relationship Id="rId401" Type="http://schemas.openxmlformats.org/officeDocument/2006/relationships/image" Target="../media/image400.png"/><Relationship Id="rId846" Type="http://schemas.openxmlformats.org/officeDocument/2006/relationships/image" Target="../media/image845.png"/><Relationship Id="rId1031" Type="http://schemas.openxmlformats.org/officeDocument/2006/relationships/image" Target="../media/image1030.png"/><Relationship Id="rId1129" Type="http://schemas.openxmlformats.org/officeDocument/2006/relationships/image" Target="../media/image1128.png"/><Relationship Id="rId485" Type="http://schemas.openxmlformats.org/officeDocument/2006/relationships/image" Target="../media/image484.png"/><Relationship Id="rId692" Type="http://schemas.openxmlformats.org/officeDocument/2006/relationships/image" Target="../media/image691.png"/><Relationship Id="rId706" Type="http://schemas.openxmlformats.org/officeDocument/2006/relationships/image" Target="../media/image705.png"/><Relationship Id="rId913" Type="http://schemas.openxmlformats.org/officeDocument/2006/relationships/image" Target="../media/image912.png"/><Relationship Id="rId42" Type="http://schemas.openxmlformats.org/officeDocument/2006/relationships/image" Target="../media/image41.png"/><Relationship Id="rId138" Type="http://schemas.openxmlformats.org/officeDocument/2006/relationships/image" Target="../media/image137.png"/><Relationship Id="rId345" Type="http://schemas.openxmlformats.org/officeDocument/2006/relationships/image" Target="../media/image344.png"/><Relationship Id="rId552" Type="http://schemas.openxmlformats.org/officeDocument/2006/relationships/image" Target="../media/image551.png"/><Relationship Id="rId997" Type="http://schemas.openxmlformats.org/officeDocument/2006/relationships/image" Target="../media/image996.png"/><Relationship Id="rId1182" Type="http://schemas.openxmlformats.org/officeDocument/2006/relationships/image" Target="../media/image1181.png"/><Relationship Id="rId191" Type="http://schemas.openxmlformats.org/officeDocument/2006/relationships/image" Target="../media/image190.png"/><Relationship Id="rId205" Type="http://schemas.openxmlformats.org/officeDocument/2006/relationships/image" Target="../media/image204.png"/><Relationship Id="rId412" Type="http://schemas.openxmlformats.org/officeDocument/2006/relationships/image" Target="../media/image411.png"/><Relationship Id="rId857" Type="http://schemas.openxmlformats.org/officeDocument/2006/relationships/image" Target="../media/image856.png"/><Relationship Id="rId1042" Type="http://schemas.openxmlformats.org/officeDocument/2006/relationships/image" Target="../media/image1041.png"/><Relationship Id="rId289" Type="http://schemas.openxmlformats.org/officeDocument/2006/relationships/image" Target="../media/image288.png"/><Relationship Id="rId496" Type="http://schemas.openxmlformats.org/officeDocument/2006/relationships/image" Target="../media/image495.png"/><Relationship Id="rId717" Type="http://schemas.openxmlformats.org/officeDocument/2006/relationships/image" Target="../media/image716.png"/><Relationship Id="rId924" Type="http://schemas.openxmlformats.org/officeDocument/2006/relationships/image" Target="../media/image923.png"/><Relationship Id="rId53" Type="http://schemas.openxmlformats.org/officeDocument/2006/relationships/image" Target="../media/image52.png"/><Relationship Id="rId149" Type="http://schemas.openxmlformats.org/officeDocument/2006/relationships/image" Target="../media/image148.png"/><Relationship Id="rId356" Type="http://schemas.openxmlformats.org/officeDocument/2006/relationships/image" Target="../media/image355.png"/><Relationship Id="rId563" Type="http://schemas.openxmlformats.org/officeDocument/2006/relationships/image" Target="../media/image562.png"/><Relationship Id="rId770" Type="http://schemas.openxmlformats.org/officeDocument/2006/relationships/image" Target="../media/image769.png"/><Relationship Id="rId1193" Type="http://schemas.openxmlformats.org/officeDocument/2006/relationships/image" Target="../media/image1192.png"/><Relationship Id="rId1207" Type="http://schemas.openxmlformats.org/officeDocument/2006/relationships/image" Target="../media/image1206.png"/><Relationship Id="rId216" Type="http://schemas.openxmlformats.org/officeDocument/2006/relationships/image" Target="../media/image215.png"/><Relationship Id="rId423" Type="http://schemas.openxmlformats.org/officeDocument/2006/relationships/image" Target="../media/image422.png"/><Relationship Id="rId868" Type="http://schemas.openxmlformats.org/officeDocument/2006/relationships/image" Target="../media/image867.png"/><Relationship Id="rId1053" Type="http://schemas.openxmlformats.org/officeDocument/2006/relationships/image" Target="../media/image1052.png"/><Relationship Id="rId630" Type="http://schemas.openxmlformats.org/officeDocument/2006/relationships/image" Target="../media/image629.png"/><Relationship Id="rId728" Type="http://schemas.openxmlformats.org/officeDocument/2006/relationships/image" Target="../media/image727.png"/><Relationship Id="rId935" Type="http://schemas.openxmlformats.org/officeDocument/2006/relationships/image" Target="../media/image934.png"/><Relationship Id="rId64" Type="http://schemas.openxmlformats.org/officeDocument/2006/relationships/image" Target="../media/image63.png"/><Relationship Id="rId367" Type="http://schemas.openxmlformats.org/officeDocument/2006/relationships/image" Target="../media/image366.png"/><Relationship Id="rId574" Type="http://schemas.openxmlformats.org/officeDocument/2006/relationships/image" Target="../media/image573.png"/><Relationship Id="rId1120" Type="http://schemas.openxmlformats.org/officeDocument/2006/relationships/image" Target="../media/image1119.png"/><Relationship Id="rId1218" Type="http://schemas.openxmlformats.org/officeDocument/2006/relationships/image" Target="../media/image1217.png"/><Relationship Id="rId227" Type="http://schemas.openxmlformats.org/officeDocument/2006/relationships/image" Target="../media/image226.png"/><Relationship Id="rId781" Type="http://schemas.openxmlformats.org/officeDocument/2006/relationships/image" Target="../media/image780.png"/><Relationship Id="rId879" Type="http://schemas.openxmlformats.org/officeDocument/2006/relationships/image" Target="../media/image878.png"/><Relationship Id="rId434" Type="http://schemas.openxmlformats.org/officeDocument/2006/relationships/image" Target="../media/image433.png"/><Relationship Id="rId641" Type="http://schemas.openxmlformats.org/officeDocument/2006/relationships/image" Target="../media/image640.png"/><Relationship Id="rId739" Type="http://schemas.openxmlformats.org/officeDocument/2006/relationships/image" Target="../media/image738.png"/><Relationship Id="rId1064" Type="http://schemas.openxmlformats.org/officeDocument/2006/relationships/image" Target="../media/image1063.png"/><Relationship Id="rId280" Type="http://schemas.openxmlformats.org/officeDocument/2006/relationships/image" Target="../media/image279.png"/><Relationship Id="rId501" Type="http://schemas.openxmlformats.org/officeDocument/2006/relationships/image" Target="../media/image500.png"/><Relationship Id="rId946" Type="http://schemas.openxmlformats.org/officeDocument/2006/relationships/image" Target="../media/image945.png"/><Relationship Id="rId1131" Type="http://schemas.openxmlformats.org/officeDocument/2006/relationships/image" Target="../media/image1130.png"/><Relationship Id="rId1229" Type="http://schemas.openxmlformats.org/officeDocument/2006/relationships/image" Target="../media/image1228.png"/><Relationship Id="rId75" Type="http://schemas.openxmlformats.org/officeDocument/2006/relationships/image" Target="../media/image74.png"/><Relationship Id="rId140" Type="http://schemas.openxmlformats.org/officeDocument/2006/relationships/image" Target="../media/image139.png"/><Relationship Id="rId378" Type="http://schemas.openxmlformats.org/officeDocument/2006/relationships/image" Target="../media/image377.png"/><Relationship Id="rId585" Type="http://schemas.openxmlformats.org/officeDocument/2006/relationships/image" Target="../media/image584.png"/><Relationship Id="rId792" Type="http://schemas.openxmlformats.org/officeDocument/2006/relationships/image" Target="../media/image791.png"/><Relationship Id="rId806" Type="http://schemas.openxmlformats.org/officeDocument/2006/relationships/image" Target="../media/image805.png"/><Relationship Id="rId6" Type="http://schemas.openxmlformats.org/officeDocument/2006/relationships/image" Target="../media/image5.png"/><Relationship Id="rId238" Type="http://schemas.openxmlformats.org/officeDocument/2006/relationships/image" Target="../media/image237.png"/><Relationship Id="rId445" Type="http://schemas.openxmlformats.org/officeDocument/2006/relationships/image" Target="../media/image444.png"/><Relationship Id="rId652" Type="http://schemas.openxmlformats.org/officeDocument/2006/relationships/image" Target="../media/image651.png"/><Relationship Id="rId1075" Type="http://schemas.openxmlformats.org/officeDocument/2006/relationships/image" Target="../media/image1074.png"/><Relationship Id="rId291" Type="http://schemas.openxmlformats.org/officeDocument/2006/relationships/image" Target="../media/image290.png"/><Relationship Id="rId305" Type="http://schemas.openxmlformats.org/officeDocument/2006/relationships/image" Target="../media/image304.png"/><Relationship Id="rId512" Type="http://schemas.openxmlformats.org/officeDocument/2006/relationships/image" Target="../media/image511.png"/><Relationship Id="rId957" Type="http://schemas.openxmlformats.org/officeDocument/2006/relationships/image" Target="../media/image956.png"/><Relationship Id="rId1142" Type="http://schemas.openxmlformats.org/officeDocument/2006/relationships/image" Target="../media/image1141.png"/><Relationship Id="rId86" Type="http://schemas.openxmlformats.org/officeDocument/2006/relationships/image" Target="../media/image85.png"/><Relationship Id="rId151" Type="http://schemas.openxmlformats.org/officeDocument/2006/relationships/image" Target="../media/image150.png"/><Relationship Id="rId389" Type="http://schemas.openxmlformats.org/officeDocument/2006/relationships/image" Target="../media/image388.png"/><Relationship Id="rId596" Type="http://schemas.openxmlformats.org/officeDocument/2006/relationships/image" Target="../media/image595.png"/><Relationship Id="rId817" Type="http://schemas.openxmlformats.org/officeDocument/2006/relationships/image" Target="../media/image816.png"/><Relationship Id="rId1002" Type="http://schemas.openxmlformats.org/officeDocument/2006/relationships/image" Target="../media/image1001.png"/><Relationship Id="rId193" Type="http://schemas.openxmlformats.org/officeDocument/2006/relationships/image" Target="../media/image192.png"/><Relationship Id="rId207" Type="http://schemas.openxmlformats.org/officeDocument/2006/relationships/image" Target="../media/image206.png"/><Relationship Id="rId249" Type="http://schemas.openxmlformats.org/officeDocument/2006/relationships/image" Target="../media/image248.png"/><Relationship Id="rId414" Type="http://schemas.openxmlformats.org/officeDocument/2006/relationships/image" Target="../media/image413.png"/><Relationship Id="rId456" Type="http://schemas.openxmlformats.org/officeDocument/2006/relationships/image" Target="../media/image455.png"/><Relationship Id="rId498" Type="http://schemas.openxmlformats.org/officeDocument/2006/relationships/image" Target="../media/image497.png"/><Relationship Id="rId621" Type="http://schemas.openxmlformats.org/officeDocument/2006/relationships/image" Target="../media/image620.png"/><Relationship Id="rId663" Type="http://schemas.openxmlformats.org/officeDocument/2006/relationships/image" Target="../media/image662.png"/><Relationship Id="rId870" Type="http://schemas.openxmlformats.org/officeDocument/2006/relationships/image" Target="../media/image869.png"/><Relationship Id="rId1044" Type="http://schemas.openxmlformats.org/officeDocument/2006/relationships/image" Target="../media/image1043.png"/><Relationship Id="rId1086" Type="http://schemas.openxmlformats.org/officeDocument/2006/relationships/image" Target="../media/image1085.png"/><Relationship Id="rId13" Type="http://schemas.openxmlformats.org/officeDocument/2006/relationships/image" Target="../media/image12.png"/><Relationship Id="rId109" Type="http://schemas.openxmlformats.org/officeDocument/2006/relationships/image" Target="../media/image108.png"/><Relationship Id="rId260" Type="http://schemas.openxmlformats.org/officeDocument/2006/relationships/image" Target="../media/image259.png"/><Relationship Id="rId316" Type="http://schemas.openxmlformats.org/officeDocument/2006/relationships/image" Target="../media/image315.png"/><Relationship Id="rId523" Type="http://schemas.openxmlformats.org/officeDocument/2006/relationships/image" Target="../media/image522.png"/><Relationship Id="rId719" Type="http://schemas.openxmlformats.org/officeDocument/2006/relationships/image" Target="../media/image718.png"/><Relationship Id="rId926" Type="http://schemas.openxmlformats.org/officeDocument/2006/relationships/image" Target="../media/image925.png"/><Relationship Id="rId968" Type="http://schemas.openxmlformats.org/officeDocument/2006/relationships/image" Target="../media/image967.png"/><Relationship Id="rId1111" Type="http://schemas.openxmlformats.org/officeDocument/2006/relationships/image" Target="../media/image1110.png"/><Relationship Id="rId1153" Type="http://schemas.openxmlformats.org/officeDocument/2006/relationships/image" Target="../media/image1152.png"/><Relationship Id="rId55" Type="http://schemas.openxmlformats.org/officeDocument/2006/relationships/image" Target="../media/image54.png"/><Relationship Id="rId97" Type="http://schemas.openxmlformats.org/officeDocument/2006/relationships/image" Target="../media/image96.png"/><Relationship Id="rId120" Type="http://schemas.openxmlformats.org/officeDocument/2006/relationships/image" Target="../media/image119.png"/><Relationship Id="rId358" Type="http://schemas.openxmlformats.org/officeDocument/2006/relationships/image" Target="../media/image357.png"/><Relationship Id="rId565" Type="http://schemas.openxmlformats.org/officeDocument/2006/relationships/image" Target="../media/image564.png"/><Relationship Id="rId730" Type="http://schemas.openxmlformats.org/officeDocument/2006/relationships/image" Target="../media/image729.png"/><Relationship Id="rId772" Type="http://schemas.openxmlformats.org/officeDocument/2006/relationships/image" Target="../media/image771.png"/><Relationship Id="rId828" Type="http://schemas.openxmlformats.org/officeDocument/2006/relationships/image" Target="../media/image827.png"/><Relationship Id="rId1013" Type="http://schemas.openxmlformats.org/officeDocument/2006/relationships/image" Target="../media/image1012.png"/><Relationship Id="rId1195" Type="http://schemas.openxmlformats.org/officeDocument/2006/relationships/image" Target="../media/image1194.png"/><Relationship Id="rId1209" Type="http://schemas.openxmlformats.org/officeDocument/2006/relationships/image" Target="../media/image1208.png"/><Relationship Id="rId162" Type="http://schemas.openxmlformats.org/officeDocument/2006/relationships/image" Target="../media/image161.png"/><Relationship Id="rId218" Type="http://schemas.openxmlformats.org/officeDocument/2006/relationships/image" Target="../media/image217.png"/><Relationship Id="rId425" Type="http://schemas.openxmlformats.org/officeDocument/2006/relationships/image" Target="../media/image424.png"/><Relationship Id="rId467" Type="http://schemas.openxmlformats.org/officeDocument/2006/relationships/image" Target="../media/image466.png"/><Relationship Id="rId632" Type="http://schemas.openxmlformats.org/officeDocument/2006/relationships/image" Target="../media/image631.png"/><Relationship Id="rId1055" Type="http://schemas.openxmlformats.org/officeDocument/2006/relationships/image" Target="../media/image1054.png"/><Relationship Id="rId1097" Type="http://schemas.openxmlformats.org/officeDocument/2006/relationships/image" Target="../media/image1096.png"/><Relationship Id="rId1220" Type="http://schemas.openxmlformats.org/officeDocument/2006/relationships/image" Target="../media/image1219.png"/><Relationship Id="rId271" Type="http://schemas.openxmlformats.org/officeDocument/2006/relationships/image" Target="../media/image270.png"/><Relationship Id="rId674" Type="http://schemas.openxmlformats.org/officeDocument/2006/relationships/image" Target="../media/image673.png"/><Relationship Id="rId881" Type="http://schemas.openxmlformats.org/officeDocument/2006/relationships/image" Target="../media/image880.png"/><Relationship Id="rId937" Type="http://schemas.openxmlformats.org/officeDocument/2006/relationships/image" Target="../media/image936.png"/><Relationship Id="rId979" Type="http://schemas.openxmlformats.org/officeDocument/2006/relationships/image" Target="../media/image978.png"/><Relationship Id="rId1122" Type="http://schemas.openxmlformats.org/officeDocument/2006/relationships/image" Target="../media/image1121.png"/><Relationship Id="rId24" Type="http://schemas.openxmlformats.org/officeDocument/2006/relationships/image" Target="../media/image23.png"/><Relationship Id="rId66" Type="http://schemas.openxmlformats.org/officeDocument/2006/relationships/image" Target="../media/image65.png"/><Relationship Id="rId131" Type="http://schemas.openxmlformats.org/officeDocument/2006/relationships/image" Target="../media/image130.png"/><Relationship Id="rId327" Type="http://schemas.openxmlformats.org/officeDocument/2006/relationships/image" Target="../media/image326.png"/><Relationship Id="rId369" Type="http://schemas.openxmlformats.org/officeDocument/2006/relationships/image" Target="../media/image368.png"/><Relationship Id="rId534" Type="http://schemas.openxmlformats.org/officeDocument/2006/relationships/image" Target="../media/image533.png"/><Relationship Id="rId576" Type="http://schemas.openxmlformats.org/officeDocument/2006/relationships/image" Target="../media/image575.png"/><Relationship Id="rId741" Type="http://schemas.openxmlformats.org/officeDocument/2006/relationships/image" Target="../media/image740.png"/><Relationship Id="rId783" Type="http://schemas.openxmlformats.org/officeDocument/2006/relationships/image" Target="../media/image782.png"/><Relationship Id="rId839" Type="http://schemas.openxmlformats.org/officeDocument/2006/relationships/image" Target="../media/image838.png"/><Relationship Id="rId990" Type="http://schemas.openxmlformats.org/officeDocument/2006/relationships/image" Target="../media/image989.png"/><Relationship Id="rId1164" Type="http://schemas.openxmlformats.org/officeDocument/2006/relationships/image" Target="../media/image1163.png"/><Relationship Id="rId173" Type="http://schemas.openxmlformats.org/officeDocument/2006/relationships/image" Target="../media/image172.png"/><Relationship Id="rId229" Type="http://schemas.openxmlformats.org/officeDocument/2006/relationships/image" Target="../media/image228.png"/><Relationship Id="rId380" Type="http://schemas.openxmlformats.org/officeDocument/2006/relationships/image" Target="../media/image379.png"/><Relationship Id="rId436" Type="http://schemas.openxmlformats.org/officeDocument/2006/relationships/image" Target="../media/image435.png"/><Relationship Id="rId601" Type="http://schemas.openxmlformats.org/officeDocument/2006/relationships/image" Target="../media/image600.png"/><Relationship Id="rId643" Type="http://schemas.openxmlformats.org/officeDocument/2006/relationships/image" Target="../media/image642.png"/><Relationship Id="rId1024" Type="http://schemas.openxmlformats.org/officeDocument/2006/relationships/image" Target="../media/image1023.png"/><Relationship Id="rId1066" Type="http://schemas.openxmlformats.org/officeDocument/2006/relationships/image" Target="../media/image1065.png"/><Relationship Id="rId1231" Type="http://schemas.openxmlformats.org/officeDocument/2006/relationships/image" Target="../media/image1230.png"/><Relationship Id="rId240" Type="http://schemas.openxmlformats.org/officeDocument/2006/relationships/image" Target="../media/image239.png"/><Relationship Id="rId478" Type="http://schemas.openxmlformats.org/officeDocument/2006/relationships/image" Target="../media/image477.png"/><Relationship Id="rId685" Type="http://schemas.openxmlformats.org/officeDocument/2006/relationships/image" Target="../media/image684.png"/><Relationship Id="rId850" Type="http://schemas.openxmlformats.org/officeDocument/2006/relationships/image" Target="../media/image849.png"/><Relationship Id="rId892" Type="http://schemas.openxmlformats.org/officeDocument/2006/relationships/image" Target="../media/image891.png"/><Relationship Id="rId906" Type="http://schemas.openxmlformats.org/officeDocument/2006/relationships/image" Target="../media/image905.png"/><Relationship Id="rId948" Type="http://schemas.openxmlformats.org/officeDocument/2006/relationships/image" Target="../media/image947.png"/><Relationship Id="rId1133" Type="http://schemas.openxmlformats.org/officeDocument/2006/relationships/image" Target="../media/image1132.png"/><Relationship Id="rId35" Type="http://schemas.openxmlformats.org/officeDocument/2006/relationships/image" Target="../media/image34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282" Type="http://schemas.openxmlformats.org/officeDocument/2006/relationships/image" Target="../media/image281.png"/><Relationship Id="rId338" Type="http://schemas.openxmlformats.org/officeDocument/2006/relationships/image" Target="../media/image337.png"/><Relationship Id="rId503" Type="http://schemas.openxmlformats.org/officeDocument/2006/relationships/image" Target="../media/image502.png"/><Relationship Id="rId545" Type="http://schemas.openxmlformats.org/officeDocument/2006/relationships/image" Target="../media/image544.png"/><Relationship Id="rId587" Type="http://schemas.openxmlformats.org/officeDocument/2006/relationships/image" Target="../media/image586.png"/><Relationship Id="rId710" Type="http://schemas.openxmlformats.org/officeDocument/2006/relationships/image" Target="../media/image709.png"/><Relationship Id="rId752" Type="http://schemas.openxmlformats.org/officeDocument/2006/relationships/image" Target="../media/image751.png"/><Relationship Id="rId808" Type="http://schemas.openxmlformats.org/officeDocument/2006/relationships/image" Target="../media/image807.png"/><Relationship Id="rId1175" Type="http://schemas.openxmlformats.org/officeDocument/2006/relationships/image" Target="../media/image1174.png"/><Relationship Id="rId8" Type="http://schemas.openxmlformats.org/officeDocument/2006/relationships/image" Target="../media/image7.png"/><Relationship Id="rId142" Type="http://schemas.openxmlformats.org/officeDocument/2006/relationships/image" Target="../media/image141.png"/><Relationship Id="rId184" Type="http://schemas.openxmlformats.org/officeDocument/2006/relationships/image" Target="../media/image183.png"/><Relationship Id="rId391" Type="http://schemas.openxmlformats.org/officeDocument/2006/relationships/image" Target="../media/image390.png"/><Relationship Id="rId405" Type="http://schemas.openxmlformats.org/officeDocument/2006/relationships/image" Target="../media/image404.png"/><Relationship Id="rId447" Type="http://schemas.openxmlformats.org/officeDocument/2006/relationships/image" Target="../media/image446.png"/><Relationship Id="rId612" Type="http://schemas.openxmlformats.org/officeDocument/2006/relationships/image" Target="../media/image611.png"/><Relationship Id="rId794" Type="http://schemas.openxmlformats.org/officeDocument/2006/relationships/image" Target="../media/image793.png"/><Relationship Id="rId1035" Type="http://schemas.openxmlformats.org/officeDocument/2006/relationships/image" Target="../media/image1034.png"/><Relationship Id="rId1077" Type="http://schemas.openxmlformats.org/officeDocument/2006/relationships/image" Target="../media/image1076.png"/><Relationship Id="rId1200" Type="http://schemas.openxmlformats.org/officeDocument/2006/relationships/image" Target="../media/image1199.png"/><Relationship Id="rId1242" Type="http://schemas.openxmlformats.org/officeDocument/2006/relationships/image" Target="../media/image1241.png"/><Relationship Id="rId251" Type="http://schemas.openxmlformats.org/officeDocument/2006/relationships/image" Target="../media/image250.png"/><Relationship Id="rId489" Type="http://schemas.openxmlformats.org/officeDocument/2006/relationships/image" Target="../media/image488.png"/><Relationship Id="rId654" Type="http://schemas.openxmlformats.org/officeDocument/2006/relationships/image" Target="../media/image653.png"/><Relationship Id="rId696" Type="http://schemas.openxmlformats.org/officeDocument/2006/relationships/image" Target="../media/image695.png"/><Relationship Id="rId861" Type="http://schemas.openxmlformats.org/officeDocument/2006/relationships/image" Target="../media/image860.png"/><Relationship Id="rId917" Type="http://schemas.openxmlformats.org/officeDocument/2006/relationships/image" Target="../media/image916.png"/><Relationship Id="rId959" Type="http://schemas.openxmlformats.org/officeDocument/2006/relationships/image" Target="../media/image958.png"/><Relationship Id="rId1102" Type="http://schemas.openxmlformats.org/officeDocument/2006/relationships/image" Target="../media/image1101.png"/><Relationship Id="rId46" Type="http://schemas.openxmlformats.org/officeDocument/2006/relationships/image" Target="../media/image45.png"/><Relationship Id="rId293" Type="http://schemas.openxmlformats.org/officeDocument/2006/relationships/image" Target="../media/image292.png"/><Relationship Id="rId307" Type="http://schemas.openxmlformats.org/officeDocument/2006/relationships/image" Target="../media/image306.png"/><Relationship Id="rId349" Type="http://schemas.openxmlformats.org/officeDocument/2006/relationships/image" Target="../media/image348.png"/><Relationship Id="rId514" Type="http://schemas.openxmlformats.org/officeDocument/2006/relationships/image" Target="../media/image513.png"/><Relationship Id="rId556" Type="http://schemas.openxmlformats.org/officeDocument/2006/relationships/image" Target="../media/image555.png"/><Relationship Id="rId721" Type="http://schemas.openxmlformats.org/officeDocument/2006/relationships/image" Target="../media/image720.png"/><Relationship Id="rId763" Type="http://schemas.openxmlformats.org/officeDocument/2006/relationships/image" Target="../media/image762.png"/><Relationship Id="rId1144" Type="http://schemas.openxmlformats.org/officeDocument/2006/relationships/image" Target="../media/image1143.png"/><Relationship Id="rId1186" Type="http://schemas.openxmlformats.org/officeDocument/2006/relationships/image" Target="../media/image1185.png"/><Relationship Id="rId88" Type="http://schemas.openxmlformats.org/officeDocument/2006/relationships/image" Target="../media/image87.png"/><Relationship Id="rId111" Type="http://schemas.openxmlformats.org/officeDocument/2006/relationships/image" Target="../media/image110.png"/><Relationship Id="rId153" Type="http://schemas.openxmlformats.org/officeDocument/2006/relationships/image" Target="../media/image152.png"/><Relationship Id="rId195" Type="http://schemas.openxmlformats.org/officeDocument/2006/relationships/image" Target="../media/image194.png"/><Relationship Id="rId209" Type="http://schemas.openxmlformats.org/officeDocument/2006/relationships/image" Target="../media/image208.png"/><Relationship Id="rId360" Type="http://schemas.openxmlformats.org/officeDocument/2006/relationships/image" Target="../media/image359.png"/><Relationship Id="rId416" Type="http://schemas.openxmlformats.org/officeDocument/2006/relationships/image" Target="../media/image415.png"/><Relationship Id="rId598" Type="http://schemas.openxmlformats.org/officeDocument/2006/relationships/image" Target="../media/image597.png"/><Relationship Id="rId819" Type="http://schemas.openxmlformats.org/officeDocument/2006/relationships/image" Target="../media/image818.png"/><Relationship Id="rId970" Type="http://schemas.openxmlformats.org/officeDocument/2006/relationships/image" Target="../media/image969.png"/><Relationship Id="rId1004" Type="http://schemas.openxmlformats.org/officeDocument/2006/relationships/image" Target="../media/image1003.png"/><Relationship Id="rId1046" Type="http://schemas.openxmlformats.org/officeDocument/2006/relationships/image" Target="../media/image1045.png"/><Relationship Id="rId1211" Type="http://schemas.openxmlformats.org/officeDocument/2006/relationships/image" Target="../media/image1210.png"/><Relationship Id="rId220" Type="http://schemas.openxmlformats.org/officeDocument/2006/relationships/image" Target="../media/image219.png"/><Relationship Id="rId458" Type="http://schemas.openxmlformats.org/officeDocument/2006/relationships/image" Target="../media/image457.png"/><Relationship Id="rId623" Type="http://schemas.openxmlformats.org/officeDocument/2006/relationships/image" Target="../media/image622.png"/><Relationship Id="rId665" Type="http://schemas.openxmlformats.org/officeDocument/2006/relationships/image" Target="../media/image664.png"/><Relationship Id="rId830" Type="http://schemas.openxmlformats.org/officeDocument/2006/relationships/image" Target="../media/image829.png"/><Relationship Id="rId872" Type="http://schemas.openxmlformats.org/officeDocument/2006/relationships/image" Target="../media/image871.png"/><Relationship Id="rId928" Type="http://schemas.openxmlformats.org/officeDocument/2006/relationships/image" Target="../media/image927.png"/><Relationship Id="rId1088" Type="http://schemas.openxmlformats.org/officeDocument/2006/relationships/image" Target="../media/image1087.png"/><Relationship Id="rId15" Type="http://schemas.openxmlformats.org/officeDocument/2006/relationships/image" Target="../media/image14.png"/><Relationship Id="rId57" Type="http://schemas.openxmlformats.org/officeDocument/2006/relationships/image" Target="../media/image56.png"/><Relationship Id="rId262" Type="http://schemas.openxmlformats.org/officeDocument/2006/relationships/image" Target="../media/image261.png"/><Relationship Id="rId318" Type="http://schemas.openxmlformats.org/officeDocument/2006/relationships/image" Target="../media/image317.png"/><Relationship Id="rId525" Type="http://schemas.openxmlformats.org/officeDocument/2006/relationships/image" Target="../media/image524.png"/><Relationship Id="rId567" Type="http://schemas.openxmlformats.org/officeDocument/2006/relationships/image" Target="../media/image566.png"/><Relationship Id="rId732" Type="http://schemas.openxmlformats.org/officeDocument/2006/relationships/image" Target="../media/image731.png"/><Relationship Id="rId1113" Type="http://schemas.openxmlformats.org/officeDocument/2006/relationships/image" Target="../media/image1112.png"/><Relationship Id="rId1155" Type="http://schemas.openxmlformats.org/officeDocument/2006/relationships/image" Target="../media/image1154.png"/><Relationship Id="rId1197" Type="http://schemas.openxmlformats.org/officeDocument/2006/relationships/image" Target="../media/image1196.png"/><Relationship Id="rId99" Type="http://schemas.openxmlformats.org/officeDocument/2006/relationships/image" Target="../media/image98.png"/><Relationship Id="rId122" Type="http://schemas.openxmlformats.org/officeDocument/2006/relationships/image" Target="../media/image121.png"/><Relationship Id="rId164" Type="http://schemas.openxmlformats.org/officeDocument/2006/relationships/image" Target="../media/image163.png"/><Relationship Id="rId371" Type="http://schemas.openxmlformats.org/officeDocument/2006/relationships/image" Target="../media/image370.png"/><Relationship Id="rId774" Type="http://schemas.openxmlformats.org/officeDocument/2006/relationships/image" Target="../media/image773.png"/><Relationship Id="rId981" Type="http://schemas.openxmlformats.org/officeDocument/2006/relationships/image" Target="../media/image980.png"/><Relationship Id="rId1015" Type="http://schemas.openxmlformats.org/officeDocument/2006/relationships/image" Target="../media/image1014.png"/><Relationship Id="rId1057" Type="http://schemas.openxmlformats.org/officeDocument/2006/relationships/image" Target="../media/image1056.png"/><Relationship Id="rId1222" Type="http://schemas.openxmlformats.org/officeDocument/2006/relationships/image" Target="../media/image1221.png"/><Relationship Id="rId427" Type="http://schemas.openxmlformats.org/officeDocument/2006/relationships/image" Target="../media/image426.png"/><Relationship Id="rId469" Type="http://schemas.openxmlformats.org/officeDocument/2006/relationships/image" Target="../media/image468.png"/><Relationship Id="rId634" Type="http://schemas.openxmlformats.org/officeDocument/2006/relationships/image" Target="../media/image633.png"/><Relationship Id="rId676" Type="http://schemas.openxmlformats.org/officeDocument/2006/relationships/image" Target="../media/image675.png"/><Relationship Id="rId841" Type="http://schemas.openxmlformats.org/officeDocument/2006/relationships/image" Target="../media/image840.png"/><Relationship Id="rId883" Type="http://schemas.openxmlformats.org/officeDocument/2006/relationships/image" Target="../media/image882.png"/><Relationship Id="rId1099" Type="http://schemas.openxmlformats.org/officeDocument/2006/relationships/image" Target="../media/image1098.png"/><Relationship Id="rId26" Type="http://schemas.openxmlformats.org/officeDocument/2006/relationships/image" Target="../media/image25.png"/><Relationship Id="rId231" Type="http://schemas.openxmlformats.org/officeDocument/2006/relationships/image" Target="../media/image230.png"/><Relationship Id="rId273" Type="http://schemas.openxmlformats.org/officeDocument/2006/relationships/image" Target="../media/image272.png"/><Relationship Id="rId329" Type="http://schemas.openxmlformats.org/officeDocument/2006/relationships/image" Target="../media/image328.png"/><Relationship Id="rId480" Type="http://schemas.openxmlformats.org/officeDocument/2006/relationships/image" Target="../media/image479.png"/><Relationship Id="rId536" Type="http://schemas.openxmlformats.org/officeDocument/2006/relationships/image" Target="../media/image535.png"/><Relationship Id="rId701" Type="http://schemas.openxmlformats.org/officeDocument/2006/relationships/image" Target="../media/image700.png"/><Relationship Id="rId939" Type="http://schemas.openxmlformats.org/officeDocument/2006/relationships/image" Target="../media/image938.png"/><Relationship Id="rId1124" Type="http://schemas.openxmlformats.org/officeDocument/2006/relationships/image" Target="../media/image1123.png"/><Relationship Id="rId1166" Type="http://schemas.openxmlformats.org/officeDocument/2006/relationships/image" Target="../media/image1165.png"/><Relationship Id="rId68" Type="http://schemas.openxmlformats.org/officeDocument/2006/relationships/image" Target="../media/image67.png"/><Relationship Id="rId133" Type="http://schemas.openxmlformats.org/officeDocument/2006/relationships/image" Target="../media/image132.png"/><Relationship Id="rId175" Type="http://schemas.openxmlformats.org/officeDocument/2006/relationships/image" Target="../media/image174.png"/><Relationship Id="rId340" Type="http://schemas.openxmlformats.org/officeDocument/2006/relationships/image" Target="../media/image339.png"/><Relationship Id="rId578" Type="http://schemas.openxmlformats.org/officeDocument/2006/relationships/image" Target="../media/image577.png"/><Relationship Id="rId743" Type="http://schemas.openxmlformats.org/officeDocument/2006/relationships/image" Target="../media/image742.png"/><Relationship Id="rId785" Type="http://schemas.openxmlformats.org/officeDocument/2006/relationships/image" Target="../media/image784.png"/><Relationship Id="rId950" Type="http://schemas.openxmlformats.org/officeDocument/2006/relationships/image" Target="../media/image949.png"/><Relationship Id="rId992" Type="http://schemas.openxmlformats.org/officeDocument/2006/relationships/image" Target="../media/image991.png"/><Relationship Id="rId1026" Type="http://schemas.openxmlformats.org/officeDocument/2006/relationships/image" Target="../media/image1025.png"/><Relationship Id="rId200" Type="http://schemas.openxmlformats.org/officeDocument/2006/relationships/image" Target="../media/image199.png"/><Relationship Id="rId382" Type="http://schemas.openxmlformats.org/officeDocument/2006/relationships/image" Target="../media/image381.png"/><Relationship Id="rId438" Type="http://schemas.openxmlformats.org/officeDocument/2006/relationships/image" Target="../media/image437.png"/><Relationship Id="rId603" Type="http://schemas.openxmlformats.org/officeDocument/2006/relationships/image" Target="../media/image602.png"/><Relationship Id="rId645" Type="http://schemas.openxmlformats.org/officeDocument/2006/relationships/image" Target="../media/image644.png"/><Relationship Id="rId687" Type="http://schemas.openxmlformats.org/officeDocument/2006/relationships/image" Target="../media/image686.png"/><Relationship Id="rId810" Type="http://schemas.openxmlformats.org/officeDocument/2006/relationships/image" Target="../media/image809.png"/><Relationship Id="rId852" Type="http://schemas.openxmlformats.org/officeDocument/2006/relationships/image" Target="../media/image851.png"/><Relationship Id="rId908" Type="http://schemas.openxmlformats.org/officeDocument/2006/relationships/image" Target="../media/image907.png"/><Relationship Id="rId1068" Type="http://schemas.openxmlformats.org/officeDocument/2006/relationships/image" Target="../media/image1067.png"/><Relationship Id="rId1233" Type="http://schemas.openxmlformats.org/officeDocument/2006/relationships/image" Target="../media/image1232.png"/><Relationship Id="rId242" Type="http://schemas.openxmlformats.org/officeDocument/2006/relationships/image" Target="../media/image241.png"/><Relationship Id="rId284" Type="http://schemas.openxmlformats.org/officeDocument/2006/relationships/image" Target="../media/image283.png"/><Relationship Id="rId491" Type="http://schemas.openxmlformats.org/officeDocument/2006/relationships/image" Target="../media/image490.png"/><Relationship Id="rId505" Type="http://schemas.openxmlformats.org/officeDocument/2006/relationships/image" Target="../media/image504.png"/><Relationship Id="rId712" Type="http://schemas.openxmlformats.org/officeDocument/2006/relationships/image" Target="../media/image711.png"/><Relationship Id="rId894" Type="http://schemas.openxmlformats.org/officeDocument/2006/relationships/image" Target="../media/image893.png"/><Relationship Id="rId1135" Type="http://schemas.openxmlformats.org/officeDocument/2006/relationships/image" Target="../media/image1134.png"/><Relationship Id="rId1177" Type="http://schemas.openxmlformats.org/officeDocument/2006/relationships/image" Target="../media/image1176.png"/><Relationship Id="rId37" Type="http://schemas.openxmlformats.org/officeDocument/2006/relationships/image" Target="../media/image36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144" Type="http://schemas.openxmlformats.org/officeDocument/2006/relationships/image" Target="../media/image143.png"/><Relationship Id="rId547" Type="http://schemas.openxmlformats.org/officeDocument/2006/relationships/image" Target="../media/image546.png"/><Relationship Id="rId589" Type="http://schemas.openxmlformats.org/officeDocument/2006/relationships/image" Target="../media/image588.png"/><Relationship Id="rId754" Type="http://schemas.openxmlformats.org/officeDocument/2006/relationships/image" Target="../media/image753.png"/><Relationship Id="rId796" Type="http://schemas.openxmlformats.org/officeDocument/2006/relationships/image" Target="../media/image795.png"/><Relationship Id="rId961" Type="http://schemas.openxmlformats.org/officeDocument/2006/relationships/image" Target="../media/image960.png"/><Relationship Id="rId1202" Type="http://schemas.openxmlformats.org/officeDocument/2006/relationships/image" Target="../media/image1201.png"/><Relationship Id="rId90" Type="http://schemas.openxmlformats.org/officeDocument/2006/relationships/image" Target="../media/image89.png"/><Relationship Id="rId186" Type="http://schemas.openxmlformats.org/officeDocument/2006/relationships/image" Target="../media/image185.png"/><Relationship Id="rId351" Type="http://schemas.openxmlformats.org/officeDocument/2006/relationships/image" Target="../media/image350.png"/><Relationship Id="rId393" Type="http://schemas.openxmlformats.org/officeDocument/2006/relationships/image" Target="../media/image392.png"/><Relationship Id="rId407" Type="http://schemas.openxmlformats.org/officeDocument/2006/relationships/image" Target="../media/image406.png"/><Relationship Id="rId449" Type="http://schemas.openxmlformats.org/officeDocument/2006/relationships/image" Target="../media/image448.png"/><Relationship Id="rId614" Type="http://schemas.openxmlformats.org/officeDocument/2006/relationships/image" Target="../media/image613.png"/><Relationship Id="rId656" Type="http://schemas.openxmlformats.org/officeDocument/2006/relationships/image" Target="../media/image655.png"/><Relationship Id="rId821" Type="http://schemas.openxmlformats.org/officeDocument/2006/relationships/image" Target="../media/image820.png"/><Relationship Id="rId863" Type="http://schemas.openxmlformats.org/officeDocument/2006/relationships/image" Target="../media/image862.png"/><Relationship Id="rId1037" Type="http://schemas.openxmlformats.org/officeDocument/2006/relationships/image" Target="../media/image1036.png"/><Relationship Id="rId1079" Type="http://schemas.openxmlformats.org/officeDocument/2006/relationships/image" Target="../media/image1078.png"/><Relationship Id="rId211" Type="http://schemas.openxmlformats.org/officeDocument/2006/relationships/image" Target="../media/image210.png"/><Relationship Id="rId253" Type="http://schemas.openxmlformats.org/officeDocument/2006/relationships/image" Target="../media/image252.png"/><Relationship Id="rId295" Type="http://schemas.openxmlformats.org/officeDocument/2006/relationships/image" Target="../media/image294.png"/><Relationship Id="rId309" Type="http://schemas.openxmlformats.org/officeDocument/2006/relationships/image" Target="../media/image308.png"/><Relationship Id="rId460" Type="http://schemas.openxmlformats.org/officeDocument/2006/relationships/image" Target="../media/image459.png"/><Relationship Id="rId516" Type="http://schemas.openxmlformats.org/officeDocument/2006/relationships/image" Target="../media/image515.png"/><Relationship Id="rId698" Type="http://schemas.openxmlformats.org/officeDocument/2006/relationships/image" Target="../media/image697.png"/><Relationship Id="rId919" Type="http://schemas.openxmlformats.org/officeDocument/2006/relationships/image" Target="../media/image918.png"/><Relationship Id="rId1090" Type="http://schemas.openxmlformats.org/officeDocument/2006/relationships/image" Target="../media/image1089.png"/><Relationship Id="rId1104" Type="http://schemas.openxmlformats.org/officeDocument/2006/relationships/image" Target="../media/image1103.png"/><Relationship Id="rId1146" Type="http://schemas.openxmlformats.org/officeDocument/2006/relationships/image" Target="../media/image1145.png"/><Relationship Id="rId48" Type="http://schemas.openxmlformats.org/officeDocument/2006/relationships/image" Target="../media/image47.png"/><Relationship Id="rId113" Type="http://schemas.openxmlformats.org/officeDocument/2006/relationships/image" Target="../media/image112.png"/><Relationship Id="rId320" Type="http://schemas.openxmlformats.org/officeDocument/2006/relationships/image" Target="../media/image319.png"/><Relationship Id="rId558" Type="http://schemas.openxmlformats.org/officeDocument/2006/relationships/image" Target="../media/image557.png"/><Relationship Id="rId723" Type="http://schemas.openxmlformats.org/officeDocument/2006/relationships/image" Target="../media/image722.png"/><Relationship Id="rId765" Type="http://schemas.openxmlformats.org/officeDocument/2006/relationships/image" Target="../media/image764.png"/><Relationship Id="rId930" Type="http://schemas.openxmlformats.org/officeDocument/2006/relationships/image" Target="../media/image929.png"/><Relationship Id="rId972" Type="http://schemas.openxmlformats.org/officeDocument/2006/relationships/image" Target="../media/image971.png"/><Relationship Id="rId1006" Type="http://schemas.openxmlformats.org/officeDocument/2006/relationships/image" Target="../media/image1005.png"/><Relationship Id="rId1188" Type="http://schemas.openxmlformats.org/officeDocument/2006/relationships/image" Target="../media/image1187.png"/><Relationship Id="rId155" Type="http://schemas.openxmlformats.org/officeDocument/2006/relationships/image" Target="../media/image154.png"/><Relationship Id="rId197" Type="http://schemas.openxmlformats.org/officeDocument/2006/relationships/image" Target="../media/image196.png"/><Relationship Id="rId362" Type="http://schemas.openxmlformats.org/officeDocument/2006/relationships/image" Target="../media/image361.png"/><Relationship Id="rId418" Type="http://schemas.openxmlformats.org/officeDocument/2006/relationships/image" Target="../media/image417.png"/><Relationship Id="rId625" Type="http://schemas.openxmlformats.org/officeDocument/2006/relationships/image" Target="../media/image624.png"/><Relationship Id="rId832" Type="http://schemas.openxmlformats.org/officeDocument/2006/relationships/image" Target="../media/image831.png"/><Relationship Id="rId1048" Type="http://schemas.openxmlformats.org/officeDocument/2006/relationships/image" Target="../media/image1047.png"/><Relationship Id="rId1213" Type="http://schemas.openxmlformats.org/officeDocument/2006/relationships/image" Target="../media/image1212.png"/><Relationship Id="rId222" Type="http://schemas.openxmlformats.org/officeDocument/2006/relationships/image" Target="../media/image221.png"/><Relationship Id="rId264" Type="http://schemas.openxmlformats.org/officeDocument/2006/relationships/image" Target="../media/image263.png"/><Relationship Id="rId471" Type="http://schemas.openxmlformats.org/officeDocument/2006/relationships/image" Target="../media/image470.png"/><Relationship Id="rId667" Type="http://schemas.openxmlformats.org/officeDocument/2006/relationships/image" Target="../media/image666.png"/><Relationship Id="rId874" Type="http://schemas.openxmlformats.org/officeDocument/2006/relationships/image" Target="../media/image873.png"/><Relationship Id="rId1115" Type="http://schemas.openxmlformats.org/officeDocument/2006/relationships/image" Target="../media/image1114.png"/><Relationship Id="rId17" Type="http://schemas.openxmlformats.org/officeDocument/2006/relationships/image" Target="../media/image16.png"/><Relationship Id="rId59" Type="http://schemas.openxmlformats.org/officeDocument/2006/relationships/image" Target="../media/image58.png"/><Relationship Id="rId124" Type="http://schemas.openxmlformats.org/officeDocument/2006/relationships/image" Target="../media/image123.png"/><Relationship Id="rId527" Type="http://schemas.openxmlformats.org/officeDocument/2006/relationships/image" Target="../media/image526.png"/><Relationship Id="rId569" Type="http://schemas.openxmlformats.org/officeDocument/2006/relationships/image" Target="../media/image568.png"/><Relationship Id="rId734" Type="http://schemas.openxmlformats.org/officeDocument/2006/relationships/image" Target="../media/image733.png"/><Relationship Id="rId776" Type="http://schemas.openxmlformats.org/officeDocument/2006/relationships/image" Target="../media/image775.png"/><Relationship Id="rId941" Type="http://schemas.openxmlformats.org/officeDocument/2006/relationships/image" Target="../media/image940.png"/><Relationship Id="rId983" Type="http://schemas.openxmlformats.org/officeDocument/2006/relationships/image" Target="../media/image982.png"/><Relationship Id="rId1157" Type="http://schemas.openxmlformats.org/officeDocument/2006/relationships/image" Target="../media/image1156.png"/><Relationship Id="rId1199" Type="http://schemas.openxmlformats.org/officeDocument/2006/relationships/image" Target="../media/image1198.png"/><Relationship Id="rId70" Type="http://schemas.openxmlformats.org/officeDocument/2006/relationships/image" Target="../media/image69.png"/><Relationship Id="rId166" Type="http://schemas.openxmlformats.org/officeDocument/2006/relationships/image" Target="../media/image165.png"/><Relationship Id="rId331" Type="http://schemas.openxmlformats.org/officeDocument/2006/relationships/image" Target="../media/image330.png"/><Relationship Id="rId373" Type="http://schemas.openxmlformats.org/officeDocument/2006/relationships/image" Target="../media/image372.png"/><Relationship Id="rId429" Type="http://schemas.openxmlformats.org/officeDocument/2006/relationships/image" Target="../media/image428.png"/><Relationship Id="rId580" Type="http://schemas.openxmlformats.org/officeDocument/2006/relationships/image" Target="../media/image579.png"/><Relationship Id="rId636" Type="http://schemas.openxmlformats.org/officeDocument/2006/relationships/image" Target="../media/image635.png"/><Relationship Id="rId801" Type="http://schemas.openxmlformats.org/officeDocument/2006/relationships/image" Target="../media/image800.png"/><Relationship Id="rId1017" Type="http://schemas.openxmlformats.org/officeDocument/2006/relationships/image" Target="../media/image1016.png"/><Relationship Id="rId1059" Type="http://schemas.openxmlformats.org/officeDocument/2006/relationships/image" Target="../media/image1058.png"/><Relationship Id="rId1224" Type="http://schemas.openxmlformats.org/officeDocument/2006/relationships/image" Target="../media/image1223.png"/><Relationship Id="rId1" Type="http://schemas.openxmlformats.org/officeDocument/2006/relationships/slideMaster" Target="../slideMasters/slideMaster1.xml"/><Relationship Id="rId233" Type="http://schemas.openxmlformats.org/officeDocument/2006/relationships/image" Target="../media/image232.png"/><Relationship Id="rId440" Type="http://schemas.openxmlformats.org/officeDocument/2006/relationships/image" Target="../media/image439.png"/><Relationship Id="rId678" Type="http://schemas.openxmlformats.org/officeDocument/2006/relationships/image" Target="../media/image677.png"/><Relationship Id="rId843" Type="http://schemas.openxmlformats.org/officeDocument/2006/relationships/image" Target="../media/image842.png"/><Relationship Id="rId885" Type="http://schemas.openxmlformats.org/officeDocument/2006/relationships/image" Target="../media/image884.png"/><Relationship Id="rId1070" Type="http://schemas.openxmlformats.org/officeDocument/2006/relationships/image" Target="../media/image1069.png"/><Relationship Id="rId1126" Type="http://schemas.openxmlformats.org/officeDocument/2006/relationships/image" Target="../media/image1125.png"/><Relationship Id="rId28" Type="http://schemas.openxmlformats.org/officeDocument/2006/relationships/image" Target="../media/image27.png"/><Relationship Id="rId275" Type="http://schemas.openxmlformats.org/officeDocument/2006/relationships/image" Target="../media/image274.png"/><Relationship Id="rId300" Type="http://schemas.openxmlformats.org/officeDocument/2006/relationships/image" Target="../media/image299.png"/><Relationship Id="rId482" Type="http://schemas.openxmlformats.org/officeDocument/2006/relationships/image" Target="../media/image481.png"/><Relationship Id="rId538" Type="http://schemas.openxmlformats.org/officeDocument/2006/relationships/image" Target="../media/image537.png"/><Relationship Id="rId703" Type="http://schemas.openxmlformats.org/officeDocument/2006/relationships/image" Target="../media/image702.png"/><Relationship Id="rId745" Type="http://schemas.openxmlformats.org/officeDocument/2006/relationships/image" Target="../media/image744.png"/><Relationship Id="rId910" Type="http://schemas.openxmlformats.org/officeDocument/2006/relationships/image" Target="../media/image909.png"/><Relationship Id="rId952" Type="http://schemas.openxmlformats.org/officeDocument/2006/relationships/image" Target="../media/image951.png"/><Relationship Id="rId1168" Type="http://schemas.openxmlformats.org/officeDocument/2006/relationships/image" Target="../media/image1167.png"/><Relationship Id="rId81" Type="http://schemas.openxmlformats.org/officeDocument/2006/relationships/image" Target="../media/image80.png"/><Relationship Id="rId135" Type="http://schemas.openxmlformats.org/officeDocument/2006/relationships/image" Target="../media/image134.png"/><Relationship Id="rId177" Type="http://schemas.openxmlformats.org/officeDocument/2006/relationships/image" Target="../media/image176.png"/><Relationship Id="rId342" Type="http://schemas.openxmlformats.org/officeDocument/2006/relationships/image" Target="../media/image341.png"/><Relationship Id="rId384" Type="http://schemas.openxmlformats.org/officeDocument/2006/relationships/image" Target="../media/image383.png"/><Relationship Id="rId591" Type="http://schemas.openxmlformats.org/officeDocument/2006/relationships/image" Target="../media/image590.png"/><Relationship Id="rId605" Type="http://schemas.openxmlformats.org/officeDocument/2006/relationships/image" Target="../media/image604.png"/><Relationship Id="rId787" Type="http://schemas.openxmlformats.org/officeDocument/2006/relationships/image" Target="../media/image786.png"/><Relationship Id="rId812" Type="http://schemas.openxmlformats.org/officeDocument/2006/relationships/image" Target="../media/image811.png"/><Relationship Id="rId994" Type="http://schemas.openxmlformats.org/officeDocument/2006/relationships/image" Target="../media/image993.png"/><Relationship Id="rId1028" Type="http://schemas.openxmlformats.org/officeDocument/2006/relationships/image" Target="../media/image1027.png"/><Relationship Id="rId1235" Type="http://schemas.openxmlformats.org/officeDocument/2006/relationships/image" Target="../media/image1234.png"/><Relationship Id="rId202" Type="http://schemas.openxmlformats.org/officeDocument/2006/relationships/image" Target="../media/image201.png"/><Relationship Id="rId244" Type="http://schemas.openxmlformats.org/officeDocument/2006/relationships/image" Target="../media/image243.png"/><Relationship Id="rId647" Type="http://schemas.openxmlformats.org/officeDocument/2006/relationships/image" Target="../media/image646.png"/><Relationship Id="rId689" Type="http://schemas.openxmlformats.org/officeDocument/2006/relationships/image" Target="../media/image688.png"/><Relationship Id="rId854" Type="http://schemas.openxmlformats.org/officeDocument/2006/relationships/image" Target="../media/image853.png"/><Relationship Id="rId896" Type="http://schemas.openxmlformats.org/officeDocument/2006/relationships/image" Target="../media/image895.png"/><Relationship Id="rId1081" Type="http://schemas.openxmlformats.org/officeDocument/2006/relationships/image" Target="../media/image1080.png"/><Relationship Id="rId39" Type="http://schemas.openxmlformats.org/officeDocument/2006/relationships/image" Target="../media/image38.png"/><Relationship Id="rId286" Type="http://schemas.openxmlformats.org/officeDocument/2006/relationships/image" Target="../media/image285.png"/><Relationship Id="rId451" Type="http://schemas.openxmlformats.org/officeDocument/2006/relationships/image" Target="../media/image450.png"/><Relationship Id="rId493" Type="http://schemas.openxmlformats.org/officeDocument/2006/relationships/image" Target="../media/image492.png"/><Relationship Id="rId507" Type="http://schemas.openxmlformats.org/officeDocument/2006/relationships/image" Target="../media/image506.png"/><Relationship Id="rId549" Type="http://schemas.openxmlformats.org/officeDocument/2006/relationships/image" Target="../media/image548.png"/><Relationship Id="rId714" Type="http://schemas.openxmlformats.org/officeDocument/2006/relationships/image" Target="../media/image713.png"/><Relationship Id="rId756" Type="http://schemas.openxmlformats.org/officeDocument/2006/relationships/image" Target="../media/image755.png"/><Relationship Id="rId921" Type="http://schemas.openxmlformats.org/officeDocument/2006/relationships/image" Target="../media/image920.png"/><Relationship Id="rId1137" Type="http://schemas.openxmlformats.org/officeDocument/2006/relationships/image" Target="../media/image1136.png"/><Relationship Id="rId1179" Type="http://schemas.openxmlformats.org/officeDocument/2006/relationships/image" Target="../media/image1178.png"/><Relationship Id="rId50" Type="http://schemas.openxmlformats.org/officeDocument/2006/relationships/image" Target="../media/image49.png"/><Relationship Id="rId104" Type="http://schemas.openxmlformats.org/officeDocument/2006/relationships/image" Target="../media/image103.png"/><Relationship Id="rId146" Type="http://schemas.openxmlformats.org/officeDocument/2006/relationships/image" Target="../media/image145.png"/><Relationship Id="rId188" Type="http://schemas.openxmlformats.org/officeDocument/2006/relationships/image" Target="../media/image187.png"/><Relationship Id="rId311" Type="http://schemas.openxmlformats.org/officeDocument/2006/relationships/image" Target="../media/image310.png"/><Relationship Id="rId353" Type="http://schemas.openxmlformats.org/officeDocument/2006/relationships/image" Target="../media/image352.png"/><Relationship Id="rId395" Type="http://schemas.openxmlformats.org/officeDocument/2006/relationships/image" Target="../media/image394.png"/><Relationship Id="rId409" Type="http://schemas.openxmlformats.org/officeDocument/2006/relationships/image" Target="../media/image408.png"/><Relationship Id="rId560" Type="http://schemas.openxmlformats.org/officeDocument/2006/relationships/image" Target="../media/image559.png"/><Relationship Id="rId798" Type="http://schemas.openxmlformats.org/officeDocument/2006/relationships/image" Target="../media/image797.png"/><Relationship Id="rId963" Type="http://schemas.openxmlformats.org/officeDocument/2006/relationships/image" Target="../media/image962.png"/><Relationship Id="rId1039" Type="http://schemas.openxmlformats.org/officeDocument/2006/relationships/image" Target="../media/image1038.png"/><Relationship Id="rId1190" Type="http://schemas.openxmlformats.org/officeDocument/2006/relationships/image" Target="../media/image1189.png"/><Relationship Id="rId1204" Type="http://schemas.openxmlformats.org/officeDocument/2006/relationships/image" Target="../media/image1203.png"/><Relationship Id="rId92" Type="http://schemas.openxmlformats.org/officeDocument/2006/relationships/image" Target="../media/image91.png"/><Relationship Id="rId213" Type="http://schemas.openxmlformats.org/officeDocument/2006/relationships/image" Target="../media/image212.png"/><Relationship Id="rId420" Type="http://schemas.openxmlformats.org/officeDocument/2006/relationships/image" Target="../media/image419.png"/><Relationship Id="rId616" Type="http://schemas.openxmlformats.org/officeDocument/2006/relationships/image" Target="../media/image615.png"/><Relationship Id="rId658" Type="http://schemas.openxmlformats.org/officeDocument/2006/relationships/image" Target="../media/image657.png"/><Relationship Id="rId823" Type="http://schemas.openxmlformats.org/officeDocument/2006/relationships/image" Target="../media/image822.png"/><Relationship Id="rId865" Type="http://schemas.openxmlformats.org/officeDocument/2006/relationships/image" Target="../media/image864.png"/><Relationship Id="rId1050" Type="http://schemas.openxmlformats.org/officeDocument/2006/relationships/image" Target="../media/image1049.png"/><Relationship Id="rId255" Type="http://schemas.openxmlformats.org/officeDocument/2006/relationships/image" Target="../media/image254.png"/><Relationship Id="rId297" Type="http://schemas.openxmlformats.org/officeDocument/2006/relationships/image" Target="../media/image296.png"/><Relationship Id="rId462" Type="http://schemas.openxmlformats.org/officeDocument/2006/relationships/image" Target="../media/image461.png"/><Relationship Id="rId518" Type="http://schemas.openxmlformats.org/officeDocument/2006/relationships/image" Target="../media/image517.png"/><Relationship Id="rId725" Type="http://schemas.openxmlformats.org/officeDocument/2006/relationships/image" Target="../media/image724.png"/><Relationship Id="rId932" Type="http://schemas.openxmlformats.org/officeDocument/2006/relationships/image" Target="../media/image931.png"/><Relationship Id="rId1092" Type="http://schemas.openxmlformats.org/officeDocument/2006/relationships/image" Target="../media/image1091.png"/><Relationship Id="rId1106" Type="http://schemas.openxmlformats.org/officeDocument/2006/relationships/image" Target="../media/image1105.png"/><Relationship Id="rId1148" Type="http://schemas.openxmlformats.org/officeDocument/2006/relationships/image" Target="../media/image1147.png"/><Relationship Id="rId115" Type="http://schemas.openxmlformats.org/officeDocument/2006/relationships/image" Target="../media/image114.png"/><Relationship Id="rId157" Type="http://schemas.openxmlformats.org/officeDocument/2006/relationships/image" Target="../media/image156.png"/><Relationship Id="rId322" Type="http://schemas.openxmlformats.org/officeDocument/2006/relationships/image" Target="../media/image321.png"/><Relationship Id="rId364" Type="http://schemas.openxmlformats.org/officeDocument/2006/relationships/image" Target="../media/image363.png"/><Relationship Id="rId767" Type="http://schemas.openxmlformats.org/officeDocument/2006/relationships/image" Target="../media/image766.png"/><Relationship Id="rId974" Type="http://schemas.openxmlformats.org/officeDocument/2006/relationships/image" Target="../media/image973.png"/><Relationship Id="rId1008" Type="http://schemas.openxmlformats.org/officeDocument/2006/relationships/image" Target="../media/image1007.png"/><Relationship Id="rId1215" Type="http://schemas.openxmlformats.org/officeDocument/2006/relationships/image" Target="../media/image1214.png"/><Relationship Id="rId61" Type="http://schemas.openxmlformats.org/officeDocument/2006/relationships/image" Target="../media/image60.png"/><Relationship Id="rId199" Type="http://schemas.openxmlformats.org/officeDocument/2006/relationships/image" Target="../media/image198.png"/><Relationship Id="rId571" Type="http://schemas.openxmlformats.org/officeDocument/2006/relationships/image" Target="../media/image570.png"/><Relationship Id="rId627" Type="http://schemas.openxmlformats.org/officeDocument/2006/relationships/image" Target="../media/image626.png"/><Relationship Id="rId669" Type="http://schemas.openxmlformats.org/officeDocument/2006/relationships/image" Target="../media/image668.png"/><Relationship Id="rId834" Type="http://schemas.openxmlformats.org/officeDocument/2006/relationships/image" Target="../media/image833.png"/><Relationship Id="rId876" Type="http://schemas.openxmlformats.org/officeDocument/2006/relationships/image" Target="../media/image875.png"/><Relationship Id="rId19" Type="http://schemas.openxmlformats.org/officeDocument/2006/relationships/image" Target="../media/image18.png"/><Relationship Id="rId224" Type="http://schemas.openxmlformats.org/officeDocument/2006/relationships/image" Target="../media/image223.png"/><Relationship Id="rId266" Type="http://schemas.openxmlformats.org/officeDocument/2006/relationships/image" Target="../media/image265.png"/><Relationship Id="rId431" Type="http://schemas.openxmlformats.org/officeDocument/2006/relationships/image" Target="../media/image430.png"/><Relationship Id="rId473" Type="http://schemas.openxmlformats.org/officeDocument/2006/relationships/image" Target="../media/image472.png"/><Relationship Id="rId529" Type="http://schemas.openxmlformats.org/officeDocument/2006/relationships/image" Target="../media/image528.png"/><Relationship Id="rId680" Type="http://schemas.openxmlformats.org/officeDocument/2006/relationships/image" Target="../media/image679.png"/><Relationship Id="rId736" Type="http://schemas.openxmlformats.org/officeDocument/2006/relationships/image" Target="../media/image735.png"/><Relationship Id="rId901" Type="http://schemas.openxmlformats.org/officeDocument/2006/relationships/image" Target="../media/image900.png"/><Relationship Id="rId1061" Type="http://schemas.openxmlformats.org/officeDocument/2006/relationships/image" Target="../media/image1060.png"/><Relationship Id="rId1117" Type="http://schemas.openxmlformats.org/officeDocument/2006/relationships/image" Target="../media/image1116.png"/><Relationship Id="rId1159" Type="http://schemas.openxmlformats.org/officeDocument/2006/relationships/image" Target="../media/image1158.png"/><Relationship Id="rId30" Type="http://schemas.openxmlformats.org/officeDocument/2006/relationships/image" Target="../media/image29.png"/><Relationship Id="rId126" Type="http://schemas.openxmlformats.org/officeDocument/2006/relationships/image" Target="../media/image125.png"/><Relationship Id="rId168" Type="http://schemas.openxmlformats.org/officeDocument/2006/relationships/image" Target="../media/image167.png"/><Relationship Id="rId333" Type="http://schemas.openxmlformats.org/officeDocument/2006/relationships/image" Target="../media/image332.png"/><Relationship Id="rId540" Type="http://schemas.openxmlformats.org/officeDocument/2006/relationships/image" Target="../media/image539.png"/><Relationship Id="rId778" Type="http://schemas.openxmlformats.org/officeDocument/2006/relationships/image" Target="../media/image777.png"/><Relationship Id="rId943" Type="http://schemas.openxmlformats.org/officeDocument/2006/relationships/image" Target="../media/image942.png"/><Relationship Id="rId985" Type="http://schemas.openxmlformats.org/officeDocument/2006/relationships/image" Target="../media/image984.png"/><Relationship Id="rId1019" Type="http://schemas.openxmlformats.org/officeDocument/2006/relationships/image" Target="../media/image1018.png"/><Relationship Id="rId1170" Type="http://schemas.openxmlformats.org/officeDocument/2006/relationships/image" Target="../media/image1169.png"/><Relationship Id="rId72" Type="http://schemas.openxmlformats.org/officeDocument/2006/relationships/image" Target="../media/image71.png"/><Relationship Id="rId375" Type="http://schemas.openxmlformats.org/officeDocument/2006/relationships/image" Target="../media/image374.png"/><Relationship Id="rId582" Type="http://schemas.openxmlformats.org/officeDocument/2006/relationships/image" Target="../media/image581.png"/><Relationship Id="rId638" Type="http://schemas.openxmlformats.org/officeDocument/2006/relationships/image" Target="../media/image637.png"/><Relationship Id="rId803" Type="http://schemas.openxmlformats.org/officeDocument/2006/relationships/image" Target="../media/image802.png"/><Relationship Id="rId845" Type="http://schemas.openxmlformats.org/officeDocument/2006/relationships/image" Target="../media/image844.png"/><Relationship Id="rId1030" Type="http://schemas.openxmlformats.org/officeDocument/2006/relationships/image" Target="../media/image1029.png"/><Relationship Id="rId1226" Type="http://schemas.openxmlformats.org/officeDocument/2006/relationships/image" Target="../media/image1225.png"/><Relationship Id="rId3" Type="http://schemas.openxmlformats.org/officeDocument/2006/relationships/image" Target="../media/image2.png"/><Relationship Id="rId235" Type="http://schemas.openxmlformats.org/officeDocument/2006/relationships/image" Target="../media/image234.png"/><Relationship Id="rId277" Type="http://schemas.openxmlformats.org/officeDocument/2006/relationships/image" Target="../media/image276.png"/><Relationship Id="rId400" Type="http://schemas.openxmlformats.org/officeDocument/2006/relationships/image" Target="../media/image399.png"/><Relationship Id="rId442" Type="http://schemas.openxmlformats.org/officeDocument/2006/relationships/image" Target="../media/image441.png"/><Relationship Id="rId484" Type="http://schemas.openxmlformats.org/officeDocument/2006/relationships/image" Target="../media/image483.png"/><Relationship Id="rId705" Type="http://schemas.openxmlformats.org/officeDocument/2006/relationships/image" Target="../media/image704.png"/><Relationship Id="rId887" Type="http://schemas.openxmlformats.org/officeDocument/2006/relationships/image" Target="../media/image886.png"/><Relationship Id="rId1072" Type="http://schemas.openxmlformats.org/officeDocument/2006/relationships/image" Target="../media/image1071.png"/><Relationship Id="rId1128" Type="http://schemas.openxmlformats.org/officeDocument/2006/relationships/image" Target="../media/image1127.png"/><Relationship Id="rId137" Type="http://schemas.openxmlformats.org/officeDocument/2006/relationships/image" Target="../media/image136.png"/><Relationship Id="rId302" Type="http://schemas.openxmlformats.org/officeDocument/2006/relationships/image" Target="../media/image301.png"/><Relationship Id="rId344" Type="http://schemas.openxmlformats.org/officeDocument/2006/relationships/image" Target="../media/image343.png"/><Relationship Id="rId691" Type="http://schemas.openxmlformats.org/officeDocument/2006/relationships/image" Target="../media/image690.png"/><Relationship Id="rId747" Type="http://schemas.openxmlformats.org/officeDocument/2006/relationships/image" Target="../media/image746.png"/><Relationship Id="rId789" Type="http://schemas.openxmlformats.org/officeDocument/2006/relationships/image" Target="../media/image788.png"/><Relationship Id="rId912" Type="http://schemas.openxmlformats.org/officeDocument/2006/relationships/image" Target="../media/image911.png"/><Relationship Id="rId954" Type="http://schemas.openxmlformats.org/officeDocument/2006/relationships/image" Target="../media/image953.png"/><Relationship Id="rId996" Type="http://schemas.openxmlformats.org/officeDocument/2006/relationships/image" Target="../media/image995.png"/><Relationship Id="rId41" Type="http://schemas.openxmlformats.org/officeDocument/2006/relationships/image" Target="../media/image40.png"/><Relationship Id="rId83" Type="http://schemas.openxmlformats.org/officeDocument/2006/relationships/image" Target="../media/image82.png"/><Relationship Id="rId179" Type="http://schemas.openxmlformats.org/officeDocument/2006/relationships/image" Target="../media/image178.png"/><Relationship Id="rId386" Type="http://schemas.openxmlformats.org/officeDocument/2006/relationships/image" Target="../media/image385.png"/><Relationship Id="rId551" Type="http://schemas.openxmlformats.org/officeDocument/2006/relationships/image" Target="../media/image550.png"/><Relationship Id="rId593" Type="http://schemas.openxmlformats.org/officeDocument/2006/relationships/image" Target="../media/image592.png"/><Relationship Id="rId607" Type="http://schemas.openxmlformats.org/officeDocument/2006/relationships/image" Target="../media/image606.png"/><Relationship Id="rId649" Type="http://schemas.openxmlformats.org/officeDocument/2006/relationships/image" Target="../media/image648.png"/><Relationship Id="rId814" Type="http://schemas.openxmlformats.org/officeDocument/2006/relationships/image" Target="../media/image813.png"/><Relationship Id="rId856" Type="http://schemas.openxmlformats.org/officeDocument/2006/relationships/image" Target="../media/image855.png"/><Relationship Id="rId1181" Type="http://schemas.openxmlformats.org/officeDocument/2006/relationships/image" Target="../media/image1180.png"/><Relationship Id="rId1237" Type="http://schemas.openxmlformats.org/officeDocument/2006/relationships/image" Target="../media/image1236.png"/><Relationship Id="rId190" Type="http://schemas.openxmlformats.org/officeDocument/2006/relationships/image" Target="../media/image189.png"/><Relationship Id="rId204" Type="http://schemas.openxmlformats.org/officeDocument/2006/relationships/image" Target="../media/image203.png"/><Relationship Id="rId246" Type="http://schemas.openxmlformats.org/officeDocument/2006/relationships/image" Target="../media/image245.png"/><Relationship Id="rId288" Type="http://schemas.openxmlformats.org/officeDocument/2006/relationships/image" Target="../media/image287.png"/><Relationship Id="rId411" Type="http://schemas.openxmlformats.org/officeDocument/2006/relationships/image" Target="../media/image410.png"/><Relationship Id="rId453" Type="http://schemas.openxmlformats.org/officeDocument/2006/relationships/image" Target="../media/image452.png"/><Relationship Id="rId509" Type="http://schemas.openxmlformats.org/officeDocument/2006/relationships/image" Target="../media/image508.png"/><Relationship Id="rId660" Type="http://schemas.openxmlformats.org/officeDocument/2006/relationships/image" Target="../media/image659.png"/><Relationship Id="rId898" Type="http://schemas.openxmlformats.org/officeDocument/2006/relationships/image" Target="../media/image897.png"/><Relationship Id="rId1041" Type="http://schemas.openxmlformats.org/officeDocument/2006/relationships/image" Target="../media/image1040.png"/><Relationship Id="rId1083" Type="http://schemas.openxmlformats.org/officeDocument/2006/relationships/image" Target="../media/image1082.png"/><Relationship Id="rId1139" Type="http://schemas.openxmlformats.org/officeDocument/2006/relationships/image" Target="../media/image1138.png"/><Relationship Id="rId106" Type="http://schemas.openxmlformats.org/officeDocument/2006/relationships/image" Target="../media/image105.png"/><Relationship Id="rId313" Type="http://schemas.openxmlformats.org/officeDocument/2006/relationships/image" Target="../media/image312.png"/><Relationship Id="rId495" Type="http://schemas.openxmlformats.org/officeDocument/2006/relationships/image" Target="../media/image494.png"/><Relationship Id="rId716" Type="http://schemas.openxmlformats.org/officeDocument/2006/relationships/image" Target="../media/image715.png"/><Relationship Id="rId758" Type="http://schemas.openxmlformats.org/officeDocument/2006/relationships/image" Target="../media/image757.png"/><Relationship Id="rId923" Type="http://schemas.openxmlformats.org/officeDocument/2006/relationships/image" Target="../media/image922.png"/><Relationship Id="rId965" Type="http://schemas.openxmlformats.org/officeDocument/2006/relationships/image" Target="../media/image964.png"/><Relationship Id="rId1150" Type="http://schemas.openxmlformats.org/officeDocument/2006/relationships/image" Target="../media/image1149.png"/><Relationship Id="rId10" Type="http://schemas.openxmlformats.org/officeDocument/2006/relationships/image" Target="../media/image9.png"/><Relationship Id="rId52" Type="http://schemas.openxmlformats.org/officeDocument/2006/relationships/image" Target="../media/image51.png"/><Relationship Id="rId94" Type="http://schemas.openxmlformats.org/officeDocument/2006/relationships/image" Target="../media/image93.png"/><Relationship Id="rId148" Type="http://schemas.openxmlformats.org/officeDocument/2006/relationships/image" Target="../media/image147.png"/><Relationship Id="rId355" Type="http://schemas.openxmlformats.org/officeDocument/2006/relationships/image" Target="../media/image354.png"/><Relationship Id="rId397" Type="http://schemas.openxmlformats.org/officeDocument/2006/relationships/image" Target="../media/image396.png"/><Relationship Id="rId520" Type="http://schemas.openxmlformats.org/officeDocument/2006/relationships/image" Target="../media/image519.png"/><Relationship Id="rId562" Type="http://schemas.openxmlformats.org/officeDocument/2006/relationships/image" Target="../media/image561.png"/><Relationship Id="rId618" Type="http://schemas.openxmlformats.org/officeDocument/2006/relationships/image" Target="../media/image617.png"/><Relationship Id="rId825" Type="http://schemas.openxmlformats.org/officeDocument/2006/relationships/image" Target="../media/image824.png"/><Relationship Id="rId1192" Type="http://schemas.openxmlformats.org/officeDocument/2006/relationships/image" Target="../media/image1191.png"/><Relationship Id="rId1206" Type="http://schemas.openxmlformats.org/officeDocument/2006/relationships/image" Target="../media/image1205.png"/><Relationship Id="rId215" Type="http://schemas.openxmlformats.org/officeDocument/2006/relationships/image" Target="../media/image214.png"/><Relationship Id="rId257" Type="http://schemas.openxmlformats.org/officeDocument/2006/relationships/image" Target="../media/image256.png"/><Relationship Id="rId422" Type="http://schemas.openxmlformats.org/officeDocument/2006/relationships/image" Target="../media/image421.png"/><Relationship Id="rId464" Type="http://schemas.openxmlformats.org/officeDocument/2006/relationships/image" Target="../media/image463.png"/><Relationship Id="rId867" Type="http://schemas.openxmlformats.org/officeDocument/2006/relationships/image" Target="../media/image866.png"/><Relationship Id="rId1010" Type="http://schemas.openxmlformats.org/officeDocument/2006/relationships/image" Target="../media/image1009.png"/><Relationship Id="rId1052" Type="http://schemas.openxmlformats.org/officeDocument/2006/relationships/image" Target="../media/image1051.png"/><Relationship Id="rId1094" Type="http://schemas.openxmlformats.org/officeDocument/2006/relationships/image" Target="../media/image1093.png"/><Relationship Id="rId1108" Type="http://schemas.openxmlformats.org/officeDocument/2006/relationships/image" Target="../media/image1107.png"/><Relationship Id="rId299" Type="http://schemas.openxmlformats.org/officeDocument/2006/relationships/image" Target="../media/image298.png"/><Relationship Id="rId727" Type="http://schemas.openxmlformats.org/officeDocument/2006/relationships/image" Target="../media/image726.png"/><Relationship Id="rId934" Type="http://schemas.openxmlformats.org/officeDocument/2006/relationships/image" Target="../media/image933.png"/><Relationship Id="rId63" Type="http://schemas.openxmlformats.org/officeDocument/2006/relationships/image" Target="../media/image62.png"/><Relationship Id="rId159" Type="http://schemas.openxmlformats.org/officeDocument/2006/relationships/image" Target="../media/image158.png"/><Relationship Id="rId366" Type="http://schemas.openxmlformats.org/officeDocument/2006/relationships/image" Target="../media/image365.png"/><Relationship Id="rId573" Type="http://schemas.openxmlformats.org/officeDocument/2006/relationships/image" Target="../media/image572.png"/><Relationship Id="rId780" Type="http://schemas.openxmlformats.org/officeDocument/2006/relationships/image" Target="../media/image779.png"/><Relationship Id="rId1217" Type="http://schemas.openxmlformats.org/officeDocument/2006/relationships/image" Target="../media/image1216.png"/><Relationship Id="rId226" Type="http://schemas.openxmlformats.org/officeDocument/2006/relationships/image" Target="../media/image225.png"/><Relationship Id="rId433" Type="http://schemas.openxmlformats.org/officeDocument/2006/relationships/image" Target="../media/image432.png"/><Relationship Id="rId878" Type="http://schemas.openxmlformats.org/officeDocument/2006/relationships/image" Target="../media/image877.png"/><Relationship Id="rId1063" Type="http://schemas.openxmlformats.org/officeDocument/2006/relationships/image" Target="../media/image1062.png"/><Relationship Id="rId640" Type="http://schemas.openxmlformats.org/officeDocument/2006/relationships/image" Target="../media/image639.png"/><Relationship Id="rId738" Type="http://schemas.openxmlformats.org/officeDocument/2006/relationships/image" Target="../media/image737.png"/><Relationship Id="rId945" Type="http://schemas.openxmlformats.org/officeDocument/2006/relationships/image" Target="../media/image944.png"/><Relationship Id="rId74" Type="http://schemas.openxmlformats.org/officeDocument/2006/relationships/image" Target="../media/image73.png"/><Relationship Id="rId377" Type="http://schemas.openxmlformats.org/officeDocument/2006/relationships/image" Target="../media/image376.png"/><Relationship Id="rId500" Type="http://schemas.openxmlformats.org/officeDocument/2006/relationships/image" Target="../media/image499.png"/><Relationship Id="rId584" Type="http://schemas.openxmlformats.org/officeDocument/2006/relationships/image" Target="../media/image583.png"/><Relationship Id="rId805" Type="http://schemas.openxmlformats.org/officeDocument/2006/relationships/image" Target="../media/image804.png"/><Relationship Id="rId1130" Type="http://schemas.openxmlformats.org/officeDocument/2006/relationships/image" Target="../media/image1129.png"/><Relationship Id="rId1228" Type="http://schemas.openxmlformats.org/officeDocument/2006/relationships/image" Target="../media/image1227.png"/><Relationship Id="rId5" Type="http://schemas.openxmlformats.org/officeDocument/2006/relationships/image" Target="../media/image4.png"/><Relationship Id="rId237" Type="http://schemas.openxmlformats.org/officeDocument/2006/relationships/image" Target="../media/image236.png"/><Relationship Id="rId791" Type="http://schemas.openxmlformats.org/officeDocument/2006/relationships/image" Target="../media/image790.png"/><Relationship Id="rId889" Type="http://schemas.openxmlformats.org/officeDocument/2006/relationships/image" Target="../media/image888.png"/><Relationship Id="rId1074" Type="http://schemas.openxmlformats.org/officeDocument/2006/relationships/image" Target="../media/image1073.png"/><Relationship Id="rId444" Type="http://schemas.openxmlformats.org/officeDocument/2006/relationships/image" Target="../media/image443.png"/><Relationship Id="rId651" Type="http://schemas.openxmlformats.org/officeDocument/2006/relationships/image" Target="../media/image650.png"/><Relationship Id="rId749" Type="http://schemas.openxmlformats.org/officeDocument/2006/relationships/image" Target="../media/image748.png"/><Relationship Id="rId290" Type="http://schemas.openxmlformats.org/officeDocument/2006/relationships/image" Target="../media/image289.png"/><Relationship Id="rId304" Type="http://schemas.openxmlformats.org/officeDocument/2006/relationships/image" Target="../media/image303.png"/><Relationship Id="rId388" Type="http://schemas.openxmlformats.org/officeDocument/2006/relationships/image" Target="../media/image387.png"/><Relationship Id="rId511" Type="http://schemas.openxmlformats.org/officeDocument/2006/relationships/image" Target="../media/image510.png"/><Relationship Id="rId609" Type="http://schemas.openxmlformats.org/officeDocument/2006/relationships/image" Target="../media/image608.png"/><Relationship Id="rId956" Type="http://schemas.openxmlformats.org/officeDocument/2006/relationships/image" Target="../media/image955.png"/><Relationship Id="rId1141" Type="http://schemas.openxmlformats.org/officeDocument/2006/relationships/image" Target="../media/image1140.png"/><Relationship Id="rId1239" Type="http://schemas.openxmlformats.org/officeDocument/2006/relationships/image" Target="../media/image1238.png"/><Relationship Id="rId85" Type="http://schemas.openxmlformats.org/officeDocument/2006/relationships/image" Target="../media/image84.png"/><Relationship Id="rId150" Type="http://schemas.openxmlformats.org/officeDocument/2006/relationships/image" Target="../media/image149.png"/><Relationship Id="rId595" Type="http://schemas.openxmlformats.org/officeDocument/2006/relationships/image" Target="../media/image594.png"/><Relationship Id="rId816" Type="http://schemas.openxmlformats.org/officeDocument/2006/relationships/image" Target="../media/image815.png"/><Relationship Id="rId1001" Type="http://schemas.openxmlformats.org/officeDocument/2006/relationships/image" Target="../media/image1000.png"/><Relationship Id="rId248" Type="http://schemas.openxmlformats.org/officeDocument/2006/relationships/image" Target="../media/image247.png"/><Relationship Id="rId455" Type="http://schemas.openxmlformats.org/officeDocument/2006/relationships/image" Target="../media/image454.png"/><Relationship Id="rId662" Type="http://schemas.openxmlformats.org/officeDocument/2006/relationships/image" Target="../media/image661.png"/><Relationship Id="rId1085" Type="http://schemas.openxmlformats.org/officeDocument/2006/relationships/image" Target="../media/image1084.png"/><Relationship Id="rId12" Type="http://schemas.openxmlformats.org/officeDocument/2006/relationships/image" Target="../media/image11.png"/><Relationship Id="rId108" Type="http://schemas.openxmlformats.org/officeDocument/2006/relationships/image" Target="../media/image107.png"/><Relationship Id="rId315" Type="http://schemas.openxmlformats.org/officeDocument/2006/relationships/image" Target="../media/image314.png"/><Relationship Id="rId522" Type="http://schemas.openxmlformats.org/officeDocument/2006/relationships/image" Target="../media/image521.png"/><Relationship Id="rId967" Type="http://schemas.openxmlformats.org/officeDocument/2006/relationships/image" Target="../media/image966.png"/><Relationship Id="rId1152" Type="http://schemas.openxmlformats.org/officeDocument/2006/relationships/image" Target="../media/image1151.png"/><Relationship Id="rId96" Type="http://schemas.openxmlformats.org/officeDocument/2006/relationships/image" Target="../media/image95.png"/><Relationship Id="rId161" Type="http://schemas.openxmlformats.org/officeDocument/2006/relationships/image" Target="../media/image160.png"/><Relationship Id="rId399" Type="http://schemas.openxmlformats.org/officeDocument/2006/relationships/image" Target="../media/image398.png"/><Relationship Id="rId827" Type="http://schemas.openxmlformats.org/officeDocument/2006/relationships/image" Target="../media/image826.png"/><Relationship Id="rId1012" Type="http://schemas.openxmlformats.org/officeDocument/2006/relationships/image" Target="../media/image1011.png"/><Relationship Id="rId259" Type="http://schemas.openxmlformats.org/officeDocument/2006/relationships/image" Target="../media/image258.png"/><Relationship Id="rId466" Type="http://schemas.openxmlformats.org/officeDocument/2006/relationships/image" Target="../media/image465.png"/><Relationship Id="rId673" Type="http://schemas.openxmlformats.org/officeDocument/2006/relationships/image" Target="../media/image672.png"/><Relationship Id="rId880" Type="http://schemas.openxmlformats.org/officeDocument/2006/relationships/image" Target="../media/image879.png"/><Relationship Id="rId1096" Type="http://schemas.openxmlformats.org/officeDocument/2006/relationships/image" Target="../media/image1095.png"/><Relationship Id="rId23" Type="http://schemas.openxmlformats.org/officeDocument/2006/relationships/image" Target="../media/image22.png"/><Relationship Id="rId119" Type="http://schemas.openxmlformats.org/officeDocument/2006/relationships/image" Target="../media/image118.png"/><Relationship Id="rId326" Type="http://schemas.openxmlformats.org/officeDocument/2006/relationships/image" Target="../media/image325.png"/><Relationship Id="rId533" Type="http://schemas.openxmlformats.org/officeDocument/2006/relationships/image" Target="../media/image532.png"/><Relationship Id="rId978" Type="http://schemas.openxmlformats.org/officeDocument/2006/relationships/image" Target="../media/image977.png"/><Relationship Id="rId1163" Type="http://schemas.openxmlformats.org/officeDocument/2006/relationships/image" Target="../media/image1162.png"/><Relationship Id="rId740" Type="http://schemas.openxmlformats.org/officeDocument/2006/relationships/image" Target="../media/image739.png"/><Relationship Id="rId838" Type="http://schemas.openxmlformats.org/officeDocument/2006/relationships/image" Target="../media/image837.png"/><Relationship Id="rId1023" Type="http://schemas.openxmlformats.org/officeDocument/2006/relationships/image" Target="../media/image1022.png"/><Relationship Id="rId172" Type="http://schemas.openxmlformats.org/officeDocument/2006/relationships/image" Target="../media/image171.png"/><Relationship Id="rId477" Type="http://schemas.openxmlformats.org/officeDocument/2006/relationships/image" Target="../media/image476.png"/><Relationship Id="rId600" Type="http://schemas.openxmlformats.org/officeDocument/2006/relationships/image" Target="../media/image599.png"/><Relationship Id="rId684" Type="http://schemas.openxmlformats.org/officeDocument/2006/relationships/image" Target="../media/image683.png"/><Relationship Id="rId1230" Type="http://schemas.openxmlformats.org/officeDocument/2006/relationships/image" Target="../media/image1229.png"/><Relationship Id="rId337" Type="http://schemas.openxmlformats.org/officeDocument/2006/relationships/image" Target="../media/image336.png"/><Relationship Id="rId891" Type="http://schemas.openxmlformats.org/officeDocument/2006/relationships/image" Target="../media/image890.png"/><Relationship Id="rId905" Type="http://schemas.openxmlformats.org/officeDocument/2006/relationships/image" Target="../media/image904.png"/><Relationship Id="rId989" Type="http://schemas.openxmlformats.org/officeDocument/2006/relationships/image" Target="../media/image988.png"/><Relationship Id="rId34" Type="http://schemas.openxmlformats.org/officeDocument/2006/relationships/image" Target="../media/image33.png"/><Relationship Id="rId544" Type="http://schemas.openxmlformats.org/officeDocument/2006/relationships/image" Target="../media/image543.png"/><Relationship Id="rId751" Type="http://schemas.openxmlformats.org/officeDocument/2006/relationships/image" Target="../media/image750.png"/><Relationship Id="rId849" Type="http://schemas.openxmlformats.org/officeDocument/2006/relationships/image" Target="../media/image848.png"/><Relationship Id="rId1174" Type="http://schemas.openxmlformats.org/officeDocument/2006/relationships/image" Target="../media/image1173.png"/><Relationship Id="rId183" Type="http://schemas.openxmlformats.org/officeDocument/2006/relationships/image" Target="../media/image182.png"/><Relationship Id="rId390" Type="http://schemas.openxmlformats.org/officeDocument/2006/relationships/image" Target="../media/image389.png"/><Relationship Id="rId404" Type="http://schemas.openxmlformats.org/officeDocument/2006/relationships/image" Target="../media/image403.png"/><Relationship Id="rId611" Type="http://schemas.openxmlformats.org/officeDocument/2006/relationships/image" Target="../media/image610.png"/><Relationship Id="rId1034" Type="http://schemas.openxmlformats.org/officeDocument/2006/relationships/image" Target="../media/image1033.png"/><Relationship Id="rId1241" Type="http://schemas.openxmlformats.org/officeDocument/2006/relationships/image" Target="../media/image1240.png"/><Relationship Id="rId250" Type="http://schemas.openxmlformats.org/officeDocument/2006/relationships/image" Target="../media/image249.png"/><Relationship Id="rId488" Type="http://schemas.openxmlformats.org/officeDocument/2006/relationships/image" Target="../media/image487.png"/><Relationship Id="rId695" Type="http://schemas.openxmlformats.org/officeDocument/2006/relationships/image" Target="../media/image694.png"/><Relationship Id="rId709" Type="http://schemas.openxmlformats.org/officeDocument/2006/relationships/image" Target="../media/image708.png"/><Relationship Id="rId916" Type="http://schemas.openxmlformats.org/officeDocument/2006/relationships/image" Target="../media/image915.png"/><Relationship Id="rId1101" Type="http://schemas.openxmlformats.org/officeDocument/2006/relationships/image" Target="../media/image1100.png"/><Relationship Id="rId45" Type="http://schemas.openxmlformats.org/officeDocument/2006/relationships/image" Target="../media/image44.png"/><Relationship Id="rId110" Type="http://schemas.openxmlformats.org/officeDocument/2006/relationships/image" Target="../media/image109.png"/><Relationship Id="rId348" Type="http://schemas.openxmlformats.org/officeDocument/2006/relationships/image" Target="../media/image347.png"/><Relationship Id="rId555" Type="http://schemas.openxmlformats.org/officeDocument/2006/relationships/image" Target="../media/image554.png"/><Relationship Id="rId762" Type="http://schemas.openxmlformats.org/officeDocument/2006/relationships/image" Target="../media/image761.png"/><Relationship Id="rId1185" Type="http://schemas.openxmlformats.org/officeDocument/2006/relationships/image" Target="../media/image1184.png"/><Relationship Id="rId194" Type="http://schemas.openxmlformats.org/officeDocument/2006/relationships/image" Target="../media/image193.png"/><Relationship Id="rId208" Type="http://schemas.openxmlformats.org/officeDocument/2006/relationships/image" Target="../media/image207.png"/><Relationship Id="rId415" Type="http://schemas.openxmlformats.org/officeDocument/2006/relationships/image" Target="../media/image414.png"/><Relationship Id="rId622" Type="http://schemas.openxmlformats.org/officeDocument/2006/relationships/image" Target="../media/image621.png"/><Relationship Id="rId1045" Type="http://schemas.openxmlformats.org/officeDocument/2006/relationships/image" Target="../media/image1044.png"/><Relationship Id="rId261" Type="http://schemas.openxmlformats.org/officeDocument/2006/relationships/image" Target="../media/image260.png"/><Relationship Id="rId499" Type="http://schemas.openxmlformats.org/officeDocument/2006/relationships/image" Target="../media/image498.png"/><Relationship Id="rId927" Type="http://schemas.openxmlformats.org/officeDocument/2006/relationships/image" Target="../media/image926.png"/><Relationship Id="rId1112" Type="http://schemas.openxmlformats.org/officeDocument/2006/relationships/image" Target="../media/image1111.png"/><Relationship Id="rId56" Type="http://schemas.openxmlformats.org/officeDocument/2006/relationships/image" Target="../media/image55.png"/><Relationship Id="rId359" Type="http://schemas.openxmlformats.org/officeDocument/2006/relationships/image" Target="../media/image358.png"/><Relationship Id="rId566" Type="http://schemas.openxmlformats.org/officeDocument/2006/relationships/image" Target="../media/image565.png"/><Relationship Id="rId773" Type="http://schemas.openxmlformats.org/officeDocument/2006/relationships/image" Target="../media/image772.png"/><Relationship Id="rId1196" Type="http://schemas.openxmlformats.org/officeDocument/2006/relationships/image" Target="../media/image1195.png"/><Relationship Id="rId121" Type="http://schemas.openxmlformats.org/officeDocument/2006/relationships/image" Target="../media/image120.png"/><Relationship Id="rId219" Type="http://schemas.openxmlformats.org/officeDocument/2006/relationships/image" Target="../media/image218.png"/><Relationship Id="rId426" Type="http://schemas.openxmlformats.org/officeDocument/2006/relationships/image" Target="../media/image425.png"/><Relationship Id="rId633" Type="http://schemas.openxmlformats.org/officeDocument/2006/relationships/image" Target="../media/image632.png"/><Relationship Id="rId980" Type="http://schemas.openxmlformats.org/officeDocument/2006/relationships/image" Target="../media/image979.png"/><Relationship Id="rId1056" Type="http://schemas.openxmlformats.org/officeDocument/2006/relationships/image" Target="../media/image1055.png"/><Relationship Id="rId840" Type="http://schemas.openxmlformats.org/officeDocument/2006/relationships/image" Target="../media/image839.png"/><Relationship Id="rId938" Type="http://schemas.openxmlformats.org/officeDocument/2006/relationships/image" Target="../media/image937.png"/><Relationship Id="rId67" Type="http://schemas.openxmlformats.org/officeDocument/2006/relationships/image" Target="../media/image66.png"/><Relationship Id="rId272" Type="http://schemas.openxmlformats.org/officeDocument/2006/relationships/image" Target="../media/image271.png"/><Relationship Id="rId577" Type="http://schemas.openxmlformats.org/officeDocument/2006/relationships/image" Target="../media/image576.png"/><Relationship Id="rId700" Type="http://schemas.openxmlformats.org/officeDocument/2006/relationships/image" Target="../media/image699.png"/><Relationship Id="rId1123" Type="http://schemas.openxmlformats.org/officeDocument/2006/relationships/image" Target="../media/image1122.png"/><Relationship Id="rId132" Type="http://schemas.openxmlformats.org/officeDocument/2006/relationships/image" Target="../media/image131.png"/><Relationship Id="rId784" Type="http://schemas.openxmlformats.org/officeDocument/2006/relationships/image" Target="../media/image783.png"/><Relationship Id="rId991" Type="http://schemas.openxmlformats.org/officeDocument/2006/relationships/image" Target="../media/image990.png"/><Relationship Id="rId1067" Type="http://schemas.openxmlformats.org/officeDocument/2006/relationships/image" Target="../media/image1066.png"/><Relationship Id="rId437" Type="http://schemas.openxmlformats.org/officeDocument/2006/relationships/image" Target="../media/image436.png"/><Relationship Id="rId644" Type="http://schemas.openxmlformats.org/officeDocument/2006/relationships/image" Target="../media/image643.png"/><Relationship Id="rId851" Type="http://schemas.openxmlformats.org/officeDocument/2006/relationships/image" Target="../media/image850.png"/><Relationship Id="rId283" Type="http://schemas.openxmlformats.org/officeDocument/2006/relationships/image" Target="../media/image282.png"/><Relationship Id="rId490" Type="http://schemas.openxmlformats.org/officeDocument/2006/relationships/image" Target="../media/image489.png"/><Relationship Id="rId504" Type="http://schemas.openxmlformats.org/officeDocument/2006/relationships/image" Target="../media/image503.png"/><Relationship Id="rId711" Type="http://schemas.openxmlformats.org/officeDocument/2006/relationships/image" Target="../media/image710.png"/><Relationship Id="rId949" Type="http://schemas.openxmlformats.org/officeDocument/2006/relationships/image" Target="../media/image948.png"/><Relationship Id="rId1134" Type="http://schemas.openxmlformats.org/officeDocument/2006/relationships/image" Target="../media/image1133.png"/><Relationship Id="rId78" Type="http://schemas.openxmlformats.org/officeDocument/2006/relationships/image" Target="../media/image77.png"/><Relationship Id="rId143" Type="http://schemas.openxmlformats.org/officeDocument/2006/relationships/image" Target="../media/image142.png"/><Relationship Id="rId350" Type="http://schemas.openxmlformats.org/officeDocument/2006/relationships/image" Target="../media/image349.png"/><Relationship Id="rId588" Type="http://schemas.openxmlformats.org/officeDocument/2006/relationships/image" Target="../media/image587.png"/><Relationship Id="rId795" Type="http://schemas.openxmlformats.org/officeDocument/2006/relationships/image" Target="../media/image794.png"/><Relationship Id="rId809" Type="http://schemas.openxmlformats.org/officeDocument/2006/relationships/image" Target="../media/image808.png"/><Relationship Id="rId1201" Type="http://schemas.openxmlformats.org/officeDocument/2006/relationships/image" Target="../media/image1200.png"/><Relationship Id="rId9" Type="http://schemas.openxmlformats.org/officeDocument/2006/relationships/image" Target="../media/image8.png"/><Relationship Id="rId210" Type="http://schemas.openxmlformats.org/officeDocument/2006/relationships/image" Target="../media/image209.png"/><Relationship Id="rId448" Type="http://schemas.openxmlformats.org/officeDocument/2006/relationships/image" Target="../media/image447.png"/><Relationship Id="rId655" Type="http://schemas.openxmlformats.org/officeDocument/2006/relationships/image" Target="../media/image654.png"/><Relationship Id="rId862" Type="http://schemas.openxmlformats.org/officeDocument/2006/relationships/image" Target="../media/image861.png"/><Relationship Id="rId1078" Type="http://schemas.openxmlformats.org/officeDocument/2006/relationships/image" Target="../media/image1077.png"/><Relationship Id="rId294" Type="http://schemas.openxmlformats.org/officeDocument/2006/relationships/image" Target="../media/image293.png"/><Relationship Id="rId308" Type="http://schemas.openxmlformats.org/officeDocument/2006/relationships/image" Target="../media/image307.png"/><Relationship Id="rId515" Type="http://schemas.openxmlformats.org/officeDocument/2006/relationships/image" Target="../media/image514.png"/><Relationship Id="rId722" Type="http://schemas.openxmlformats.org/officeDocument/2006/relationships/image" Target="../media/image721.png"/><Relationship Id="rId1145" Type="http://schemas.openxmlformats.org/officeDocument/2006/relationships/image" Target="../media/image1144.png"/><Relationship Id="rId89" Type="http://schemas.openxmlformats.org/officeDocument/2006/relationships/image" Target="../media/image88.png"/><Relationship Id="rId154" Type="http://schemas.openxmlformats.org/officeDocument/2006/relationships/image" Target="../media/image153.png"/><Relationship Id="rId361" Type="http://schemas.openxmlformats.org/officeDocument/2006/relationships/image" Target="../media/image360.png"/><Relationship Id="rId599" Type="http://schemas.openxmlformats.org/officeDocument/2006/relationships/image" Target="../media/image598.png"/><Relationship Id="rId1005" Type="http://schemas.openxmlformats.org/officeDocument/2006/relationships/image" Target="../media/image1004.png"/><Relationship Id="rId1212" Type="http://schemas.openxmlformats.org/officeDocument/2006/relationships/image" Target="../media/image1211.png"/><Relationship Id="rId459" Type="http://schemas.openxmlformats.org/officeDocument/2006/relationships/image" Target="../media/image458.png"/><Relationship Id="rId666" Type="http://schemas.openxmlformats.org/officeDocument/2006/relationships/image" Target="../media/image665.png"/><Relationship Id="rId873" Type="http://schemas.openxmlformats.org/officeDocument/2006/relationships/image" Target="../media/image872.png"/><Relationship Id="rId1089" Type="http://schemas.openxmlformats.org/officeDocument/2006/relationships/image" Target="../media/image1088.png"/><Relationship Id="rId16" Type="http://schemas.openxmlformats.org/officeDocument/2006/relationships/image" Target="../media/image15.png"/><Relationship Id="rId221" Type="http://schemas.openxmlformats.org/officeDocument/2006/relationships/image" Target="../media/image220.png"/><Relationship Id="rId319" Type="http://schemas.openxmlformats.org/officeDocument/2006/relationships/image" Target="../media/image318.png"/><Relationship Id="rId526" Type="http://schemas.openxmlformats.org/officeDocument/2006/relationships/image" Target="../media/image525.png"/><Relationship Id="rId1156" Type="http://schemas.openxmlformats.org/officeDocument/2006/relationships/image" Target="../media/image1155.png"/><Relationship Id="rId733" Type="http://schemas.openxmlformats.org/officeDocument/2006/relationships/image" Target="../media/image732.png"/><Relationship Id="rId940" Type="http://schemas.openxmlformats.org/officeDocument/2006/relationships/image" Target="../media/image939.png"/><Relationship Id="rId1016" Type="http://schemas.openxmlformats.org/officeDocument/2006/relationships/image" Target="../media/image1015.png"/><Relationship Id="rId165" Type="http://schemas.openxmlformats.org/officeDocument/2006/relationships/image" Target="../media/image164.png"/><Relationship Id="rId372" Type="http://schemas.openxmlformats.org/officeDocument/2006/relationships/image" Target="../media/image371.png"/><Relationship Id="rId677" Type="http://schemas.openxmlformats.org/officeDocument/2006/relationships/image" Target="../media/image676.png"/><Relationship Id="rId800" Type="http://schemas.openxmlformats.org/officeDocument/2006/relationships/image" Target="../media/image799.png"/><Relationship Id="rId1223" Type="http://schemas.openxmlformats.org/officeDocument/2006/relationships/image" Target="../media/image1222.png"/><Relationship Id="rId232" Type="http://schemas.openxmlformats.org/officeDocument/2006/relationships/image" Target="../media/image231.png"/><Relationship Id="rId884" Type="http://schemas.openxmlformats.org/officeDocument/2006/relationships/image" Target="../media/image883.png"/><Relationship Id="rId27" Type="http://schemas.openxmlformats.org/officeDocument/2006/relationships/image" Target="../media/image26.png"/><Relationship Id="rId537" Type="http://schemas.openxmlformats.org/officeDocument/2006/relationships/image" Target="../media/image536.png"/><Relationship Id="rId744" Type="http://schemas.openxmlformats.org/officeDocument/2006/relationships/image" Target="../media/image743.png"/><Relationship Id="rId951" Type="http://schemas.openxmlformats.org/officeDocument/2006/relationships/image" Target="../media/image950.png"/><Relationship Id="rId1167" Type="http://schemas.openxmlformats.org/officeDocument/2006/relationships/image" Target="../media/image1166.png"/><Relationship Id="rId80" Type="http://schemas.openxmlformats.org/officeDocument/2006/relationships/image" Target="../media/image79.png"/><Relationship Id="rId176" Type="http://schemas.openxmlformats.org/officeDocument/2006/relationships/image" Target="../media/image175.png"/><Relationship Id="rId383" Type="http://schemas.openxmlformats.org/officeDocument/2006/relationships/image" Target="../media/image382.png"/><Relationship Id="rId590" Type="http://schemas.openxmlformats.org/officeDocument/2006/relationships/image" Target="../media/image589.png"/><Relationship Id="rId604" Type="http://schemas.openxmlformats.org/officeDocument/2006/relationships/image" Target="../media/image603.png"/><Relationship Id="rId811" Type="http://schemas.openxmlformats.org/officeDocument/2006/relationships/image" Target="../media/image810.png"/><Relationship Id="rId1027" Type="http://schemas.openxmlformats.org/officeDocument/2006/relationships/image" Target="../media/image1026.png"/><Relationship Id="rId1234" Type="http://schemas.openxmlformats.org/officeDocument/2006/relationships/image" Target="../media/image1233.png"/><Relationship Id="rId243" Type="http://schemas.openxmlformats.org/officeDocument/2006/relationships/image" Target="../media/image242.png"/><Relationship Id="rId450" Type="http://schemas.openxmlformats.org/officeDocument/2006/relationships/image" Target="../media/image449.png"/><Relationship Id="rId688" Type="http://schemas.openxmlformats.org/officeDocument/2006/relationships/image" Target="../media/image687.png"/><Relationship Id="rId895" Type="http://schemas.openxmlformats.org/officeDocument/2006/relationships/image" Target="../media/image894.png"/><Relationship Id="rId909" Type="http://schemas.openxmlformats.org/officeDocument/2006/relationships/image" Target="../media/image908.png"/><Relationship Id="rId1080" Type="http://schemas.openxmlformats.org/officeDocument/2006/relationships/image" Target="../media/image1079.png"/><Relationship Id="rId38" Type="http://schemas.openxmlformats.org/officeDocument/2006/relationships/image" Target="../media/image37.png"/><Relationship Id="rId103" Type="http://schemas.openxmlformats.org/officeDocument/2006/relationships/image" Target="../media/image102.png"/><Relationship Id="rId310" Type="http://schemas.openxmlformats.org/officeDocument/2006/relationships/image" Target="../media/image309.png"/><Relationship Id="rId548" Type="http://schemas.openxmlformats.org/officeDocument/2006/relationships/image" Target="../media/image547.png"/><Relationship Id="rId755" Type="http://schemas.openxmlformats.org/officeDocument/2006/relationships/image" Target="../media/image754.png"/><Relationship Id="rId962" Type="http://schemas.openxmlformats.org/officeDocument/2006/relationships/image" Target="../media/image961.png"/><Relationship Id="rId1178" Type="http://schemas.openxmlformats.org/officeDocument/2006/relationships/image" Target="../media/image1177.png"/><Relationship Id="rId91" Type="http://schemas.openxmlformats.org/officeDocument/2006/relationships/image" Target="../media/image90.png"/><Relationship Id="rId187" Type="http://schemas.openxmlformats.org/officeDocument/2006/relationships/image" Target="../media/image186.png"/><Relationship Id="rId394" Type="http://schemas.openxmlformats.org/officeDocument/2006/relationships/image" Target="../media/image393.png"/><Relationship Id="rId408" Type="http://schemas.openxmlformats.org/officeDocument/2006/relationships/image" Target="../media/image407.png"/><Relationship Id="rId615" Type="http://schemas.openxmlformats.org/officeDocument/2006/relationships/image" Target="../media/image614.png"/><Relationship Id="rId822" Type="http://schemas.openxmlformats.org/officeDocument/2006/relationships/image" Target="../media/image821.png"/><Relationship Id="rId1038" Type="http://schemas.openxmlformats.org/officeDocument/2006/relationships/image" Target="../media/image1037.png"/><Relationship Id="rId254" Type="http://schemas.openxmlformats.org/officeDocument/2006/relationships/image" Target="../media/image253.png"/><Relationship Id="rId699" Type="http://schemas.openxmlformats.org/officeDocument/2006/relationships/image" Target="../media/image698.png"/><Relationship Id="rId1091" Type="http://schemas.openxmlformats.org/officeDocument/2006/relationships/image" Target="../media/image1090.png"/><Relationship Id="rId1105" Type="http://schemas.openxmlformats.org/officeDocument/2006/relationships/image" Target="../media/image1104.png"/><Relationship Id="rId49" Type="http://schemas.openxmlformats.org/officeDocument/2006/relationships/image" Target="../media/image48.png"/><Relationship Id="rId114" Type="http://schemas.openxmlformats.org/officeDocument/2006/relationships/image" Target="../media/image113.png"/><Relationship Id="rId461" Type="http://schemas.openxmlformats.org/officeDocument/2006/relationships/image" Target="../media/image460.png"/><Relationship Id="rId559" Type="http://schemas.openxmlformats.org/officeDocument/2006/relationships/image" Target="../media/image558.png"/><Relationship Id="rId766" Type="http://schemas.openxmlformats.org/officeDocument/2006/relationships/image" Target="../media/image765.png"/><Relationship Id="rId1189" Type="http://schemas.openxmlformats.org/officeDocument/2006/relationships/image" Target="../media/image1188.png"/><Relationship Id="rId198" Type="http://schemas.openxmlformats.org/officeDocument/2006/relationships/image" Target="../media/image197.png"/><Relationship Id="rId321" Type="http://schemas.openxmlformats.org/officeDocument/2006/relationships/image" Target="../media/image320.png"/><Relationship Id="rId419" Type="http://schemas.openxmlformats.org/officeDocument/2006/relationships/image" Target="../media/image418.png"/><Relationship Id="rId626" Type="http://schemas.openxmlformats.org/officeDocument/2006/relationships/image" Target="../media/image625.png"/><Relationship Id="rId973" Type="http://schemas.openxmlformats.org/officeDocument/2006/relationships/image" Target="../media/image972.png"/><Relationship Id="rId1049" Type="http://schemas.openxmlformats.org/officeDocument/2006/relationships/image" Target="../media/image1048.png"/><Relationship Id="rId833" Type="http://schemas.openxmlformats.org/officeDocument/2006/relationships/image" Target="../media/image832.png"/><Relationship Id="rId1116" Type="http://schemas.openxmlformats.org/officeDocument/2006/relationships/image" Target="../media/image1115.png"/><Relationship Id="rId265" Type="http://schemas.openxmlformats.org/officeDocument/2006/relationships/image" Target="../media/image264.png"/><Relationship Id="rId472" Type="http://schemas.openxmlformats.org/officeDocument/2006/relationships/image" Target="../media/image471.png"/><Relationship Id="rId900" Type="http://schemas.openxmlformats.org/officeDocument/2006/relationships/image" Target="../media/image899.png"/><Relationship Id="rId125" Type="http://schemas.openxmlformats.org/officeDocument/2006/relationships/image" Target="../media/image124.png"/><Relationship Id="rId332" Type="http://schemas.openxmlformats.org/officeDocument/2006/relationships/image" Target="../media/image331.png"/><Relationship Id="rId777" Type="http://schemas.openxmlformats.org/officeDocument/2006/relationships/image" Target="../media/image776.png"/><Relationship Id="rId984" Type="http://schemas.openxmlformats.org/officeDocument/2006/relationships/image" Target="../media/image983.png"/><Relationship Id="rId637" Type="http://schemas.openxmlformats.org/officeDocument/2006/relationships/image" Target="../media/image636.png"/><Relationship Id="rId844" Type="http://schemas.openxmlformats.org/officeDocument/2006/relationships/image" Target="../media/image843.png"/><Relationship Id="rId276" Type="http://schemas.openxmlformats.org/officeDocument/2006/relationships/image" Target="../media/image275.png"/><Relationship Id="rId483" Type="http://schemas.openxmlformats.org/officeDocument/2006/relationships/image" Target="../media/image482.png"/><Relationship Id="rId690" Type="http://schemas.openxmlformats.org/officeDocument/2006/relationships/image" Target="../media/image689.png"/><Relationship Id="rId704" Type="http://schemas.openxmlformats.org/officeDocument/2006/relationships/image" Target="../media/image703.png"/><Relationship Id="rId911" Type="http://schemas.openxmlformats.org/officeDocument/2006/relationships/image" Target="../media/image910.png"/><Relationship Id="rId1127" Type="http://schemas.openxmlformats.org/officeDocument/2006/relationships/image" Target="../media/image1126.png"/><Relationship Id="rId40" Type="http://schemas.openxmlformats.org/officeDocument/2006/relationships/image" Target="../media/image39.png"/><Relationship Id="rId136" Type="http://schemas.openxmlformats.org/officeDocument/2006/relationships/image" Target="../media/image135.png"/><Relationship Id="rId343" Type="http://schemas.openxmlformats.org/officeDocument/2006/relationships/image" Target="../media/image342.png"/><Relationship Id="rId550" Type="http://schemas.openxmlformats.org/officeDocument/2006/relationships/image" Target="../media/image549.png"/><Relationship Id="rId788" Type="http://schemas.openxmlformats.org/officeDocument/2006/relationships/image" Target="../media/image787.png"/><Relationship Id="rId995" Type="http://schemas.openxmlformats.org/officeDocument/2006/relationships/image" Target="../media/image994.png"/><Relationship Id="rId1180" Type="http://schemas.openxmlformats.org/officeDocument/2006/relationships/image" Target="../media/image1179.png"/><Relationship Id="rId203" Type="http://schemas.openxmlformats.org/officeDocument/2006/relationships/image" Target="../media/image202.png"/><Relationship Id="rId648" Type="http://schemas.openxmlformats.org/officeDocument/2006/relationships/image" Target="../media/image647.png"/><Relationship Id="rId855" Type="http://schemas.openxmlformats.org/officeDocument/2006/relationships/image" Target="../media/image854.png"/><Relationship Id="rId1040" Type="http://schemas.openxmlformats.org/officeDocument/2006/relationships/image" Target="../media/image1039.png"/><Relationship Id="rId287" Type="http://schemas.openxmlformats.org/officeDocument/2006/relationships/image" Target="../media/image286.png"/><Relationship Id="rId410" Type="http://schemas.openxmlformats.org/officeDocument/2006/relationships/image" Target="../media/image409.png"/><Relationship Id="rId494" Type="http://schemas.openxmlformats.org/officeDocument/2006/relationships/image" Target="../media/image493.png"/><Relationship Id="rId508" Type="http://schemas.openxmlformats.org/officeDocument/2006/relationships/image" Target="../media/image507.png"/><Relationship Id="rId715" Type="http://schemas.openxmlformats.org/officeDocument/2006/relationships/image" Target="../media/image714.png"/><Relationship Id="rId922" Type="http://schemas.openxmlformats.org/officeDocument/2006/relationships/image" Target="../media/image921.png"/><Relationship Id="rId1138" Type="http://schemas.openxmlformats.org/officeDocument/2006/relationships/image" Target="../media/image1137.png"/><Relationship Id="rId147" Type="http://schemas.openxmlformats.org/officeDocument/2006/relationships/image" Target="../media/image146.png"/><Relationship Id="rId354" Type="http://schemas.openxmlformats.org/officeDocument/2006/relationships/image" Target="../media/image353.png"/><Relationship Id="rId799" Type="http://schemas.openxmlformats.org/officeDocument/2006/relationships/image" Target="../media/image798.png"/><Relationship Id="rId1191" Type="http://schemas.openxmlformats.org/officeDocument/2006/relationships/image" Target="../media/image1190.png"/><Relationship Id="rId1205" Type="http://schemas.openxmlformats.org/officeDocument/2006/relationships/image" Target="../media/image1204.png"/><Relationship Id="rId51" Type="http://schemas.openxmlformats.org/officeDocument/2006/relationships/image" Target="../media/image50.png"/><Relationship Id="rId561" Type="http://schemas.openxmlformats.org/officeDocument/2006/relationships/image" Target="../media/image560.png"/><Relationship Id="rId659" Type="http://schemas.openxmlformats.org/officeDocument/2006/relationships/image" Target="../media/image658.png"/><Relationship Id="rId866" Type="http://schemas.openxmlformats.org/officeDocument/2006/relationships/image" Target="../media/image865.png"/><Relationship Id="rId214" Type="http://schemas.openxmlformats.org/officeDocument/2006/relationships/image" Target="../media/image213.png"/><Relationship Id="rId298" Type="http://schemas.openxmlformats.org/officeDocument/2006/relationships/image" Target="../media/image297.png"/><Relationship Id="rId421" Type="http://schemas.openxmlformats.org/officeDocument/2006/relationships/image" Target="../media/image420.png"/><Relationship Id="rId519" Type="http://schemas.openxmlformats.org/officeDocument/2006/relationships/image" Target="../media/image518.png"/><Relationship Id="rId1051" Type="http://schemas.openxmlformats.org/officeDocument/2006/relationships/image" Target="../media/image1050.png"/><Relationship Id="rId1149" Type="http://schemas.openxmlformats.org/officeDocument/2006/relationships/image" Target="../media/image1148.png"/><Relationship Id="rId158" Type="http://schemas.openxmlformats.org/officeDocument/2006/relationships/image" Target="../media/image157.png"/><Relationship Id="rId726" Type="http://schemas.openxmlformats.org/officeDocument/2006/relationships/image" Target="../media/image725.png"/><Relationship Id="rId933" Type="http://schemas.openxmlformats.org/officeDocument/2006/relationships/image" Target="../media/image932.png"/><Relationship Id="rId1009" Type="http://schemas.openxmlformats.org/officeDocument/2006/relationships/image" Target="../media/image1008.png"/><Relationship Id="rId62" Type="http://schemas.openxmlformats.org/officeDocument/2006/relationships/image" Target="../media/image61.png"/><Relationship Id="rId365" Type="http://schemas.openxmlformats.org/officeDocument/2006/relationships/image" Target="../media/image364.png"/><Relationship Id="rId572" Type="http://schemas.openxmlformats.org/officeDocument/2006/relationships/image" Target="../media/image571.png"/><Relationship Id="rId1216" Type="http://schemas.openxmlformats.org/officeDocument/2006/relationships/image" Target="../media/image1215.png"/><Relationship Id="rId225" Type="http://schemas.openxmlformats.org/officeDocument/2006/relationships/image" Target="../media/image224.png"/><Relationship Id="rId432" Type="http://schemas.openxmlformats.org/officeDocument/2006/relationships/image" Target="../media/image431.png"/><Relationship Id="rId877" Type="http://schemas.openxmlformats.org/officeDocument/2006/relationships/image" Target="../media/image876.png"/><Relationship Id="rId1062" Type="http://schemas.openxmlformats.org/officeDocument/2006/relationships/image" Target="../media/image1061.png"/><Relationship Id="rId737" Type="http://schemas.openxmlformats.org/officeDocument/2006/relationships/image" Target="../media/image736.png"/><Relationship Id="rId944" Type="http://schemas.openxmlformats.org/officeDocument/2006/relationships/image" Target="../media/image943.png"/><Relationship Id="rId73" Type="http://schemas.openxmlformats.org/officeDocument/2006/relationships/image" Target="../media/image72.png"/><Relationship Id="rId169" Type="http://schemas.openxmlformats.org/officeDocument/2006/relationships/image" Target="../media/image168.png"/><Relationship Id="rId376" Type="http://schemas.openxmlformats.org/officeDocument/2006/relationships/image" Target="../media/image375.png"/><Relationship Id="rId583" Type="http://schemas.openxmlformats.org/officeDocument/2006/relationships/image" Target="../media/image582.png"/><Relationship Id="rId790" Type="http://schemas.openxmlformats.org/officeDocument/2006/relationships/image" Target="../media/image789.png"/><Relationship Id="rId804" Type="http://schemas.openxmlformats.org/officeDocument/2006/relationships/image" Target="../media/image803.png"/><Relationship Id="rId1227" Type="http://schemas.openxmlformats.org/officeDocument/2006/relationships/image" Target="../media/image1226.png"/><Relationship Id="rId4" Type="http://schemas.openxmlformats.org/officeDocument/2006/relationships/image" Target="../media/image3.png"/><Relationship Id="rId236" Type="http://schemas.openxmlformats.org/officeDocument/2006/relationships/image" Target="../media/image235.png"/><Relationship Id="rId443" Type="http://schemas.openxmlformats.org/officeDocument/2006/relationships/image" Target="../media/image442.png"/><Relationship Id="rId650" Type="http://schemas.openxmlformats.org/officeDocument/2006/relationships/image" Target="../media/image649.png"/><Relationship Id="rId888" Type="http://schemas.openxmlformats.org/officeDocument/2006/relationships/image" Target="../media/image887.png"/><Relationship Id="rId1073" Type="http://schemas.openxmlformats.org/officeDocument/2006/relationships/image" Target="../media/image1072.png"/><Relationship Id="rId303" Type="http://schemas.openxmlformats.org/officeDocument/2006/relationships/image" Target="../media/image302.png"/><Relationship Id="rId748" Type="http://schemas.openxmlformats.org/officeDocument/2006/relationships/image" Target="../media/image747.png"/><Relationship Id="rId955" Type="http://schemas.openxmlformats.org/officeDocument/2006/relationships/image" Target="../media/image954.png"/><Relationship Id="rId1140" Type="http://schemas.openxmlformats.org/officeDocument/2006/relationships/image" Target="../media/image1139.png"/><Relationship Id="rId84" Type="http://schemas.openxmlformats.org/officeDocument/2006/relationships/image" Target="../media/image83.png"/><Relationship Id="rId387" Type="http://schemas.openxmlformats.org/officeDocument/2006/relationships/image" Target="../media/image386.png"/><Relationship Id="rId510" Type="http://schemas.openxmlformats.org/officeDocument/2006/relationships/image" Target="../media/image509.png"/><Relationship Id="rId594" Type="http://schemas.openxmlformats.org/officeDocument/2006/relationships/image" Target="../media/image593.png"/><Relationship Id="rId608" Type="http://schemas.openxmlformats.org/officeDocument/2006/relationships/image" Target="../media/image607.png"/><Relationship Id="rId815" Type="http://schemas.openxmlformats.org/officeDocument/2006/relationships/image" Target="../media/image814.png"/><Relationship Id="rId1238" Type="http://schemas.openxmlformats.org/officeDocument/2006/relationships/image" Target="../media/image1237.png"/><Relationship Id="rId247" Type="http://schemas.openxmlformats.org/officeDocument/2006/relationships/image" Target="../media/image246.png"/><Relationship Id="rId899" Type="http://schemas.openxmlformats.org/officeDocument/2006/relationships/image" Target="../media/image898.png"/><Relationship Id="rId1000" Type="http://schemas.openxmlformats.org/officeDocument/2006/relationships/image" Target="../media/image999.png"/><Relationship Id="rId1084" Type="http://schemas.openxmlformats.org/officeDocument/2006/relationships/image" Target="../media/image1083.png"/><Relationship Id="rId107" Type="http://schemas.openxmlformats.org/officeDocument/2006/relationships/image" Target="../media/image106.png"/><Relationship Id="rId454" Type="http://schemas.openxmlformats.org/officeDocument/2006/relationships/image" Target="../media/image453.png"/><Relationship Id="rId661" Type="http://schemas.openxmlformats.org/officeDocument/2006/relationships/image" Target="../media/image660.png"/><Relationship Id="rId759" Type="http://schemas.openxmlformats.org/officeDocument/2006/relationships/image" Target="../media/image758.png"/><Relationship Id="rId966" Type="http://schemas.openxmlformats.org/officeDocument/2006/relationships/image" Target="../media/image965.png"/><Relationship Id="rId11" Type="http://schemas.openxmlformats.org/officeDocument/2006/relationships/image" Target="../media/image10.png"/><Relationship Id="rId314" Type="http://schemas.openxmlformats.org/officeDocument/2006/relationships/image" Target="../media/image313.png"/><Relationship Id="rId398" Type="http://schemas.openxmlformats.org/officeDocument/2006/relationships/image" Target="../media/image397.png"/><Relationship Id="rId521" Type="http://schemas.openxmlformats.org/officeDocument/2006/relationships/image" Target="../media/image520.png"/><Relationship Id="rId619" Type="http://schemas.openxmlformats.org/officeDocument/2006/relationships/image" Target="../media/image618.png"/><Relationship Id="rId1151" Type="http://schemas.openxmlformats.org/officeDocument/2006/relationships/image" Target="../media/image1150.png"/><Relationship Id="rId95" Type="http://schemas.openxmlformats.org/officeDocument/2006/relationships/image" Target="../media/image94.png"/><Relationship Id="rId160" Type="http://schemas.openxmlformats.org/officeDocument/2006/relationships/image" Target="../media/image159.png"/><Relationship Id="rId826" Type="http://schemas.openxmlformats.org/officeDocument/2006/relationships/image" Target="../media/image825.png"/><Relationship Id="rId1011" Type="http://schemas.openxmlformats.org/officeDocument/2006/relationships/image" Target="../media/image1010.png"/><Relationship Id="rId1109" Type="http://schemas.openxmlformats.org/officeDocument/2006/relationships/image" Target="../media/image1108.png"/><Relationship Id="rId258" Type="http://schemas.openxmlformats.org/officeDocument/2006/relationships/image" Target="../media/image257.png"/><Relationship Id="rId465" Type="http://schemas.openxmlformats.org/officeDocument/2006/relationships/image" Target="../media/image464.png"/><Relationship Id="rId672" Type="http://schemas.openxmlformats.org/officeDocument/2006/relationships/image" Target="../media/image671.png"/><Relationship Id="rId1095" Type="http://schemas.openxmlformats.org/officeDocument/2006/relationships/image" Target="../media/image1094.png"/><Relationship Id="rId22" Type="http://schemas.openxmlformats.org/officeDocument/2006/relationships/image" Target="../media/image21.png"/><Relationship Id="rId118" Type="http://schemas.openxmlformats.org/officeDocument/2006/relationships/image" Target="../media/image117.png"/><Relationship Id="rId325" Type="http://schemas.openxmlformats.org/officeDocument/2006/relationships/image" Target="../media/image324.png"/><Relationship Id="rId532" Type="http://schemas.openxmlformats.org/officeDocument/2006/relationships/image" Target="../media/image531.png"/><Relationship Id="rId977" Type="http://schemas.openxmlformats.org/officeDocument/2006/relationships/image" Target="../media/image976.png"/><Relationship Id="rId1162" Type="http://schemas.openxmlformats.org/officeDocument/2006/relationships/image" Target="../media/image1161.png"/><Relationship Id="rId171" Type="http://schemas.openxmlformats.org/officeDocument/2006/relationships/image" Target="../media/image170.png"/><Relationship Id="rId837" Type="http://schemas.openxmlformats.org/officeDocument/2006/relationships/image" Target="../media/image836.png"/><Relationship Id="rId1022" Type="http://schemas.openxmlformats.org/officeDocument/2006/relationships/image" Target="../media/image1021.png"/><Relationship Id="rId269" Type="http://schemas.openxmlformats.org/officeDocument/2006/relationships/image" Target="../media/image268.png"/><Relationship Id="rId476" Type="http://schemas.openxmlformats.org/officeDocument/2006/relationships/image" Target="../media/image475.png"/><Relationship Id="rId683" Type="http://schemas.openxmlformats.org/officeDocument/2006/relationships/image" Target="../media/image682.png"/><Relationship Id="rId890" Type="http://schemas.openxmlformats.org/officeDocument/2006/relationships/image" Target="../media/image889.png"/><Relationship Id="rId904" Type="http://schemas.openxmlformats.org/officeDocument/2006/relationships/image" Target="../media/image903.png"/><Relationship Id="rId33" Type="http://schemas.openxmlformats.org/officeDocument/2006/relationships/image" Target="../media/image32.png"/><Relationship Id="rId129" Type="http://schemas.openxmlformats.org/officeDocument/2006/relationships/image" Target="../media/image128.png"/><Relationship Id="rId336" Type="http://schemas.openxmlformats.org/officeDocument/2006/relationships/image" Target="../media/image335.png"/><Relationship Id="rId543" Type="http://schemas.openxmlformats.org/officeDocument/2006/relationships/image" Target="../media/image542.png"/><Relationship Id="rId988" Type="http://schemas.openxmlformats.org/officeDocument/2006/relationships/image" Target="../media/image987.png"/><Relationship Id="rId1173" Type="http://schemas.openxmlformats.org/officeDocument/2006/relationships/image" Target="../media/image1172.png"/><Relationship Id="rId182" Type="http://schemas.openxmlformats.org/officeDocument/2006/relationships/image" Target="../media/image181.png"/><Relationship Id="rId403" Type="http://schemas.openxmlformats.org/officeDocument/2006/relationships/image" Target="../media/image402.png"/><Relationship Id="rId750" Type="http://schemas.openxmlformats.org/officeDocument/2006/relationships/image" Target="../media/image749.png"/><Relationship Id="rId848" Type="http://schemas.openxmlformats.org/officeDocument/2006/relationships/image" Target="../media/image847.png"/><Relationship Id="rId1033" Type="http://schemas.openxmlformats.org/officeDocument/2006/relationships/image" Target="../media/image1032.png"/><Relationship Id="rId487" Type="http://schemas.openxmlformats.org/officeDocument/2006/relationships/image" Target="../media/image486.png"/><Relationship Id="rId610" Type="http://schemas.openxmlformats.org/officeDocument/2006/relationships/image" Target="../media/image609.png"/><Relationship Id="rId694" Type="http://schemas.openxmlformats.org/officeDocument/2006/relationships/image" Target="../media/image693.png"/><Relationship Id="rId708" Type="http://schemas.openxmlformats.org/officeDocument/2006/relationships/image" Target="../media/image707.png"/><Relationship Id="rId915" Type="http://schemas.openxmlformats.org/officeDocument/2006/relationships/image" Target="../media/image914.png"/><Relationship Id="rId1240" Type="http://schemas.openxmlformats.org/officeDocument/2006/relationships/image" Target="../media/image1239.png"/><Relationship Id="rId347" Type="http://schemas.openxmlformats.org/officeDocument/2006/relationships/image" Target="../media/image346.png"/><Relationship Id="rId999" Type="http://schemas.openxmlformats.org/officeDocument/2006/relationships/image" Target="../media/image998.png"/><Relationship Id="rId1100" Type="http://schemas.openxmlformats.org/officeDocument/2006/relationships/image" Target="../media/image1099.png"/><Relationship Id="rId1184" Type="http://schemas.openxmlformats.org/officeDocument/2006/relationships/image" Target="../media/image1183.png"/><Relationship Id="rId44" Type="http://schemas.openxmlformats.org/officeDocument/2006/relationships/image" Target="../media/image43.png"/><Relationship Id="rId554" Type="http://schemas.openxmlformats.org/officeDocument/2006/relationships/image" Target="../media/image553.png"/><Relationship Id="rId761" Type="http://schemas.openxmlformats.org/officeDocument/2006/relationships/image" Target="../media/image760.png"/><Relationship Id="rId859" Type="http://schemas.openxmlformats.org/officeDocument/2006/relationships/image" Target="../media/image85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2344483"/>
            <a:ext cx="6428422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4235196"/>
            <a:ext cx="529399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739455"/>
            <a:ext cx="328983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739455"/>
            <a:ext cx="328983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4207" y="5356466"/>
            <a:ext cx="12247" cy="308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3704" y="5355983"/>
            <a:ext cx="12164" cy="307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5296" y="5355463"/>
            <a:ext cx="12132" cy="307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4781" y="5354967"/>
            <a:ext cx="12025" cy="307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5705" y="5353951"/>
            <a:ext cx="12052" cy="308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6356" y="5354434"/>
            <a:ext cx="11945" cy="308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5240" y="5353443"/>
            <a:ext cx="11976" cy="308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6654" y="5352948"/>
            <a:ext cx="12166" cy="306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6495" y="5352630"/>
            <a:ext cx="12826" cy="275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7960" y="5352135"/>
            <a:ext cx="12890" cy="2743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4258" y="5376786"/>
            <a:ext cx="14097" cy="355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6866" y="5376113"/>
            <a:ext cx="18164" cy="393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7938" y="5375592"/>
            <a:ext cx="18108" cy="394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1156" y="5375097"/>
            <a:ext cx="18126" cy="391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2228" y="5374588"/>
            <a:ext cx="18161" cy="392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5501" y="5374080"/>
            <a:ext cx="18156" cy="391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6590" y="5373560"/>
            <a:ext cx="18164" cy="3911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7713" y="5373052"/>
            <a:ext cx="18151" cy="3911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20972" y="5372531"/>
            <a:ext cx="18122" cy="3898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2882" y="5372163"/>
            <a:ext cx="14160" cy="3517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0789" y="5378577"/>
            <a:ext cx="12890" cy="3162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4109" y="5378043"/>
            <a:ext cx="12725" cy="3200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7954" y="5371896"/>
            <a:ext cx="12369" cy="3187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9077" y="5371414"/>
            <a:ext cx="12407" cy="314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2308" y="5370868"/>
            <a:ext cx="12496" cy="3174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3811" y="5370576"/>
            <a:ext cx="13309" cy="2832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0288" y="5396306"/>
            <a:ext cx="22504" cy="5156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3087" y="5395810"/>
            <a:ext cx="22402" cy="5143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7245" y="5395163"/>
            <a:ext cx="23625" cy="5334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9980" y="5394604"/>
            <a:ext cx="23698" cy="5384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7838" y="5393601"/>
            <a:ext cx="23545" cy="5333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5027" y="5394121"/>
            <a:ext cx="23596" cy="5334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298" y="5393207"/>
            <a:ext cx="22555" cy="5105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26230" y="5392686"/>
            <a:ext cx="22631" cy="5118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9334" y="5392432"/>
            <a:ext cx="22326" cy="4584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7111" y="5399113"/>
            <a:ext cx="14566" cy="3683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1421" y="5398439"/>
            <a:ext cx="18745" cy="4089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3992" y="5397715"/>
            <a:ext cx="19227" cy="4292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5562" y="5391988"/>
            <a:ext cx="19494" cy="4267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8828" y="5391683"/>
            <a:ext cx="18480" cy="4064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4716" y="5391315"/>
            <a:ext cx="14452" cy="3657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1247" y="5400459"/>
            <a:ext cx="13347" cy="3314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6230" y="5399900"/>
            <a:ext cx="13246" cy="3314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9153" y="5391073"/>
            <a:ext cx="12865" cy="3314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92107" y="5390553"/>
            <a:ext cx="12774" cy="3302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7528" y="5390235"/>
            <a:ext cx="13630" cy="2946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1588" y="5417972"/>
            <a:ext cx="28702" cy="5943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56114" y="5417451"/>
            <a:ext cx="28778" cy="5956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53384" y="5416765"/>
            <a:ext cx="28994" cy="6235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47973" y="5416257"/>
            <a:ext cx="29006" cy="6222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4874" y="5415699"/>
            <a:ext cx="28968" cy="6222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95129" y="5377548"/>
            <a:ext cx="102527" cy="70116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9426" y="5415191"/>
            <a:ext cx="29044" cy="6197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34066" y="5414657"/>
            <a:ext cx="29019" cy="6248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30282" y="5414289"/>
            <a:ext cx="29184" cy="5930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24871" y="5413755"/>
            <a:ext cx="29260" cy="5930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2252" y="5420791"/>
            <a:ext cx="22819" cy="4775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051" y="5419966"/>
            <a:ext cx="23279" cy="5346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2816" y="5419318"/>
            <a:ext cx="24396" cy="5562"/>
          </a:xfrm>
          <a:prstGeom prst="rect">
            <a:avLst/>
          </a:prstGeom>
        </p:spPr>
      </p:pic>
      <p:pic>
        <p:nvPicPr>
          <p:cNvPr id="75" name="bg 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4782" y="5413502"/>
            <a:ext cx="23850" cy="5524"/>
          </a:xfrm>
          <a:prstGeom prst="rect">
            <a:avLst/>
          </a:prstGeom>
        </p:spPr>
      </p:pic>
      <p:pic>
        <p:nvPicPr>
          <p:cNvPr id="76" name="bg object 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9410" y="5412981"/>
            <a:ext cx="23964" cy="5537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7085" y="5412841"/>
            <a:ext cx="22885" cy="4737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2615" y="5422176"/>
            <a:ext cx="19265" cy="4241"/>
          </a:xfrm>
          <a:prstGeom prst="rect">
            <a:avLst/>
          </a:prstGeom>
        </p:spPr>
      </p:pic>
      <p:pic>
        <p:nvPicPr>
          <p:cNvPr id="79" name="bg object 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9364" y="5421629"/>
            <a:ext cx="19367" cy="4241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3326" y="5412638"/>
            <a:ext cx="18952" cy="4190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07941" y="5412092"/>
            <a:ext cx="19003" cy="4241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0503" y="5423115"/>
            <a:ext cx="13778" cy="3441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7445" y="5411978"/>
            <a:ext cx="13282" cy="3454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2022" y="5411457"/>
            <a:ext cx="13398" cy="3441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4286" y="5439905"/>
            <a:ext cx="33477" cy="7429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50336" y="5439168"/>
            <a:ext cx="33883" cy="7683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49561" y="5438571"/>
            <a:ext cx="33691" cy="7810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46056" y="5438051"/>
            <a:ext cx="33642" cy="7797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44735" y="5437504"/>
            <a:ext cx="33731" cy="7823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41128" y="5436971"/>
            <a:ext cx="33807" cy="7823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36885" y="5436489"/>
            <a:ext cx="34251" cy="7645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32237" y="5435650"/>
            <a:ext cx="34201" cy="7353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35844" y="5436146"/>
            <a:ext cx="34048" cy="7378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67202" y="5442788"/>
            <a:ext cx="28193" cy="6222"/>
          </a:xfrm>
          <a:prstGeom prst="rect">
            <a:avLst/>
          </a:prstGeom>
        </p:spPr>
      </p:pic>
      <p:pic>
        <p:nvPicPr>
          <p:cNvPr id="95" name="bg object 9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64929" y="5442000"/>
            <a:ext cx="29197" cy="6159"/>
          </a:xfrm>
          <a:prstGeom prst="rect">
            <a:avLst/>
          </a:prstGeom>
        </p:spPr>
      </p:pic>
      <p:pic>
        <p:nvPicPr>
          <p:cNvPr id="96" name="bg object 9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61487" y="5441289"/>
            <a:ext cx="29603" cy="6489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3850" y="5435345"/>
            <a:ext cx="29540" cy="6451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29480" y="5434990"/>
            <a:ext cx="29993" cy="6159"/>
          </a:xfrm>
          <a:prstGeom prst="rect">
            <a:avLst/>
          </a:prstGeom>
        </p:spPr>
      </p:pic>
      <p:pic>
        <p:nvPicPr>
          <p:cNvPr id="99" name="bg object 9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30039" y="5434698"/>
            <a:ext cx="27018" cy="6184"/>
          </a:xfrm>
          <a:prstGeom prst="rect">
            <a:avLst/>
          </a:prstGeom>
        </p:spPr>
      </p:pic>
      <p:pic>
        <p:nvPicPr>
          <p:cNvPr id="100" name="bg object 1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4518" y="5444337"/>
            <a:ext cx="23190" cy="4940"/>
          </a:xfrm>
          <a:prstGeom prst="rect">
            <a:avLst/>
          </a:prstGeom>
        </p:spPr>
      </p:pic>
      <p:pic>
        <p:nvPicPr>
          <p:cNvPr id="101" name="bg object 10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2321" y="5443334"/>
            <a:ext cx="25196" cy="5816"/>
          </a:xfrm>
          <a:prstGeom prst="rect">
            <a:avLst/>
          </a:prstGeom>
        </p:spPr>
      </p:pic>
      <p:pic>
        <p:nvPicPr>
          <p:cNvPr id="102" name="bg object 10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943" y="5434215"/>
            <a:ext cx="24536" cy="5740"/>
          </a:xfrm>
          <a:prstGeom prst="rect">
            <a:avLst/>
          </a:prstGeom>
        </p:spPr>
      </p:pic>
      <p:pic>
        <p:nvPicPr>
          <p:cNvPr id="103" name="bg object 10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5226" y="5434088"/>
            <a:ext cx="23406" cy="4940"/>
          </a:xfrm>
          <a:prstGeom prst="rect">
            <a:avLst/>
          </a:prstGeom>
        </p:spPr>
      </p:pic>
      <p:pic>
        <p:nvPicPr>
          <p:cNvPr id="104" name="bg 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1770" y="5445886"/>
            <a:ext cx="15430" cy="3987"/>
          </a:xfrm>
          <a:prstGeom prst="rect">
            <a:avLst/>
          </a:prstGeom>
        </p:spPr>
      </p:pic>
      <p:pic>
        <p:nvPicPr>
          <p:cNvPr id="105" name="bg object 10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9789" y="5445176"/>
            <a:ext cx="19900" cy="4406"/>
          </a:xfrm>
          <a:prstGeom prst="rect">
            <a:avLst/>
          </a:prstGeom>
        </p:spPr>
      </p:pic>
      <p:pic>
        <p:nvPicPr>
          <p:cNvPr id="106" name="bg object 10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5466" y="5433860"/>
            <a:ext cx="19538" cy="4381"/>
          </a:xfrm>
          <a:prstGeom prst="rect">
            <a:avLst/>
          </a:prstGeom>
        </p:spPr>
      </p:pic>
      <p:pic>
        <p:nvPicPr>
          <p:cNvPr id="107" name="bg object 1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3358" y="5433491"/>
            <a:ext cx="15227" cy="3949"/>
          </a:xfrm>
          <a:prstGeom prst="rect">
            <a:avLst/>
          </a:prstGeom>
        </p:spPr>
      </p:pic>
      <p:pic>
        <p:nvPicPr>
          <p:cNvPr id="108" name="bg object 1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7193" y="5446712"/>
            <a:ext cx="14363" cy="3568"/>
          </a:xfrm>
          <a:prstGeom prst="rect">
            <a:avLst/>
          </a:prstGeom>
        </p:spPr>
      </p:pic>
      <p:pic>
        <p:nvPicPr>
          <p:cNvPr id="109" name="bg object 1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0696" y="5432945"/>
            <a:ext cx="14270" cy="3149"/>
          </a:xfrm>
          <a:prstGeom prst="rect">
            <a:avLst/>
          </a:prstGeom>
        </p:spPr>
      </p:pic>
      <p:pic>
        <p:nvPicPr>
          <p:cNvPr id="110" name="bg object 1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3358" y="5433250"/>
            <a:ext cx="13728" cy="3517"/>
          </a:xfrm>
          <a:prstGeom prst="rect">
            <a:avLst/>
          </a:prstGeom>
        </p:spPr>
      </p:pic>
      <p:pic>
        <p:nvPicPr>
          <p:cNvPr id="111" name="bg object 11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45358" y="5463933"/>
            <a:ext cx="38900" cy="8496"/>
          </a:xfrm>
          <a:prstGeom prst="rect">
            <a:avLst/>
          </a:prstGeom>
        </p:spPr>
      </p:pic>
      <p:pic>
        <p:nvPicPr>
          <p:cNvPr id="112" name="bg object 1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46717" y="5463171"/>
            <a:ext cx="36093" cy="9271"/>
          </a:xfrm>
          <a:prstGeom prst="rect">
            <a:avLst/>
          </a:prstGeom>
        </p:spPr>
      </p:pic>
      <p:pic>
        <p:nvPicPr>
          <p:cNvPr id="113" name="bg object 1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243668" y="5462333"/>
            <a:ext cx="40500" cy="9740"/>
          </a:xfrm>
          <a:prstGeom prst="rect">
            <a:avLst/>
          </a:prstGeom>
        </p:spPr>
      </p:pic>
      <p:pic>
        <p:nvPicPr>
          <p:cNvPr id="114" name="bg object 1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44417" y="5461749"/>
            <a:ext cx="40322" cy="9778"/>
          </a:xfrm>
          <a:prstGeom prst="rect">
            <a:avLst/>
          </a:prstGeom>
        </p:spPr>
      </p:pic>
      <p:pic>
        <p:nvPicPr>
          <p:cNvPr id="115" name="bg object 1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42703" y="5461228"/>
            <a:ext cx="40297" cy="9753"/>
          </a:xfrm>
          <a:prstGeom prst="rect">
            <a:avLst/>
          </a:prstGeom>
        </p:spPr>
      </p:pic>
      <p:pic>
        <p:nvPicPr>
          <p:cNvPr id="116" name="bg object 1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43465" y="5460669"/>
            <a:ext cx="40170" cy="9740"/>
          </a:xfrm>
          <a:prstGeom prst="rect">
            <a:avLst/>
          </a:prstGeom>
        </p:spPr>
      </p:pic>
      <p:pic>
        <p:nvPicPr>
          <p:cNvPr id="117" name="bg object 1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41839" y="5460148"/>
            <a:ext cx="40068" cy="9715"/>
          </a:xfrm>
          <a:prstGeom prst="rect">
            <a:avLst/>
          </a:prstGeom>
        </p:spPr>
      </p:pic>
      <p:pic>
        <p:nvPicPr>
          <p:cNvPr id="118" name="bg object 1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40173" y="5459590"/>
            <a:ext cx="40045" cy="9715"/>
          </a:xfrm>
          <a:prstGeom prst="rect">
            <a:avLst/>
          </a:prstGeom>
        </p:spPr>
      </p:pic>
      <p:pic>
        <p:nvPicPr>
          <p:cNvPr id="119" name="bg object 1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42651" y="5459361"/>
            <a:ext cx="35547" cy="9232"/>
          </a:xfrm>
          <a:prstGeom prst="rect">
            <a:avLst/>
          </a:prstGeom>
        </p:spPr>
      </p:pic>
      <p:pic>
        <p:nvPicPr>
          <p:cNvPr id="120" name="bg object 1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39222" y="5458993"/>
            <a:ext cx="40335" cy="8483"/>
          </a:xfrm>
          <a:prstGeom prst="rect">
            <a:avLst/>
          </a:prstGeom>
        </p:spPr>
      </p:pic>
      <p:pic>
        <p:nvPicPr>
          <p:cNvPr id="121" name="bg object 1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51150" y="5466156"/>
            <a:ext cx="34747" cy="7251"/>
          </a:xfrm>
          <a:prstGeom prst="rect">
            <a:avLst/>
          </a:prstGeom>
        </p:spPr>
      </p:pic>
      <p:pic>
        <p:nvPicPr>
          <p:cNvPr id="122" name="bg object 1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51365" y="5465394"/>
            <a:ext cx="33896" cy="7670"/>
          </a:xfrm>
          <a:prstGeom prst="rect">
            <a:avLst/>
          </a:prstGeom>
        </p:spPr>
      </p:pic>
      <p:pic>
        <p:nvPicPr>
          <p:cNvPr id="123" name="bg object 1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49371" y="5464555"/>
            <a:ext cx="35166" cy="8153"/>
          </a:xfrm>
          <a:prstGeom prst="rect">
            <a:avLst/>
          </a:prstGeom>
        </p:spPr>
      </p:pic>
      <p:pic>
        <p:nvPicPr>
          <p:cNvPr id="124" name="bg object 1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43337" y="5458536"/>
            <a:ext cx="34925" cy="8102"/>
          </a:xfrm>
          <a:prstGeom prst="rect">
            <a:avLst/>
          </a:prstGeom>
        </p:spPr>
      </p:pic>
      <p:pic>
        <p:nvPicPr>
          <p:cNvPr id="125" name="bg object 1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41228" y="5458053"/>
            <a:ext cx="35331" cy="7937"/>
          </a:xfrm>
          <a:prstGeom prst="rect">
            <a:avLst/>
          </a:prstGeom>
        </p:spPr>
      </p:pic>
      <p:pic>
        <p:nvPicPr>
          <p:cNvPr id="126" name="bg object 1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42765" y="5457913"/>
            <a:ext cx="35763" cy="7238"/>
          </a:xfrm>
          <a:prstGeom prst="rect">
            <a:avLst/>
          </a:prstGeom>
        </p:spPr>
      </p:pic>
      <p:pic>
        <p:nvPicPr>
          <p:cNvPr id="127" name="bg object 1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54554" y="5467794"/>
            <a:ext cx="28968" cy="6464"/>
          </a:xfrm>
          <a:prstGeom prst="rect">
            <a:avLst/>
          </a:prstGeom>
        </p:spPr>
      </p:pic>
      <p:pic>
        <p:nvPicPr>
          <p:cNvPr id="128" name="bg object 1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54337" y="5466943"/>
            <a:ext cx="29768" cy="6464"/>
          </a:xfrm>
          <a:prstGeom prst="rect">
            <a:avLst/>
          </a:prstGeom>
        </p:spPr>
      </p:pic>
      <p:pic>
        <p:nvPicPr>
          <p:cNvPr id="129" name="bg object 1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43666" y="5457456"/>
            <a:ext cx="30365" cy="6718"/>
          </a:xfrm>
          <a:prstGeom prst="rect">
            <a:avLst/>
          </a:prstGeom>
        </p:spPr>
      </p:pic>
      <p:pic>
        <p:nvPicPr>
          <p:cNvPr id="130" name="bg object 1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42993" y="5457367"/>
            <a:ext cx="27613" cy="6438"/>
          </a:xfrm>
          <a:prstGeom prst="rect">
            <a:avLst/>
          </a:prstGeom>
        </p:spPr>
      </p:pic>
      <p:pic>
        <p:nvPicPr>
          <p:cNvPr id="131" name="bg object 1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8288" y="5468480"/>
            <a:ext cx="24993" cy="5803"/>
          </a:xfrm>
          <a:prstGeom prst="rect">
            <a:avLst/>
          </a:prstGeom>
        </p:spPr>
      </p:pic>
      <p:pic>
        <p:nvPicPr>
          <p:cNvPr id="132" name="bg object 1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45597" y="5456961"/>
            <a:ext cx="24307" cy="5740"/>
          </a:xfrm>
          <a:prstGeom prst="rect">
            <a:avLst/>
          </a:prstGeom>
        </p:spPr>
      </p:pic>
      <p:pic>
        <p:nvPicPr>
          <p:cNvPr id="133" name="bg object 1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1361" y="5470194"/>
            <a:ext cx="20523" cy="4622"/>
          </a:xfrm>
          <a:prstGeom prst="rect">
            <a:avLst/>
          </a:prstGeom>
        </p:spPr>
      </p:pic>
      <p:pic>
        <p:nvPicPr>
          <p:cNvPr id="134" name="bg object 1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9266" y="5469407"/>
            <a:ext cx="21729" cy="4851"/>
          </a:xfrm>
          <a:prstGeom prst="rect">
            <a:avLst/>
          </a:prstGeom>
        </p:spPr>
      </p:pic>
      <p:pic>
        <p:nvPicPr>
          <p:cNvPr id="135" name="bg object 1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5761" y="5456795"/>
            <a:ext cx="21615" cy="4800"/>
          </a:xfrm>
          <a:prstGeom prst="rect">
            <a:avLst/>
          </a:prstGeom>
        </p:spPr>
      </p:pic>
      <p:pic>
        <p:nvPicPr>
          <p:cNvPr id="136" name="bg object 1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6866" y="5456491"/>
            <a:ext cx="20015" cy="4559"/>
          </a:xfrm>
          <a:prstGeom prst="rect">
            <a:avLst/>
          </a:prstGeom>
        </p:spPr>
      </p:pic>
      <p:pic>
        <p:nvPicPr>
          <p:cNvPr id="137" name="bg object 1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5426" y="5471236"/>
            <a:ext cx="14930" cy="3746"/>
          </a:xfrm>
          <a:prstGeom prst="rect">
            <a:avLst/>
          </a:prstGeom>
        </p:spPr>
      </p:pic>
      <p:pic>
        <p:nvPicPr>
          <p:cNvPr id="138" name="bg object 1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7920" y="5456402"/>
            <a:ext cx="14084" cy="3733"/>
          </a:xfrm>
          <a:prstGeom prst="rect">
            <a:avLst/>
          </a:prstGeom>
        </p:spPr>
      </p:pic>
      <p:pic>
        <p:nvPicPr>
          <p:cNvPr id="139" name="bg object 1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9405" y="5456110"/>
            <a:ext cx="14782" cy="3302"/>
          </a:xfrm>
          <a:prstGeom prst="rect">
            <a:avLst/>
          </a:prstGeom>
        </p:spPr>
      </p:pic>
      <p:pic>
        <p:nvPicPr>
          <p:cNvPr id="140" name="bg object 1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49494" y="5455932"/>
            <a:ext cx="10934" cy="2298"/>
          </a:xfrm>
          <a:prstGeom prst="rect">
            <a:avLst/>
          </a:prstGeom>
        </p:spPr>
      </p:pic>
      <p:pic>
        <p:nvPicPr>
          <p:cNvPr id="141" name="bg object 1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137699" y="5486895"/>
            <a:ext cx="44488" cy="10286"/>
          </a:xfrm>
          <a:prstGeom prst="rect">
            <a:avLst/>
          </a:prstGeom>
        </p:spPr>
      </p:pic>
      <p:pic>
        <p:nvPicPr>
          <p:cNvPr id="142" name="bg object 1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237077" y="5486031"/>
            <a:ext cx="45504" cy="10655"/>
          </a:xfrm>
          <a:prstGeom prst="rect">
            <a:avLst/>
          </a:prstGeom>
        </p:spPr>
      </p:pic>
      <p:pic>
        <p:nvPicPr>
          <p:cNvPr id="143" name="bg object 1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39693" y="5485460"/>
            <a:ext cx="45656" cy="10667"/>
          </a:xfrm>
          <a:prstGeom prst="rect">
            <a:avLst/>
          </a:prstGeom>
        </p:spPr>
      </p:pic>
      <p:pic>
        <p:nvPicPr>
          <p:cNvPr id="144" name="bg object 1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39998" y="5484888"/>
            <a:ext cx="45758" cy="10668"/>
          </a:xfrm>
          <a:prstGeom prst="rect">
            <a:avLst/>
          </a:prstGeom>
        </p:spPr>
      </p:pic>
      <p:pic>
        <p:nvPicPr>
          <p:cNvPr id="145" name="bg object 1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42779" y="5484355"/>
            <a:ext cx="45758" cy="10655"/>
          </a:xfrm>
          <a:prstGeom prst="rect">
            <a:avLst/>
          </a:prstGeom>
        </p:spPr>
      </p:pic>
      <p:pic>
        <p:nvPicPr>
          <p:cNvPr id="146" name="bg object 14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643020" y="5483796"/>
            <a:ext cx="45948" cy="10655"/>
          </a:xfrm>
          <a:prstGeom prst="rect">
            <a:avLst/>
          </a:prstGeom>
        </p:spPr>
      </p:pic>
      <p:pic>
        <p:nvPicPr>
          <p:cNvPr id="147" name="bg object 14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43299" y="5483237"/>
            <a:ext cx="46164" cy="10642"/>
          </a:xfrm>
          <a:prstGeom prst="rect">
            <a:avLst/>
          </a:prstGeom>
        </p:spPr>
      </p:pic>
      <p:pic>
        <p:nvPicPr>
          <p:cNvPr id="148" name="bg object 14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48163" y="5482996"/>
            <a:ext cx="45796" cy="10096"/>
          </a:xfrm>
          <a:prstGeom prst="rect">
            <a:avLst/>
          </a:prstGeom>
        </p:spPr>
      </p:pic>
      <p:pic>
        <p:nvPicPr>
          <p:cNvPr id="149" name="bg object 14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47845" y="5482640"/>
            <a:ext cx="44132" cy="9956"/>
          </a:xfrm>
          <a:prstGeom prst="rect">
            <a:avLst/>
          </a:prstGeom>
        </p:spPr>
      </p:pic>
      <p:pic>
        <p:nvPicPr>
          <p:cNvPr id="150" name="bg object 15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837281" y="5489054"/>
            <a:ext cx="37350" cy="9626"/>
          </a:xfrm>
          <a:prstGeom prst="rect">
            <a:avLst/>
          </a:prstGeom>
        </p:spPr>
      </p:pic>
      <p:pic>
        <p:nvPicPr>
          <p:cNvPr id="151" name="bg object 1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36417" y="5488165"/>
            <a:ext cx="41605" cy="10147"/>
          </a:xfrm>
          <a:prstGeom prst="rect">
            <a:avLst/>
          </a:prstGeom>
        </p:spPr>
      </p:pic>
      <p:pic>
        <p:nvPicPr>
          <p:cNvPr id="152" name="bg object 1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037801" y="5487657"/>
            <a:ext cx="40411" cy="9690"/>
          </a:xfrm>
          <a:prstGeom prst="rect">
            <a:avLst/>
          </a:prstGeom>
        </p:spPr>
      </p:pic>
      <p:pic>
        <p:nvPicPr>
          <p:cNvPr id="153" name="bg object 1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051680" y="5482056"/>
            <a:ext cx="41046" cy="10071"/>
          </a:xfrm>
          <a:prstGeom prst="rect">
            <a:avLst/>
          </a:prstGeom>
        </p:spPr>
      </p:pic>
      <p:pic>
        <p:nvPicPr>
          <p:cNvPr id="154" name="bg object 15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54449" y="5481853"/>
            <a:ext cx="36122" cy="9537"/>
          </a:xfrm>
          <a:prstGeom prst="rect">
            <a:avLst/>
          </a:prstGeom>
        </p:spPr>
      </p:pic>
      <p:pic>
        <p:nvPicPr>
          <p:cNvPr id="155" name="bg object 1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36583" y="5490769"/>
            <a:ext cx="34709" cy="8000"/>
          </a:xfrm>
          <a:prstGeom prst="rect">
            <a:avLst/>
          </a:prstGeom>
        </p:spPr>
      </p:pic>
      <p:pic>
        <p:nvPicPr>
          <p:cNvPr id="156" name="bg object 1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36227" y="5489866"/>
            <a:ext cx="36296" cy="8521"/>
          </a:xfrm>
          <a:prstGeom prst="rect">
            <a:avLst/>
          </a:prstGeom>
        </p:spPr>
      </p:pic>
      <p:pic>
        <p:nvPicPr>
          <p:cNvPr id="157" name="bg object 1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57903" y="5481472"/>
            <a:ext cx="37198" cy="8267"/>
          </a:xfrm>
          <a:prstGeom prst="rect">
            <a:avLst/>
          </a:prstGeom>
        </p:spPr>
      </p:pic>
      <p:pic>
        <p:nvPicPr>
          <p:cNvPr id="158" name="bg object 15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58589" y="5481053"/>
            <a:ext cx="36309" cy="8229"/>
          </a:xfrm>
          <a:prstGeom prst="rect">
            <a:avLst/>
          </a:prstGeom>
        </p:spPr>
      </p:pic>
      <p:pic>
        <p:nvPicPr>
          <p:cNvPr id="159" name="bg object 15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435555" y="5492343"/>
            <a:ext cx="30543" cy="6705"/>
          </a:xfrm>
          <a:prstGeom prst="rect">
            <a:avLst/>
          </a:prstGeom>
        </p:spPr>
      </p:pic>
      <p:pic>
        <p:nvPicPr>
          <p:cNvPr id="160" name="bg object 16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35910" y="5491594"/>
            <a:ext cx="31051" cy="7061"/>
          </a:xfrm>
          <a:prstGeom prst="rect">
            <a:avLst/>
          </a:prstGeom>
        </p:spPr>
      </p:pic>
      <p:pic>
        <p:nvPicPr>
          <p:cNvPr id="161" name="bg object 16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62157" y="5480913"/>
            <a:ext cx="30349" cy="7239"/>
          </a:xfrm>
          <a:prstGeom prst="rect">
            <a:avLst/>
          </a:prstGeom>
        </p:spPr>
      </p:pic>
      <p:pic>
        <p:nvPicPr>
          <p:cNvPr id="162" name="bg object 16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64151" y="5480634"/>
            <a:ext cx="31661" cy="6667"/>
          </a:xfrm>
          <a:prstGeom prst="rect">
            <a:avLst/>
          </a:prstGeom>
        </p:spPr>
      </p:pic>
      <p:pic>
        <p:nvPicPr>
          <p:cNvPr id="163" name="bg object 16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5314" y="5493220"/>
            <a:ext cx="26682" cy="6299"/>
          </a:xfrm>
          <a:prstGeom prst="rect">
            <a:avLst/>
          </a:prstGeom>
        </p:spPr>
      </p:pic>
      <p:pic>
        <p:nvPicPr>
          <p:cNvPr id="164" name="bg object 16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7961" y="5480393"/>
            <a:ext cx="25933" cy="6210"/>
          </a:xfrm>
          <a:prstGeom prst="rect">
            <a:avLst/>
          </a:prstGeom>
        </p:spPr>
      </p:pic>
      <p:pic>
        <p:nvPicPr>
          <p:cNvPr id="165" name="bg object 16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1764" y="5480303"/>
            <a:ext cx="24530" cy="5283"/>
          </a:xfrm>
          <a:prstGeom prst="rect">
            <a:avLst/>
          </a:prstGeom>
        </p:spPr>
      </p:pic>
      <p:pic>
        <p:nvPicPr>
          <p:cNvPr id="166" name="bg object 1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7244" y="5495125"/>
            <a:ext cx="21018" cy="4787"/>
          </a:xfrm>
          <a:prstGeom prst="rect">
            <a:avLst/>
          </a:prstGeom>
        </p:spPr>
      </p:pic>
      <p:pic>
        <p:nvPicPr>
          <p:cNvPr id="167" name="bg object 1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7054" y="5494299"/>
            <a:ext cx="22567" cy="5041"/>
          </a:xfrm>
          <a:prstGeom prst="rect">
            <a:avLst/>
          </a:prstGeom>
        </p:spPr>
      </p:pic>
      <p:pic>
        <p:nvPicPr>
          <p:cNvPr id="168" name="bg object 1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3637" y="5480062"/>
            <a:ext cx="20637" cy="4737"/>
          </a:xfrm>
          <a:prstGeom prst="rect">
            <a:avLst/>
          </a:prstGeom>
        </p:spPr>
      </p:pic>
      <p:pic>
        <p:nvPicPr>
          <p:cNvPr id="169" name="bg object 16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7410" y="5496991"/>
            <a:ext cx="14930" cy="3467"/>
          </a:xfrm>
          <a:prstGeom prst="rect">
            <a:avLst/>
          </a:prstGeom>
        </p:spPr>
      </p:pic>
      <p:pic>
        <p:nvPicPr>
          <p:cNvPr id="170" name="bg object 1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6965" y="5496179"/>
            <a:ext cx="15396" cy="3898"/>
          </a:xfrm>
          <a:prstGeom prst="rect">
            <a:avLst/>
          </a:prstGeom>
        </p:spPr>
      </p:pic>
      <p:pic>
        <p:nvPicPr>
          <p:cNvPr id="171" name="bg object 1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9276" y="5479986"/>
            <a:ext cx="14503" cy="3835"/>
          </a:xfrm>
          <a:prstGeom prst="rect">
            <a:avLst/>
          </a:prstGeom>
        </p:spPr>
      </p:pic>
      <p:pic>
        <p:nvPicPr>
          <p:cNvPr id="172" name="bg object 1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0469" y="5479694"/>
            <a:ext cx="15151" cy="3416"/>
          </a:xfrm>
          <a:prstGeom prst="rect">
            <a:avLst/>
          </a:prstGeom>
        </p:spPr>
      </p:pic>
      <p:pic>
        <p:nvPicPr>
          <p:cNvPr id="173" name="bg object 1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2552" y="5479516"/>
            <a:ext cx="11188" cy="2387"/>
          </a:xfrm>
          <a:prstGeom prst="rect">
            <a:avLst/>
          </a:prstGeom>
        </p:spPr>
      </p:pic>
      <p:pic>
        <p:nvPicPr>
          <p:cNvPr id="174" name="bg object 17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129876" y="5512066"/>
            <a:ext cx="49301" cy="11861"/>
          </a:xfrm>
          <a:prstGeom prst="rect">
            <a:avLst/>
          </a:prstGeom>
        </p:spPr>
      </p:pic>
      <p:pic>
        <p:nvPicPr>
          <p:cNvPr id="175" name="bg object 17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232378" y="5511266"/>
            <a:ext cx="49276" cy="12344"/>
          </a:xfrm>
          <a:prstGeom prst="rect">
            <a:avLst/>
          </a:prstGeom>
        </p:spPr>
      </p:pic>
      <p:pic>
        <p:nvPicPr>
          <p:cNvPr id="176" name="bg object 17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34423" y="5510669"/>
            <a:ext cx="52679" cy="12179"/>
          </a:xfrm>
          <a:prstGeom prst="rect">
            <a:avLst/>
          </a:prstGeom>
        </p:spPr>
      </p:pic>
      <p:pic>
        <p:nvPicPr>
          <p:cNvPr id="177" name="bg object 17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439223" y="5510009"/>
            <a:ext cx="51282" cy="12458"/>
          </a:xfrm>
          <a:prstGeom prst="rect">
            <a:avLst/>
          </a:prstGeom>
        </p:spPr>
      </p:pic>
      <p:pic>
        <p:nvPicPr>
          <p:cNvPr id="178" name="bg object 1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44151" y="5509412"/>
            <a:ext cx="51282" cy="12484"/>
          </a:xfrm>
          <a:prstGeom prst="rect">
            <a:avLst/>
          </a:prstGeom>
        </p:spPr>
      </p:pic>
      <p:pic>
        <p:nvPicPr>
          <p:cNvPr id="179" name="bg object 17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44023" y="5508980"/>
            <a:ext cx="53289" cy="12179"/>
          </a:xfrm>
          <a:prstGeom prst="rect">
            <a:avLst/>
          </a:prstGeom>
        </p:spPr>
      </p:pic>
      <p:pic>
        <p:nvPicPr>
          <p:cNvPr id="180" name="bg object 18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749509" y="5508447"/>
            <a:ext cx="49644" cy="12280"/>
          </a:xfrm>
          <a:prstGeom prst="rect">
            <a:avLst/>
          </a:prstGeom>
        </p:spPr>
      </p:pic>
      <p:pic>
        <p:nvPicPr>
          <p:cNvPr id="181" name="bg object 18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54602" y="5508104"/>
            <a:ext cx="49593" cy="11836"/>
          </a:xfrm>
          <a:prstGeom prst="rect">
            <a:avLst/>
          </a:prstGeom>
        </p:spPr>
      </p:pic>
      <p:pic>
        <p:nvPicPr>
          <p:cNvPr id="182" name="bg object 18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821927" y="5514378"/>
            <a:ext cx="45212" cy="10718"/>
          </a:xfrm>
          <a:prstGeom prst="rect">
            <a:avLst/>
          </a:prstGeom>
        </p:spPr>
      </p:pic>
      <p:pic>
        <p:nvPicPr>
          <p:cNvPr id="183" name="bg object 18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23285" y="5513463"/>
            <a:ext cx="46164" cy="11163"/>
          </a:xfrm>
          <a:prstGeom prst="rect">
            <a:avLst/>
          </a:prstGeom>
        </p:spPr>
      </p:pic>
      <p:pic>
        <p:nvPicPr>
          <p:cNvPr id="184" name="bg object 18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025762" y="5512790"/>
            <a:ext cx="46202" cy="11290"/>
          </a:xfrm>
          <a:prstGeom prst="rect">
            <a:avLst/>
          </a:prstGeom>
        </p:spPr>
      </p:pic>
      <p:pic>
        <p:nvPicPr>
          <p:cNvPr id="185" name="bg object 18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58145" y="5507697"/>
            <a:ext cx="46050" cy="11201"/>
          </a:xfrm>
          <a:prstGeom prst="rect">
            <a:avLst/>
          </a:prstGeom>
        </p:spPr>
      </p:pic>
      <p:pic>
        <p:nvPicPr>
          <p:cNvPr id="186" name="bg object 18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165155" y="5507025"/>
            <a:ext cx="47218" cy="10629"/>
          </a:xfrm>
          <a:prstGeom prst="rect">
            <a:avLst/>
          </a:prstGeom>
        </p:spPr>
      </p:pic>
      <p:pic>
        <p:nvPicPr>
          <p:cNvPr id="187" name="bg object 18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2018" y="5507215"/>
            <a:ext cx="47675" cy="11112"/>
          </a:xfrm>
          <a:prstGeom prst="rect">
            <a:avLst/>
          </a:prstGeom>
        </p:spPr>
      </p:pic>
      <p:pic>
        <p:nvPicPr>
          <p:cNvPr id="188" name="bg object 18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617263" y="5516016"/>
            <a:ext cx="38548" cy="10033"/>
          </a:xfrm>
          <a:prstGeom prst="rect">
            <a:avLst/>
          </a:prstGeom>
        </p:spPr>
      </p:pic>
      <p:pic>
        <p:nvPicPr>
          <p:cNvPr id="189" name="bg object 18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18980" y="5515140"/>
            <a:ext cx="42075" cy="10147"/>
          </a:xfrm>
          <a:prstGeom prst="rect">
            <a:avLst/>
          </a:prstGeom>
        </p:spPr>
      </p:pic>
      <p:pic>
        <p:nvPicPr>
          <p:cNvPr id="190" name="bg object 19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74020" y="5506643"/>
            <a:ext cx="40652" cy="10083"/>
          </a:xfrm>
          <a:prstGeom prst="rect">
            <a:avLst/>
          </a:prstGeom>
        </p:spPr>
      </p:pic>
      <p:pic>
        <p:nvPicPr>
          <p:cNvPr id="191" name="bg object 19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77182" y="5506364"/>
            <a:ext cx="36855" cy="9982"/>
          </a:xfrm>
          <a:prstGeom prst="rect">
            <a:avLst/>
          </a:prstGeom>
        </p:spPr>
      </p:pic>
      <p:pic>
        <p:nvPicPr>
          <p:cNvPr id="192" name="bg object 19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412479" y="5517984"/>
            <a:ext cx="36626" cy="7873"/>
          </a:xfrm>
          <a:prstGeom prst="rect">
            <a:avLst/>
          </a:prstGeom>
        </p:spPr>
      </p:pic>
      <p:pic>
        <p:nvPicPr>
          <p:cNvPr id="193" name="bg object 19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513977" y="5516867"/>
            <a:ext cx="37426" cy="8851"/>
          </a:xfrm>
          <a:prstGeom prst="rect">
            <a:avLst/>
          </a:prstGeom>
        </p:spPr>
      </p:pic>
      <p:pic>
        <p:nvPicPr>
          <p:cNvPr id="194" name="bg object 19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81029" y="5506098"/>
            <a:ext cx="36855" cy="8788"/>
          </a:xfrm>
          <a:prstGeom prst="rect">
            <a:avLst/>
          </a:prstGeom>
        </p:spPr>
      </p:pic>
      <p:pic>
        <p:nvPicPr>
          <p:cNvPr id="195" name="bg object 19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85652" y="5505805"/>
            <a:ext cx="37515" cy="8331"/>
          </a:xfrm>
          <a:prstGeom prst="rect">
            <a:avLst/>
          </a:prstGeom>
        </p:spPr>
      </p:pic>
      <p:pic>
        <p:nvPicPr>
          <p:cNvPr id="196" name="bg object 19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09507" y="5518835"/>
            <a:ext cx="31368" cy="6997"/>
          </a:xfrm>
          <a:prstGeom prst="rect">
            <a:avLst/>
          </a:prstGeom>
        </p:spPr>
      </p:pic>
      <p:pic>
        <p:nvPicPr>
          <p:cNvPr id="197" name="bg object 19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7996" y="5520766"/>
            <a:ext cx="25044" cy="5613"/>
          </a:xfrm>
          <a:prstGeom prst="rect">
            <a:avLst/>
          </a:prstGeom>
        </p:spPr>
      </p:pic>
      <p:pic>
        <p:nvPicPr>
          <p:cNvPr id="198" name="bg object 19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91722" y="5505576"/>
            <a:ext cx="32003" cy="7264"/>
          </a:xfrm>
          <a:prstGeom prst="rect">
            <a:avLst/>
          </a:prstGeom>
        </p:spPr>
      </p:pic>
      <p:pic>
        <p:nvPicPr>
          <p:cNvPr id="199" name="bg object 19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09393" y="5519725"/>
            <a:ext cx="27749" cy="6502"/>
          </a:xfrm>
          <a:prstGeom prst="rect">
            <a:avLst/>
          </a:prstGeom>
        </p:spPr>
      </p:pic>
      <p:pic>
        <p:nvPicPr>
          <p:cNvPr id="200" name="bg object 20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8974" y="5505513"/>
            <a:ext cx="26581" cy="6451"/>
          </a:xfrm>
          <a:prstGeom prst="rect">
            <a:avLst/>
          </a:prstGeom>
        </p:spPr>
      </p:pic>
      <p:pic>
        <p:nvPicPr>
          <p:cNvPr id="201" name="bg object 20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02377" y="5505437"/>
            <a:ext cx="25311" cy="5537"/>
          </a:xfrm>
          <a:prstGeom prst="rect">
            <a:avLst/>
          </a:prstGeom>
        </p:spPr>
      </p:pic>
      <p:pic>
        <p:nvPicPr>
          <p:cNvPr id="202" name="bg object 20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4885" y="5521705"/>
            <a:ext cx="21577" cy="4965"/>
          </a:xfrm>
          <a:prstGeom prst="rect">
            <a:avLst/>
          </a:prstGeom>
        </p:spPr>
      </p:pic>
      <p:pic>
        <p:nvPicPr>
          <p:cNvPr id="203" name="bg object 2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8992" y="5505196"/>
            <a:ext cx="21175" cy="4927"/>
          </a:xfrm>
          <a:prstGeom prst="rect">
            <a:avLst/>
          </a:prstGeom>
        </p:spPr>
      </p:pic>
      <p:pic>
        <p:nvPicPr>
          <p:cNvPr id="204" name="bg object 2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0859" y="5523598"/>
            <a:ext cx="15379" cy="3632"/>
          </a:xfrm>
          <a:prstGeom prst="rect">
            <a:avLst/>
          </a:prstGeom>
        </p:spPr>
      </p:pic>
      <p:pic>
        <p:nvPicPr>
          <p:cNvPr id="205" name="bg object 2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4885" y="5522772"/>
            <a:ext cx="15963" cy="4063"/>
          </a:xfrm>
          <a:prstGeom prst="rect">
            <a:avLst/>
          </a:prstGeom>
        </p:spPr>
      </p:pic>
      <p:pic>
        <p:nvPicPr>
          <p:cNvPr id="206" name="bg object 2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4404" y="5505132"/>
            <a:ext cx="14859" cy="4038"/>
          </a:xfrm>
          <a:prstGeom prst="rect">
            <a:avLst/>
          </a:prstGeom>
        </p:spPr>
      </p:pic>
      <p:pic>
        <p:nvPicPr>
          <p:cNvPr id="207" name="bg object 2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7831" y="5504840"/>
            <a:ext cx="15432" cy="3568"/>
          </a:xfrm>
          <a:prstGeom prst="rect">
            <a:avLst/>
          </a:prstGeom>
        </p:spPr>
      </p:pic>
      <p:pic>
        <p:nvPicPr>
          <p:cNvPr id="208" name="bg object 20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121571" y="5537809"/>
            <a:ext cx="53086" cy="13652"/>
          </a:xfrm>
          <a:prstGeom prst="rect">
            <a:avLst/>
          </a:prstGeom>
        </p:spPr>
      </p:pic>
      <p:pic>
        <p:nvPicPr>
          <p:cNvPr id="209" name="bg object 20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222498" y="5536971"/>
            <a:ext cx="58293" cy="13957"/>
          </a:xfrm>
          <a:prstGeom prst="rect">
            <a:avLst/>
          </a:prstGeom>
        </p:spPr>
      </p:pic>
      <p:pic>
        <p:nvPicPr>
          <p:cNvPr id="210" name="bg object 21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06496" y="5540184"/>
            <a:ext cx="51206" cy="12103"/>
          </a:xfrm>
          <a:prstGeom prst="rect">
            <a:avLst/>
          </a:prstGeom>
        </p:spPr>
      </p:pic>
      <p:pic>
        <p:nvPicPr>
          <p:cNvPr id="211" name="bg object 21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860825" y="5533606"/>
            <a:ext cx="55600" cy="13728"/>
          </a:xfrm>
          <a:prstGeom prst="rect">
            <a:avLst/>
          </a:prstGeom>
        </p:spPr>
      </p:pic>
      <p:pic>
        <p:nvPicPr>
          <p:cNvPr id="212" name="bg object 21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09214" y="5539193"/>
            <a:ext cx="53289" cy="12712"/>
          </a:xfrm>
          <a:prstGeom prst="rect">
            <a:avLst/>
          </a:prstGeom>
        </p:spPr>
      </p:pic>
      <p:pic>
        <p:nvPicPr>
          <p:cNvPr id="213" name="bg object 21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015602" y="5538482"/>
            <a:ext cx="52692" cy="13017"/>
          </a:xfrm>
          <a:prstGeom prst="rect">
            <a:avLst/>
          </a:prstGeom>
        </p:spPr>
      </p:pic>
      <p:pic>
        <p:nvPicPr>
          <p:cNvPr id="214" name="bg object 21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67531" y="5533288"/>
            <a:ext cx="52450" cy="12966"/>
          </a:xfrm>
          <a:prstGeom prst="rect">
            <a:avLst/>
          </a:prstGeom>
        </p:spPr>
      </p:pic>
      <p:pic>
        <p:nvPicPr>
          <p:cNvPr id="215" name="bg object 21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071708" y="5532806"/>
            <a:ext cx="55181" cy="12699"/>
          </a:xfrm>
          <a:prstGeom prst="rect">
            <a:avLst/>
          </a:prstGeom>
        </p:spPr>
      </p:pic>
      <p:pic>
        <p:nvPicPr>
          <p:cNvPr id="216" name="bg object 2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79659" y="5532691"/>
            <a:ext cx="50457" cy="12001"/>
          </a:xfrm>
          <a:prstGeom prst="rect">
            <a:avLst/>
          </a:prstGeom>
        </p:spPr>
      </p:pic>
      <p:pic>
        <p:nvPicPr>
          <p:cNvPr id="217" name="bg object 2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00870" y="5540845"/>
            <a:ext cx="47180" cy="11658"/>
          </a:xfrm>
          <a:prstGeom prst="rect">
            <a:avLst/>
          </a:prstGeom>
        </p:spPr>
      </p:pic>
      <p:pic>
        <p:nvPicPr>
          <p:cNvPr id="218" name="bg object 2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97759" y="5541988"/>
            <a:ext cx="44767" cy="10972"/>
          </a:xfrm>
          <a:prstGeom prst="rect">
            <a:avLst/>
          </a:prstGeom>
        </p:spPr>
      </p:pic>
      <p:pic>
        <p:nvPicPr>
          <p:cNvPr id="219" name="bg object 2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86910" y="5532208"/>
            <a:ext cx="49110" cy="11544"/>
          </a:xfrm>
          <a:prstGeom prst="rect">
            <a:avLst/>
          </a:prstGeom>
        </p:spPr>
      </p:pic>
      <p:pic>
        <p:nvPicPr>
          <p:cNvPr id="220" name="bg object 2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392803" y="5532170"/>
            <a:ext cx="46990" cy="10845"/>
          </a:xfrm>
          <a:prstGeom prst="rect">
            <a:avLst/>
          </a:prstGeom>
        </p:spPr>
      </p:pic>
      <p:pic>
        <p:nvPicPr>
          <p:cNvPr id="221" name="bg object 2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491719" y="5542546"/>
            <a:ext cx="43924" cy="11048"/>
          </a:xfrm>
          <a:prstGeom prst="rect">
            <a:avLst/>
          </a:prstGeom>
        </p:spPr>
      </p:pic>
      <p:pic>
        <p:nvPicPr>
          <p:cNvPr id="222" name="bg object 2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98657" y="5531586"/>
            <a:ext cx="43218" cy="10960"/>
          </a:xfrm>
          <a:prstGeom prst="rect">
            <a:avLst/>
          </a:prstGeom>
        </p:spPr>
      </p:pic>
      <p:pic>
        <p:nvPicPr>
          <p:cNvPr id="223" name="bg object 2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83726" y="5544718"/>
            <a:ext cx="36601" cy="8712"/>
          </a:xfrm>
          <a:prstGeom prst="rect">
            <a:avLst/>
          </a:prstGeom>
        </p:spPr>
      </p:pic>
      <p:pic>
        <p:nvPicPr>
          <p:cNvPr id="224" name="bg object 2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89885" y="5543791"/>
            <a:ext cx="38366" cy="9232"/>
          </a:xfrm>
          <a:prstGeom prst="rect">
            <a:avLst/>
          </a:prstGeom>
        </p:spPr>
      </p:pic>
      <p:pic>
        <p:nvPicPr>
          <p:cNvPr id="225" name="bg object 2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609566" y="5531586"/>
            <a:ext cx="39319" cy="8991"/>
          </a:xfrm>
          <a:prstGeom prst="rect">
            <a:avLst/>
          </a:prstGeom>
        </p:spPr>
      </p:pic>
      <p:pic>
        <p:nvPicPr>
          <p:cNvPr id="226" name="bg object 2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14532" y="5531396"/>
            <a:ext cx="38544" cy="8674"/>
          </a:xfrm>
          <a:prstGeom prst="rect">
            <a:avLst/>
          </a:prstGeom>
        </p:spPr>
      </p:pic>
      <p:pic>
        <p:nvPicPr>
          <p:cNvPr id="227" name="bg object 2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81174" y="5545797"/>
            <a:ext cx="32156" cy="7289"/>
          </a:xfrm>
          <a:prstGeom prst="rect">
            <a:avLst/>
          </a:prstGeom>
        </p:spPr>
      </p:pic>
      <p:pic>
        <p:nvPicPr>
          <p:cNvPr id="228" name="bg object 2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25479" y="5531129"/>
            <a:ext cx="32689" cy="7556"/>
          </a:xfrm>
          <a:prstGeom prst="rect">
            <a:avLst/>
          </a:prstGeom>
        </p:spPr>
      </p:pic>
      <p:pic>
        <p:nvPicPr>
          <p:cNvPr id="229" name="bg object 2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50068" y="5534088"/>
            <a:ext cx="67487" cy="42443"/>
          </a:xfrm>
          <a:prstGeom prst="rect">
            <a:avLst/>
          </a:prstGeom>
        </p:spPr>
      </p:pic>
      <p:pic>
        <p:nvPicPr>
          <p:cNvPr id="230" name="bg object 2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8881" y="5546712"/>
            <a:ext cx="28518" cy="6819"/>
          </a:xfrm>
          <a:prstGeom prst="rect">
            <a:avLst/>
          </a:prstGeom>
        </p:spPr>
      </p:pic>
      <p:pic>
        <p:nvPicPr>
          <p:cNvPr id="231" name="bg object 2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40566" y="5531027"/>
            <a:ext cx="25882" cy="5740"/>
          </a:xfrm>
          <a:prstGeom prst="rect">
            <a:avLst/>
          </a:prstGeom>
        </p:spPr>
      </p:pic>
      <p:pic>
        <p:nvPicPr>
          <p:cNvPr id="232" name="bg object 2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2388" y="5531103"/>
            <a:ext cx="27304" cy="6730"/>
          </a:xfrm>
          <a:prstGeom prst="rect">
            <a:avLst/>
          </a:prstGeom>
        </p:spPr>
      </p:pic>
      <p:pic>
        <p:nvPicPr>
          <p:cNvPr id="233" name="bg object 2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4110" y="5547918"/>
            <a:ext cx="24018" cy="5435"/>
          </a:xfrm>
          <a:prstGeom prst="rect">
            <a:avLst/>
          </a:prstGeom>
        </p:spPr>
      </p:pic>
      <p:pic>
        <p:nvPicPr>
          <p:cNvPr id="234" name="bg object 2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0037" y="5548731"/>
            <a:ext cx="22224" cy="5207"/>
          </a:xfrm>
          <a:prstGeom prst="rect">
            <a:avLst/>
          </a:prstGeom>
        </p:spPr>
      </p:pic>
      <p:pic>
        <p:nvPicPr>
          <p:cNvPr id="235" name="bg object 2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6813" y="5530811"/>
            <a:ext cx="21819" cy="5118"/>
          </a:xfrm>
          <a:prstGeom prst="rect">
            <a:avLst/>
          </a:prstGeom>
        </p:spPr>
      </p:pic>
      <p:pic>
        <p:nvPicPr>
          <p:cNvPr id="236" name="bg object 2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5490" y="5549862"/>
            <a:ext cx="16473" cy="4241"/>
          </a:xfrm>
          <a:prstGeom prst="rect">
            <a:avLst/>
          </a:prstGeom>
        </p:spPr>
      </p:pic>
      <p:pic>
        <p:nvPicPr>
          <p:cNvPr id="237" name="bg object 2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4395" y="5530761"/>
            <a:ext cx="15639" cy="4152"/>
          </a:xfrm>
          <a:prstGeom prst="rect">
            <a:avLst/>
          </a:prstGeom>
        </p:spPr>
      </p:pic>
      <p:pic>
        <p:nvPicPr>
          <p:cNvPr id="238" name="bg object 2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4224" y="5530850"/>
            <a:ext cx="11905" cy="2603"/>
          </a:xfrm>
          <a:prstGeom prst="rect">
            <a:avLst/>
          </a:prstGeom>
        </p:spPr>
      </p:pic>
      <p:pic>
        <p:nvPicPr>
          <p:cNvPr id="239" name="bg object 2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218446" y="5563857"/>
            <a:ext cx="59715" cy="15684"/>
          </a:xfrm>
          <a:prstGeom prst="rect">
            <a:avLst/>
          </a:prstGeom>
        </p:spPr>
      </p:pic>
      <p:pic>
        <p:nvPicPr>
          <p:cNvPr id="240" name="bg object 2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896921" y="5566143"/>
            <a:ext cx="55257" cy="15024"/>
          </a:xfrm>
          <a:prstGeom prst="rect">
            <a:avLst/>
          </a:prstGeom>
        </p:spPr>
      </p:pic>
      <p:pic>
        <p:nvPicPr>
          <p:cNvPr id="241" name="bg object 2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003659" y="5565089"/>
            <a:ext cx="58450" cy="15100"/>
          </a:xfrm>
          <a:prstGeom prst="rect">
            <a:avLst/>
          </a:prstGeom>
        </p:spPr>
      </p:pic>
      <p:pic>
        <p:nvPicPr>
          <p:cNvPr id="242" name="bg object 2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109963" y="5564542"/>
            <a:ext cx="62471" cy="15303"/>
          </a:xfrm>
          <a:prstGeom prst="rect">
            <a:avLst/>
          </a:prstGeom>
        </p:spPr>
      </p:pic>
      <p:pic>
        <p:nvPicPr>
          <p:cNvPr id="243" name="bg object 24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865333" y="5560453"/>
            <a:ext cx="63398" cy="15239"/>
          </a:xfrm>
          <a:prstGeom prst="rect">
            <a:avLst/>
          </a:prstGeom>
        </p:spPr>
      </p:pic>
      <p:pic>
        <p:nvPicPr>
          <p:cNvPr id="244" name="bg object 24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975392" y="5559818"/>
            <a:ext cx="59131" cy="14986"/>
          </a:xfrm>
          <a:prstGeom prst="rect">
            <a:avLst/>
          </a:prstGeom>
        </p:spPr>
      </p:pic>
      <p:pic>
        <p:nvPicPr>
          <p:cNvPr id="245" name="bg object 24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082288" y="5559551"/>
            <a:ext cx="61493" cy="14516"/>
          </a:xfrm>
          <a:prstGeom prst="rect">
            <a:avLst/>
          </a:prstGeom>
        </p:spPr>
      </p:pic>
      <p:pic>
        <p:nvPicPr>
          <p:cNvPr id="246" name="bg object 24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83700" y="5567717"/>
            <a:ext cx="52070" cy="13449"/>
          </a:xfrm>
          <a:prstGeom prst="rect">
            <a:avLst/>
          </a:prstGeom>
        </p:spPr>
      </p:pic>
      <p:pic>
        <p:nvPicPr>
          <p:cNvPr id="247" name="bg object 24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792577" y="5566956"/>
            <a:ext cx="54241" cy="13652"/>
          </a:xfrm>
          <a:prstGeom prst="rect">
            <a:avLst/>
          </a:prstGeom>
        </p:spPr>
      </p:pic>
      <p:pic>
        <p:nvPicPr>
          <p:cNvPr id="248" name="bg object 2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95331" y="5559361"/>
            <a:ext cx="53606" cy="13487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04817" y="5558904"/>
            <a:ext cx="52552" cy="13360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9959" y="5569839"/>
            <a:ext cx="47332" cy="11696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577760" y="5568708"/>
            <a:ext cx="48981" cy="12293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413059" y="5558713"/>
            <a:ext cx="49123" cy="12217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520895" y="5558650"/>
            <a:ext cx="50520" cy="11404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64447" y="5570588"/>
            <a:ext cx="45097" cy="11531"/>
          </a:xfrm>
          <a:prstGeom prst="rect">
            <a:avLst/>
          </a:prstGeom>
        </p:spPr>
      </p:pic>
      <p:pic>
        <p:nvPicPr>
          <p:cNvPr id="255" name="bg object 25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630813" y="5558218"/>
            <a:ext cx="44335" cy="11442"/>
          </a:xfrm>
          <a:prstGeom prst="rect">
            <a:avLst/>
          </a:prstGeom>
        </p:spPr>
      </p:pic>
      <p:pic>
        <p:nvPicPr>
          <p:cNvPr id="256" name="bg object 25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152091" y="5572810"/>
            <a:ext cx="37464" cy="9105"/>
          </a:xfrm>
          <a:prstGeom prst="rect">
            <a:avLst/>
          </a:prstGeom>
        </p:spPr>
      </p:pic>
      <p:pic>
        <p:nvPicPr>
          <p:cNvPr id="257" name="bg object 25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57577" y="5571794"/>
            <a:ext cx="40170" cy="9461"/>
          </a:xfrm>
          <a:prstGeom prst="rect">
            <a:avLst/>
          </a:prstGeom>
        </p:spPr>
      </p:pic>
      <p:pic>
        <p:nvPicPr>
          <p:cNvPr id="258" name="bg object 25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41671" y="5558256"/>
            <a:ext cx="40360" cy="9372"/>
          </a:xfrm>
          <a:prstGeom prst="rect">
            <a:avLst/>
          </a:prstGeom>
        </p:spPr>
      </p:pic>
      <p:pic>
        <p:nvPicPr>
          <p:cNvPr id="259" name="bg object 25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51513" y="5558066"/>
            <a:ext cx="39776" cy="9017"/>
          </a:xfrm>
          <a:prstGeom prst="rect">
            <a:avLst/>
          </a:prstGeom>
        </p:spPr>
      </p:pic>
      <p:pic>
        <p:nvPicPr>
          <p:cNvPr id="260" name="bg object 26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047265" y="5573928"/>
            <a:ext cx="33032" cy="7607"/>
          </a:xfrm>
          <a:prstGeom prst="rect">
            <a:avLst/>
          </a:prstGeom>
        </p:spPr>
      </p:pic>
      <p:pic>
        <p:nvPicPr>
          <p:cNvPr id="261" name="bg object 26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60925" y="5558015"/>
            <a:ext cx="34607" cy="7531"/>
          </a:xfrm>
          <a:prstGeom prst="rect">
            <a:avLst/>
          </a:prstGeom>
        </p:spPr>
      </p:pic>
      <p:pic>
        <p:nvPicPr>
          <p:cNvPr id="262" name="bg object 26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40051" y="5574868"/>
            <a:ext cx="29641" cy="7124"/>
          </a:xfrm>
          <a:prstGeom prst="rect">
            <a:avLst/>
          </a:prstGeom>
        </p:spPr>
      </p:pic>
      <p:pic>
        <p:nvPicPr>
          <p:cNvPr id="263" name="bg object 26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74119" y="5557761"/>
            <a:ext cx="28028" cy="7035"/>
          </a:xfrm>
          <a:prstGeom prst="rect">
            <a:avLst/>
          </a:prstGeom>
        </p:spPr>
      </p:pic>
      <p:pic>
        <p:nvPicPr>
          <p:cNvPr id="264" name="bg object 2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7784" y="5577166"/>
            <a:ext cx="17614" cy="4927"/>
          </a:xfrm>
          <a:prstGeom prst="rect">
            <a:avLst/>
          </a:prstGeom>
        </p:spPr>
      </p:pic>
      <p:pic>
        <p:nvPicPr>
          <p:cNvPr id="265" name="bg object 26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35645" y="5576049"/>
            <a:ext cx="24980" cy="5714"/>
          </a:xfrm>
          <a:prstGeom prst="rect">
            <a:avLst/>
          </a:prstGeom>
        </p:spPr>
      </p:pic>
      <p:pic>
        <p:nvPicPr>
          <p:cNvPr id="266" name="bg object 26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83428" y="5557799"/>
            <a:ext cx="24523" cy="5626"/>
          </a:xfrm>
          <a:prstGeom prst="rect">
            <a:avLst/>
          </a:prstGeom>
        </p:spPr>
      </p:pic>
      <p:pic>
        <p:nvPicPr>
          <p:cNvPr id="267" name="bg object 2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902" y="5557710"/>
            <a:ext cx="17269" cy="4851"/>
          </a:xfrm>
          <a:prstGeom prst="rect">
            <a:avLst/>
          </a:prstGeom>
        </p:spPr>
      </p:pic>
      <p:pic>
        <p:nvPicPr>
          <p:cNvPr id="268" name="bg object 2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3555" y="5578398"/>
            <a:ext cx="16217" cy="3949"/>
          </a:xfrm>
          <a:prstGeom prst="rect">
            <a:avLst/>
          </a:prstGeom>
        </p:spPr>
      </p:pic>
      <p:pic>
        <p:nvPicPr>
          <p:cNvPr id="269" name="bg object 2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3062" y="5557430"/>
            <a:ext cx="16148" cy="4368"/>
          </a:xfrm>
          <a:prstGeom prst="rect">
            <a:avLst/>
          </a:prstGeom>
        </p:spPr>
      </p:pic>
      <p:pic>
        <p:nvPicPr>
          <p:cNvPr id="270" name="bg object 2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2689" y="5557583"/>
            <a:ext cx="12369" cy="2717"/>
          </a:xfrm>
          <a:prstGeom prst="rect">
            <a:avLst/>
          </a:prstGeom>
        </p:spPr>
      </p:pic>
      <p:pic>
        <p:nvPicPr>
          <p:cNvPr id="271" name="bg object 27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883255" y="5594819"/>
            <a:ext cx="60540" cy="16408"/>
          </a:xfrm>
          <a:prstGeom prst="rect">
            <a:avLst/>
          </a:prstGeom>
        </p:spPr>
      </p:pic>
      <p:pic>
        <p:nvPicPr>
          <p:cNvPr id="272" name="bg object 27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664041" y="5596585"/>
            <a:ext cx="58572" cy="14998"/>
          </a:xfrm>
          <a:prstGeom prst="rect">
            <a:avLst/>
          </a:prstGeom>
        </p:spPr>
      </p:pic>
      <p:pic>
        <p:nvPicPr>
          <p:cNvPr id="273" name="bg object 27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775204" y="5595480"/>
            <a:ext cx="59969" cy="15760"/>
          </a:xfrm>
          <a:prstGeom prst="rect">
            <a:avLst/>
          </a:prstGeom>
        </p:spPr>
      </p:pic>
      <p:pic>
        <p:nvPicPr>
          <p:cNvPr id="274" name="bg object 27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208348" y="5587707"/>
            <a:ext cx="61125" cy="15659"/>
          </a:xfrm>
          <a:prstGeom prst="rect">
            <a:avLst/>
          </a:prstGeom>
        </p:spPr>
      </p:pic>
      <p:pic>
        <p:nvPicPr>
          <p:cNvPr id="275" name="bg object 27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321683" y="5587555"/>
            <a:ext cx="55651" cy="15659"/>
          </a:xfrm>
          <a:prstGeom prst="rect">
            <a:avLst/>
          </a:prstGeom>
        </p:spPr>
      </p:pic>
      <p:pic>
        <p:nvPicPr>
          <p:cNvPr id="276" name="bg object 27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56713" y="5597410"/>
            <a:ext cx="55841" cy="14274"/>
          </a:xfrm>
          <a:prstGeom prst="rect">
            <a:avLst/>
          </a:prstGeom>
        </p:spPr>
      </p:pic>
      <p:pic>
        <p:nvPicPr>
          <p:cNvPr id="277" name="bg object 27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433519" y="5587250"/>
            <a:ext cx="55143" cy="14122"/>
          </a:xfrm>
          <a:prstGeom prst="rect">
            <a:avLst/>
          </a:prstGeom>
        </p:spPr>
      </p:pic>
      <p:pic>
        <p:nvPicPr>
          <p:cNvPr id="278" name="bg object 2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43094" y="5587276"/>
            <a:ext cx="53467" cy="13081"/>
          </a:xfrm>
          <a:prstGeom prst="rect">
            <a:avLst/>
          </a:prstGeom>
        </p:spPr>
      </p:pic>
      <p:pic>
        <p:nvPicPr>
          <p:cNvPr id="279" name="bg object 27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38705" y="5599760"/>
            <a:ext cx="50304" cy="12039"/>
          </a:xfrm>
          <a:prstGeom prst="rect">
            <a:avLst/>
          </a:prstGeom>
        </p:spPr>
      </p:pic>
      <p:pic>
        <p:nvPicPr>
          <p:cNvPr id="280" name="bg object 28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46348" y="5598642"/>
            <a:ext cx="50416" cy="12852"/>
          </a:xfrm>
          <a:prstGeom prst="rect">
            <a:avLst/>
          </a:prstGeom>
        </p:spPr>
      </p:pic>
      <p:pic>
        <p:nvPicPr>
          <p:cNvPr id="281" name="bg object 28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655261" y="5586742"/>
            <a:ext cx="52362" cy="12611"/>
          </a:xfrm>
          <a:prstGeom prst="rect">
            <a:avLst/>
          </a:prstGeom>
        </p:spPr>
      </p:pic>
      <p:pic>
        <p:nvPicPr>
          <p:cNvPr id="282" name="bg object 28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228367" y="5600560"/>
            <a:ext cx="46380" cy="12064"/>
          </a:xfrm>
          <a:prstGeom prst="rect">
            <a:avLst/>
          </a:prstGeom>
        </p:spPr>
      </p:pic>
      <p:pic>
        <p:nvPicPr>
          <p:cNvPr id="283" name="bg object 28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13749" y="5603062"/>
            <a:ext cx="39509" cy="8991"/>
          </a:xfrm>
          <a:prstGeom prst="rect">
            <a:avLst/>
          </a:prstGeom>
        </p:spPr>
      </p:pic>
      <p:pic>
        <p:nvPicPr>
          <p:cNvPr id="284" name="bg object 28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66983" y="5586717"/>
            <a:ext cx="45453" cy="11950"/>
          </a:xfrm>
          <a:prstGeom prst="rect">
            <a:avLst/>
          </a:prstGeom>
        </p:spPr>
      </p:pic>
      <p:pic>
        <p:nvPicPr>
          <p:cNvPr id="285" name="bg object 28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121903" y="5601855"/>
            <a:ext cx="40627" cy="10083"/>
          </a:xfrm>
          <a:prstGeom prst="rect">
            <a:avLst/>
          </a:prstGeom>
        </p:spPr>
      </p:pic>
      <p:pic>
        <p:nvPicPr>
          <p:cNvPr id="286" name="bg object 28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82870" y="5586768"/>
            <a:ext cx="41757" cy="9791"/>
          </a:xfrm>
          <a:prstGeom prst="rect">
            <a:avLst/>
          </a:prstGeom>
        </p:spPr>
      </p:pic>
      <p:pic>
        <p:nvPicPr>
          <p:cNvPr id="287" name="bg object 28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92700" y="5586590"/>
            <a:ext cx="41097" cy="9448"/>
          </a:xfrm>
          <a:prstGeom prst="rect">
            <a:avLst/>
          </a:prstGeom>
        </p:spPr>
      </p:pic>
      <p:pic>
        <p:nvPicPr>
          <p:cNvPr id="288" name="bg object 28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04098" y="5604014"/>
            <a:ext cx="34010" cy="7937"/>
          </a:xfrm>
          <a:prstGeom prst="rect">
            <a:avLst/>
          </a:prstGeom>
        </p:spPr>
      </p:pic>
      <p:pic>
        <p:nvPicPr>
          <p:cNvPr id="289" name="bg object 28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07305" y="5586552"/>
            <a:ext cx="35598" cy="7886"/>
          </a:xfrm>
          <a:prstGeom prst="rect">
            <a:avLst/>
          </a:prstGeom>
        </p:spPr>
      </p:pic>
      <p:pic>
        <p:nvPicPr>
          <p:cNvPr id="290" name="bg object 29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97596" y="5605145"/>
            <a:ext cx="29071" cy="7124"/>
          </a:xfrm>
          <a:prstGeom prst="rect">
            <a:avLst/>
          </a:prstGeom>
        </p:spPr>
      </p:pic>
      <p:pic>
        <p:nvPicPr>
          <p:cNvPr id="291" name="bg object 29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20436" y="5586310"/>
            <a:ext cx="28968" cy="7365"/>
          </a:xfrm>
          <a:prstGeom prst="rect">
            <a:avLst/>
          </a:prstGeom>
        </p:spPr>
      </p:pic>
      <p:pic>
        <p:nvPicPr>
          <p:cNvPr id="292" name="bg object 29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8274" y="5606516"/>
            <a:ext cx="23545" cy="5676"/>
          </a:xfrm>
          <a:prstGeom prst="rect">
            <a:avLst/>
          </a:prstGeom>
        </p:spPr>
      </p:pic>
      <p:pic>
        <p:nvPicPr>
          <p:cNvPr id="293" name="bg object 29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097985" y="5588228"/>
            <a:ext cx="82867" cy="46837"/>
          </a:xfrm>
          <a:prstGeom prst="rect">
            <a:avLst/>
          </a:prstGeom>
        </p:spPr>
      </p:pic>
      <p:pic>
        <p:nvPicPr>
          <p:cNvPr id="294" name="bg object 29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2356" y="5586666"/>
            <a:ext cx="23271" cy="5587"/>
          </a:xfrm>
          <a:prstGeom prst="rect">
            <a:avLst/>
          </a:prstGeom>
        </p:spPr>
      </p:pic>
      <p:pic>
        <p:nvPicPr>
          <p:cNvPr id="295" name="bg object 2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0863" y="5608624"/>
            <a:ext cx="16776" cy="4114"/>
          </a:xfrm>
          <a:prstGeom prst="rect">
            <a:avLst/>
          </a:prstGeom>
        </p:spPr>
      </p:pic>
      <p:pic>
        <p:nvPicPr>
          <p:cNvPr id="296" name="bg object 2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1632" y="5607697"/>
            <a:ext cx="17665" cy="4610"/>
          </a:xfrm>
          <a:prstGeom prst="rect">
            <a:avLst/>
          </a:prstGeom>
        </p:spPr>
      </p:pic>
      <p:pic>
        <p:nvPicPr>
          <p:cNvPr id="297" name="bg object 2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7347" y="5586628"/>
            <a:ext cx="16573" cy="4546"/>
          </a:xfrm>
          <a:prstGeom prst="rect">
            <a:avLst/>
          </a:prstGeom>
        </p:spPr>
      </p:pic>
      <p:pic>
        <p:nvPicPr>
          <p:cNvPr id="298" name="bg object 2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7845" y="5586323"/>
            <a:ext cx="16819" cy="4076"/>
          </a:xfrm>
          <a:prstGeom prst="rect">
            <a:avLst/>
          </a:prstGeom>
        </p:spPr>
      </p:pic>
      <p:pic>
        <p:nvPicPr>
          <p:cNvPr id="299" name="bg object 29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758262" y="5624893"/>
            <a:ext cx="65100" cy="17576"/>
          </a:xfrm>
          <a:prstGeom prst="rect">
            <a:avLst/>
          </a:prstGeom>
        </p:spPr>
      </p:pic>
      <p:pic>
        <p:nvPicPr>
          <p:cNvPr id="300" name="bg object 30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867481" y="5623966"/>
            <a:ext cx="69761" cy="17780"/>
          </a:xfrm>
          <a:prstGeom prst="rect">
            <a:avLst/>
          </a:prstGeom>
        </p:spPr>
      </p:pic>
      <p:pic>
        <p:nvPicPr>
          <p:cNvPr id="301" name="bg object 30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223169" y="5616765"/>
            <a:ext cx="67754" cy="17640"/>
          </a:xfrm>
          <a:prstGeom prst="rect">
            <a:avLst/>
          </a:prstGeom>
        </p:spPr>
      </p:pic>
      <p:pic>
        <p:nvPicPr>
          <p:cNvPr id="302" name="bg object 30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534348" y="5627027"/>
            <a:ext cx="58470" cy="16446"/>
          </a:xfrm>
          <a:prstGeom prst="rect">
            <a:avLst/>
          </a:prstGeom>
        </p:spPr>
      </p:pic>
      <p:pic>
        <p:nvPicPr>
          <p:cNvPr id="303" name="bg object 30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646870" y="5626087"/>
            <a:ext cx="60286" cy="16433"/>
          </a:xfrm>
          <a:prstGeom prst="rect">
            <a:avLst/>
          </a:prstGeom>
        </p:spPr>
      </p:pic>
      <p:pic>
        <p:nvPicPr>
          <p:cNvPr id="304" name="bg object 30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337012" y="5616790"/>
            <a:ext cx="67424" cy="16687"/>
          </a:xfrm>
          <a:prstGeom prst="rect">
            <a:avLst/>
          </a:prstGeom>
        </p:spPr>
      </p:pic>
      <p:pic>
        <p:nvPicPr>
          <p:cNvPr id="305" name="bg object 30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22309" y="5627928"/>
            <a:ext cx="57415" cy="14909"/>
          </a:xfrm>
          <a:prstGeom prst="rect">
            <a:avLst/>
          </a:prstGeom>
        </p:spPr>
      </p:pic>
      <p:pic>
        <p:nvPicPr>
          <p:cNvPr id="306" name="bg object 30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449343" y="5616537"/>
            <a:ext cx="65430" cy="15862"/>
          </a:xfrm>
          <a:prstGeom prst="rect">
            <a:avLst/>
          </a:prstGeom>
        </p:spPr>
      </p:pic>
      <p:pic>
        <p:nvPicPr>
          <p:cNvPr id="307" name="bg object 30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567516" y="5616333"/>
            <a:ext cx="56832" cy="14744"/>
          </a:xfrm>
          <a:prstGeom prst="rect">
            <a:avLst/>
          </a:prstGeom>
        </p:spPr>
      </p:pic>
      <p:pic>
        <p:nvPicPr>
          <p:cNvPr id="308" name="bg object 30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682363" y="5616308"/>
            <a:ext cx="54927" cy="13690"/>
          </a:xfrm>
          <a:prstGeom prst="rect">
            <a:avLst/>
          </a:prstGeom>
        </p:spPr>
      </p:pic>
      <p:pic>
        <p:nvPicPr>
          <p:cNvPr id="309" name="bg object 30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99868" y="5630341"/>
            <a:ext cx="49822" cy="12801"/>
          </a:xfrm>
          <a:prstGeom prst="rect">
            <a:avLst/>
          </a:prstGeom>
        </p:spPr>
      </p:pic>
      <p:pic>
        <p:nvPicPr>
          <p:cNvPr id="310" name="bg object 31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312225" y="5629173"/>
            <a:ext cx="52108" cy="13461"/>
          </a:xfrm>
          <a:prstGeom prst="rect">
            <a:avLst/>
          </a:prstGeom>
        </p:spPr>
      </p:pic>
      <p:pic>
        <p:nvPicPr>
          <p:cNvPr id="311" name="bg object 31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796256" y="5616270"/>
            <a:ext cx="53517" cy="12471"/>
          </a:xfrm>
          <a:prstGeom prst="rect">
            <a:avLst/>
          </a:prstGeom>
        </p:spPr>
      </p:pic>
      <p:pic>
        <p:nvPicPr>
          <p:cNvPr id="312" name="bg object 31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89404" y="5631129"/>
            <a:ext cx="47688" cy="12611"/>
          </a:xfrm>
          <a:prstGeom prst="rect">
            <a:avLst/>
          </a:prstGeom>
        </p:spPr>
      </p:pic>
      <p:pic>
        <p:nvPicPr>
          <p:cNvPr id="313" name="bg object 31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911293" y="5615825"/>
            <a:ext cx="46634" cy="12471"/>
          </a:xfrm>
          <a:prstGeom prst="rect">
            <a:avLst/>
          </a:prstGeom>
        </p:spPr>
      </p:pic>
      <p:pic>
        <p:nvPicPr>
          <p:cNvPr id="314" name="bg object 3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80272" y="5632500"/>
            <a:ext cx="42176" cy="10528"/>
          </a:xfrm>
          <a:prstGeom prst="rect">
            <a:avLst/>
          </a:prstGeom>
        </p:spPr>
      </p:pic>
      <p:pic>
        <p:nvPicPr>
          <p:cNvPr id="315" name="bg object 3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28069" y="5615965"/>
            <a:ext cx="40868" cy="10464"/>
          </a:xfrm>
          <a:prstGeom prst="rect">
            <a:avLst/>
          </a:prstGeom>
        </p:spPr>
      </p:pic>
      <p:pic>
        <p:nvPicPr>
          <p:cNvPr id="316" name="bg object 3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58708" y="5635053"/>
            <a:ext cx="33731" cy="8343"/>
          </a:xfrm>
          <a:prstGeom prst="rect">
            <a:avLst/>
          </a:prstGeom>
        </p:spPr>
      </p:pic>
      <p:pic>
        <p:nvPicPr>
          <p:cNvPr id="317" name="bg object 3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69211" y="5633872"/>
            <a:ext cx="35598" cy="8724"/>
          </a:xfrm>
          <a:prstGeom prst="rect">
            <a:avLst/>
          </a:prstGeom>
        </p:spPr>
      </p:pic>
      <p:pic>
        <p:nvPicPr>
          <p:cNvPr id="318" name="bg object 3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45544" y="5615978"/>
            <a:ext cx="35750" cy="8953"/>
          </a:xfrm>
          <a:prstGeom prst="rect">
            <a:avLst/>
          </a:prstGeom>
        </p:spPr>
      </p:pic>
      <p:pic>
        <p:nvPicPr>
          <p:cNvPr id="319" name="bg object 3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58892" y="5616054"/>
            <a:ext cx="32042" cy="8242"/>
          </a:xfrm>
          <a:prstGeom prst="rect">
            <a:avLst/>
          </a:prstGeom>
        </p:spPr>
      </p:pic>
      <p:pic>
        <p:nvPicPr>
          <p:cNvPr id="320" name="bg object 3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47279" y="5636285"/>
            <a:ext cx="27597" cy="6642"/>
          </a:xfrm>
          <a:prstGeom prst="rect">
            <a:avLst/>
          </a:prstGeom>
        </p:spPr>
      </p:pic>
      <p:pic>
        <p:nvPicPr>
          <p:cNvPr id="321" name="bg object 3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3370" y="5616054"/>
            <a:ext cx="28028" cy="6540"/>
          </a:xfrm>
          <a:prstGeom prst="rect">
            <a:avLst/>
          </a:prstGeom>
        </p:spPr>
      </p:pic>
      <p:pic>
        <p:nvPicPr>
          <p:cNvPr id="322" name="bg object 3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7195" y="5637314"/>
            <a:ext cx="24371" cy="5943"/>
          </a:xfrm>
          <a:prstGeom prst="rect">
            <a:avLst/>
          </a:prstGeom>
        </p:spPr>
      </p:pic>
      <p:pic>
        <p:nvPicPr>
          <p:cNvPr id="323" name="bg object 3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9543" y="5615838"/>
            <a:ext cx="24123" cy="5842"/>
          </a:xfrm>
          <a:prstGeom prst="rect">
            <a:avLst/>
          </a:prstGeom>
        </p:spPr>
      </p:pic>
      <p:pic>
        <p:nvPicPr>
          <p:cNvPr id="324" name="bg object 3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5524" y="5638546"/>
            <a:ext cx="18313" cy="4813"/>
          </a:xfrm>
          <a:prstGeom prst="rect">
            <a:avLst/>
          </a:prstGeom>
        </p:spPr>
      </p:pic>
      <p:pic>
        <p:nvPicPr>
          <p:cNvPr id="325" name="bg object 3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4545" y="5615826"/>
            <a:ext cx="17193" cy="4737"/>
          </a:xfrm>
          <a:prstGeom prst="rect">
            <a:avLst/>
          </a:prstGeom>
        </p:spPr>
      </p:pic>
      <p:pic>
        <p:nvPicPr>
          <p:cNvPr id="326" name="bg object 3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1820" y="5615977"/>
            <a:ext cx="13119" cy="2959"/>
          </a:xfrm>
          <a:prstGeom prst="rect">
            <a:avLst/>
          </a:prstGeom>
        </p:spPr>
      </p:pic>
      <p:pic>
        <p:nvPicPr>
          <p:cNvPr id="327" name="bg object 3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24213" y="5657367"/>
            <a:ext cx="71564" cy="18351"/>
          </a:xfrm>
          <a:prstGeom prst="rect">
            <a:avLst/>
          </a:prstGeom>
        </p:spPr>
      </p:pic>
      <p:pic>
        <p:nvPicPr>
          <p:cNvPr id="328" name="bg object 32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359618" y="5647994"/>
            <a:ext cx="72631" cy="18262"/>
          </a:xfrm>
          <a:prstGeom prst="rect">
            <a:avLst/>
          </a:prstGeom>
        </p:spPr>
      </p:pic>
      <p:pic>
        <p:nvPicPr>
          <p:cNvPr id="329" name="bg object 3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475543" y="5647906"/>
            <a:ext cx="63385" cy="17805"/>
          </a:xfrm>
          <a:prstGeom prst="rect">
            <a:avLst/>
          </a:prstGeom>
        </p:spPr>
      </p:pic>
      <p:pic>
        <p:nvPicPr>
          <p:cNvPr id="330" name="bg object 33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395880" y="5659704"/>
            <a:ext cx="60286" cy="17233"/>
          </a:xfrm>
          <a:prstGeom prst="rect">
            <a:avLst/>
          </a:prstGeom>
        </p:spPr>
      </p:pic>
      <p:pic>
        <p:nvPicPr>
          <p:cNvPr id="331" name="bg object 33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510256" y="5658573"/>
            <a:ext cx="66433" cy="17513"/>
          </a:xfrm>
          <a:prstGeom prst="rect">
            <a:avLst/>
          </a:prstGeom>
        </p:spPr>
      </p:pic>
      <p:pic>
        <p:nvPicPr>
          <p:cNvPr id="332" name="bg object 33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587494" y="5647715"/>
            <a:ext cx="67729" cy="16598"/>
          </a:xfrm>
          <a:prstGeom prst="rect">
            <a:avLst/>
          </a:prstGeom>
        </p:spPr>
      </p:pic>
      <p:pic>
        <p:nvPicPr>
          <p:cNvPr id="333" name="bg object 33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711204" y="5647486"/>
            <a:ext cx="58724" cy="15443"/>
          </a:xfrm>
          <a:prstGeom prst="rect">
            <a:avLst/>
          </a:prstGeom>
        </p:spPr>
      </p:pic>
      <p:pic>
        <p:nvPicPr>
          <p:cNvPr id="334" name="bg object 3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283993" y="5660606"/>
            <a:ext cx="58893" cy="15557"/>
          </a:xfrm>
          <a:prstGeom prst="rect">
            <a:avLst/>
          </a:prstGeom>
        </p:spPr>
      </p:pic>
      <p:pic>
        <p:nvPicPr>
          <p:cNvPr id="335" name="bg object 3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056917" y="5663323"/>
            <a:ext cx="48983" cy="13042"/>
          </a:xfrm>
          <a:prstGeom prst="rect">
            <a:avLst/>
          </a:prstGeom>
        </p:spPr>
      </p:pic>
      <p:pic>
        <p:nvPicPr>
          <p:cNvPr id="336" name="bg object 3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168372" y="5661876"/>
            <a:ext cx="53873" cy="14109"/>
          </a:xfrm>
          <a:prstGeom prst="rect">
            <a:avLst/>
          </a:prstGeom>
        </p:spPr>
      </p:pic>
      <p:pic>
        <p:nvPicPr>
          <p:cNvPr id="337" name="bg object 3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827358" y="5647525"/>
            <a:ext cx="53759" cy="13931"/>
          </a:xfrm>
          <a:prstGeom prst="rect">
            <a:avLst/>
          </a:prstGeom>
        </p:spPr>
      </p:pic>
      <p:pic>
        <p:nvPicPr>
          <p:cNvPr id="338" name="bg object 3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944110" y="5647461"/>
            <a:ext cx="55359" cy="13246"/>
          </a:xfrm>
          <a:prstGeom prst="rect">
            <a:avLst/>
          </a:prstGeom>
        </p:spPr>
      </p:pic>
      <p:pic>
        <p:nvPicPr>
          <p:cNvPr id="339" name="bg object 3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43790" y="5664339"/>
            <a:ext cx="45322" cy="12534"/>
          </a:xfrm>
          <a:prstGeom prst="rect">
            <a:avLst/>
          </a:prstGeom>
        </p:spPr>
      </p:pic>
      <p:pic>
        <p:nvPicPr>
          <p:cNvPr id="340" name="bg object 3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064221" y="5647461"/>
            <a:ext cx="42054" cy="12407"/>
          </a:xfrm>
          <a:prstGeom prst="rect">
            <a:avLst/>
          </a:prstGeom>
        </p:spPr>
      </p:pic>
      <p:pic>
        <p:nvPicPr>
          <p:cNvPr id="341" name="bg object 3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30451" y="5665685"/>
            <a:ext cx="40640" cy="10464"/>
          </a:xfrm>
          <a:prstGeom prst="rect">
            <a:avLst/>
          </a:prstGeom>
        </p:spPr>
      </p:pic>
      <p:pic>
        <p:nvPicPr>
          <p:cNvPr id="342" name="bg object 3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82323" y="5647258"/>
            <a:ext cx="43675" cy="10680"/>
          </a:xfrm>
          <a:prstGeom prst="rect">
            <a:avLst/>
          </a:prstGeom>
        </p:spPr>
      </p:pic>
      <p:pic>
        <p:nvPicPr>
          <p:cNvPr id="343" name="bg object 3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18271" y="5666981"/>
            <a:ext cx="35902" cy="8674"/>
          </a:xfrm>
          <a:prstGeom prst="rect">
            <a:avLst/>
          </a:prstGeom>
        </p:spPr>
      </p:pic>
      <p:pic>
        <p:nvPicPr>
          <p:cNvPr id="344" name="bg object 3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00916" y="5647334"/>
            <a:ext cx="36880" cy="9055"/>
          </a:xfrm>
          <a:prstGeom prst="rect">
            <a:avLst/>
          </a:prstGeom>
        </p:spPr>
      </p:pic>
      <p:pic>
        <p:nvPicPr>
          <p:cNvPr id="345" name="bg object 3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3159" y="5667997"/>
            <a:ext cx="32791" cy="8140"/>
          </a:xfrm>
          <a:prstGeom prst="rect">
            <a:avLst/>
          </a:prstGeom>
        </p:spPr>
      </p:pic>
      <p:pic>
        <p:nvPicPr>
          <p:cNvPr id="346" name="bg object 3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18086" y="5647347"/>
            <a:ext cx="30683" cy="8026"/>
          </a:xfrm>
          <a:prstGeom prst="rect">
            <a:avLst/>
          </a:prstGeom>
        </p:spPr>
      </p:pic>
      <p:pic>
        <p:nvPicPr>
          <p:cNvPr id="347" name="bg object 3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92249" y="5669660"/>
            <a:ext cx="25146" cy="6197"/>
          </a:xfrm>
          <a:prstGeom prst="rect">
            <a:avLst/>
          </a:prstGeom>
        </p:spPr>
      </p:pic>
      <p:pic>
        <p:nvPicPr>
          <p:cNvPr id="348" name="bg object 34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2720733" y="5656364"/>
            <a:ext cx="90843" cy="53175"/>
          </a:xfrm>
          <a:prstGeom prst="rect">
            <a:avLst/>
          </a:prstGeom>
        </p:spPr>
      </p:pic>
      <p:pic>
        <p:nvPicPr>
          <p:cNvPr id="349" name="bg object 3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7834" y="5647397"/>
            <a:ext cx="27127" cy="6477"/>
          </a:xfrm>
          <a:prstGeom prst="rect">
            <a:avLst/>
          </a:prstGeom>
        </p:spPr>
      </p:pic>
      <p:pic>
        <p:nvPicPr>
          <p:cNvPr id="350" name="bg object 3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856" y="5671858"/>
            <a:ext cx="17779" cy="4521"/>
          </a:xfrm>
          <a:prstGeom prst="rect">
            <a:avLst/>
          </a:prstGeom>
        </p:spPr>
      </p:pic>
      <p:pic>
        <p:nvPicPr>
          <p:cNvPr id="351" name="bg object 35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240250" y="5648020"/>
            <a:ext cx="95161" cy="53174"/>
          </a:xfrm>
          <a:prstGeom prst="rect">
            <a:avLst/>
          </a:prstGeom>
        </p:spPr>
      </p:pic>
      <p:pic>
        <p:nvPicPr>
          <p:cNvPr id="352" name="bg object 3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7949" y="5670918"/>
            <a:ext cx="18897" cy="5067"/>
          </a:xfrm>
          <a:prstGeom prst="rect">
            <a:avLst/>
          </a:prstGeom>
        </p:spPr>
      </p:pic>
      <p:pic>
        <p:nvPicPr>
          <p:cNvPr id="353" name="bg object 353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655564" y="5647740"/>
            <a:ext cx="17653" cy="4991"/>
          </a:xfrm>
          <a:prstGeom prst="rect">
            <a:avLst/>
          </a:prstGeom>
        </p:spPr>
      </p:pic>
      <p:pic>
        <p:nvPicPr>
          <p:cNvPr id="354" name="bg object 3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3902" y="5647435"/>
            <a:ext cx="18059" cy="4432"/>
          </a:xfrm>
          <a:prstGeom prst="rect">
            <a:avLst/>
          </a:prstGeom>
        </p:spPr>
      </p:pic>
      <p:pic>
        <p:nvPicPr>
          <p:cNvPr id="355" name="bg object 355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985895" y="5588406"/>
            <a:ext cx="149364" cy="189839"/>
          </a:xfrm>
          <a:prstGeom prst="rect">
            <a:avLst/>
          </a:prstGeom>
        </p:spPr>
      </p:pic>
      <p:pic>
        <p:nvPicPr>
          <p:cNvPr id="356" name="bg object 35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602864" y="5689447"/>
            <a:ext cx="74320" cy="20713"/>
          </a:xfrm>
          <a:prstGeom prst="rect">
            <a:avLst/>
          </a:prstGeom>
        </p:spPr>
      </p:pic>
      <p:pic>
        <p:nvPicPr>
          <p:cNvPr id="357" name="bg object 35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378861" y="5679897"/>
            <a:ext cx="74977" cy="20586"/>
          </a:xfrm>
          <a:prstGeom prst="rect">
            <a:avLst/>
          </a:prstGeom>
        </p:spPr>
      </p:pic>
      <p:pic>
        <p:nvPicPr>
          <p:cNvPr id="358" name="bg object 35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487866" y="5690704"/>
            <a:ext cx="73654" cy="19189"/>
          </a:xfrm>
          <a:prstGeom prst="rect">
            <a:avLst/>
          </a:prstGeom>
        </p:spPr>
      </p:pic>
      <p:pic>
        <p:nvPicPr>
          <p:cNvPr id="359" name="bg object 3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498269" y="5679897"/>
            <a:ext cx="74746" cy="19049"/>
          </a:xfrm>
          <a:prstGeom prst="rect">
            <a:avLst/>
          </a:prstGeom>
        </p:spPr>
      </p:pic>
      <p:pic>
        <p:nvPicPr>
          <p:cNvPr id="360" name="bg object 36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125403" y="5648477"/>
            <a:ext cx="113183" cy="90906"/>
          </a:xfrm>
          <a:prstGeom prst="rect">
            <a:avLst/>
          </a:prstGeom>
        </p:spPr>
      </p:pic>
      <p:pic>
        <p:nvPicPr>
          <p:cNvPr id="361" name="bg object 36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254491" y="5693067"/>
            <a:ext cx="63855" cy="17208"/>
          </a:xfrm>
          <a:prstGeom prst="rect">
            <a:avLst/>
          </a:prstGeom>
        </p:spPr>
      </p:pic>
      <p:pic>
        <p:nvPicPr>
          <p:cNvPr id="362" name="bg object 36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371674" y="5692038"/>
            <a:ext cx="64465" cy="18084"/>
          </a:xfrm>
          <a:prstGeom prst="rect">
            <a:avLst/>
          </a:prstGeom>
        </p:spPr>
      </p:pic>
      <p:pic>
        <p:nvPicPr>
          <p:cNvPr id="363" name="bg object 36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614074" y="5679821"/>
            <a:ext cx="71475" cy="18287"/>
          </a:xfrm>
          <a:prstGeom prst="rect">
            <a:avLst/>
          </a:prstGeom>
        </p:spPr>
      </p:pic>
      <p:pic>
        <p:nvPicPr>
          <p:cNvPr id="364" name="bg object 36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738827" y="5679681"/>
            <a:ext cx="60413" cy="17932"/>
          </a:xfrm>
          <a:prstGeom prst="rect">
            <a:avLst/>
          </a:prstGeom>
        </p:spPr>
      </p:pic>
      <p:pic>
        <p:nvPicPr>
          <p:cNvPr id="365" name="bg object 36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137308" y="5694197"/>
            <a:ext cx="58661" cy="16179"/>
          </a:xfrm>
          <a:prstGeom prst="rect">
            <a:avLst/>
          </a:prstGeom>
        </p:spPr>
      </p:pic>
      <p:pic>
        <p:nvPicPr>
          <p:cNvPr id="366" name="bg object 36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855032" y="5679528"/>
            <a:ext cx="64935" cy="15824"/>
          </a:xfrm>
          <a:prstGeom prst="rect">
            <a:avLst/>
          </a:prstGeom>
        </p:spPr>
      </p:pic>
      <p:pic>
        <p:nvPicPr>
          <p:cNvPr id="367" name="bg object 36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22551" y="5695492"/>
            <a:ext cx="53822" cy="14592"/>
          </a:xfrm>
          <a:prstGeom prst="rect">
            <a:avLst/>
          </a:prstGeom>
        </p:spPr>
      </p:pic>
      <p:pic>
        <p:nvPicPr>
          <p:cNvPr id="368" name="bg object 36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979098" y="5679554"/>
            <a:ext cx="57251" cy="14452"/>
          </a:xfrm>
          <a:prstGeom prst="rect">
            <a:avLst/>
          </a:prstGeom>
        </p:spPr>
      </p:pic>
      <p:pic>
        <p:nvPicPr>
          <p:cNvPr id="369" name="bg object 36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07083" y="5696851"/>
            <a:ext cx="50584" cy="13258"/>
          </a:xfrm>
          <a:prstGeom prst="rect">
            <a:avLst/>
          </a:prstGeom>
        </p:spPr>
      </p:pic>
      <p:pic>
        <p:nvPicPr>
          <p:cNvPr id="370" name="bg object 37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762476" y="5588799"/>
            <a:ext cx="253619" cy="231266"/>
          </a:xfrm>
          <a:prstGeom prst="rect">
            <a:avLst/>
          </a:prstGeom>
        </p:spPr>
      </p:pic>
      <p:pic>
        <p:nvPicPr>
          <p:cNvPr id="371" name="bg object 37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01043" y="5679617"/>
            <a:ext cx="47993" cy="13144"/>
          </a:xfrm>
          <a:prstGeom prst="rect">
            <a:avLst/>
          </a:prstGeom>
        </p:spPr>
      </p:pic>
      <p:pic>
        <p:nvPicPr>
          <p:cNvPr id="372" name="bg object 37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74977" y="5699594"/>
            <a:ext cx="43192" cy="10312"/>
          </a:xfrm>
          <a:prstGeom prst="rect">
            <a:avLst/>
          </a:prstGeom>
        </p:spPr>
      </p:pic>
      <p:pic>
        <p:nvPicPr>
          <p:cNvPr id="373" name="bg object 37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90699" y="5698274"/>
            <a:ext cx="44780" cy="11556"/>
          </a:xfrm>
          <a:prstGeom prst="rect">
            <a:avLst/>
          </a:prstGeom>
        </p:spPr>
      </p:pic>
      <p:pic>
        <p:nvPicPr>
          <p:cNvPr id="374" name="bg object 37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222786" y="5679668"/>
            <a:ext cx="45719" cy="11226"/>
          </a:xfrm>
          <a:prstGeom prst="rect">
            <a:avLst/>
          </a:prstGeom>
        </p:spPr>
      </p:pic>
      <p:pic>
        <p:nvPicPr>
          <p:cNvPr id="375" name="bg object 37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340832" y="5679808"/>
            <a:ext cx="45199" cy="10198"/>
          </a:xfrm>
          <a:prstGeom prst="rect">
            <a:avLst/>
          </a:prstGeom>
        </p:spPr>
      </p:pic>
      <p:pic>
        <p:nvPicPr>
          <p:cNvPr id="376" name="bg object 37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58848" y="5700979"/>
            <a:ext cx="35471" cy="9232"/>
          </a:xfrm>
          <a:prstGeom prst="rect">
            <a:avLst/>
          </a:prstGeom>
        </p:spPr>
      </p:pic>
      <p:pic>
        <p:nvPicPr>
          <p:cNvPr id="377" name="bg object 37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542258" y="5534571"/>
            <a:ext cx="235204" cy="330441"/>
          </a:xfrm>
          <a:prstGeom prst="rect">
            <a:avLst/>
          </a:prstGeom>
        </p:spPr>
      </p:pic>
      <p:pic>
        <p:nvPicPr>
          <p:cNvPr id="378" name="bg object 37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60910" y="5679541"/>
            <a:ext cx="38811" cy="9016"/>
          </a:xfrm>
          <a:prstGeom prst="rect">
            <a:avLst/>
          </a:prstGeom>
        </p:spPr>
      </p:pic>
      <p:pic>
        <p:nvPicPr>
          <p:cNvPr id="379" name="bg object 37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4612" y="5702300"/>
            <a:ext cx="29298" cy="7289"/>
          </a:xfrm>
          <a:prstGeom prst="rect">
            <a:avLst/>
          </a:prstGeom>
        </p:spPr>
      </p:pic>
      <p:pic>
        <p:nvPicPr>
          <p:cNvPr id="380" name="bg object 38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85807" y="5679935"/>
            <a:ext cx="29751" cy="7213"/>
          </a:xfrm>
          <a:prstGeom prst="rect">
            <a:avLst/>
          </a:prstGeom>
        </p:spPr>
      </p:pic>
      <p:pic>
        <p:nvPicPr>
          <p:cNvPr id="381" name="bg object 3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7746" y="5703646"/>
            <a:ext cx="19900" cy="5892"/>
          </a:xfrm>
          <a:prstGeom prst="rect">
            <a:avLst/>
          </a:prstGeom>
        </p:spPr>
      </p:pic>
      <p:pic>
        <p:nvPicPr>
          <p:cNvPr id="382" name="bg object 38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4649" y="5679744"/>
            <a:ext cx="25615" cy="6438"/>
          </a:xfrm>
          <a:prstGeom prst="rect">
            <a:avLst/>
          </a:prstGeom>
        </p:spPr>
      </p:pic>
      <p:pic>
        <p:nvPicPr>
          <p:cNvPr id="383" name="bg object 38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212342" y="5704675"/>
            <a:ext cx="19648" cy="5321"/>
          </a:xfrm>
          <a:prstGeom prst="rect">
            <a:avLst/>
          </a:prstGeom>
        </p:spPr>
      </p:pic>
      <p:pic>
        <p:nvPicPr>
          <p:cNvPr id="384" name="bg object 3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7890" y="5679769"/>
            <a:ext cx="18585" cy="5194"/>
          </a:xfrm>
          <a:prstGeom prst="rect">
            <a:avLst/>
          </a:prstGeom>
        </p:spPr>
      </p:pic>
      <p:pic>
        <p:nvPicPr>
          <p:cNvPr id="385" name="bg object 3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451" y="5706186"/>
            <a:ext cx="13792" cy="3314"/>
          </a:xfrm>
          <a:prstGeom prst="rect">
            <a:avLst/>
          </a:prstGeom>
        </p:spPr>
      </p:pic>
      <p:pic>
        <p:nvPicPr>
          <p:cNvPr id="386" name="bg object 38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273" y="5679999"/>
            <a:ext cx="13970" cy="3238"/>
          </a:xfrm>
          <a:prstGeom prst="rect">
            <a:avLst/>
          </a:prstGeom>
        </p:spPr>
      </p:pic>
      <p:pic>
        <p:nvPicPr>
          <p:cNvPr id="387" name="bg object 38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283559" y="5536298"/>
            <a:ext cx="114807" cy="329628"/>
          </a:xfrm>
          <a:prstGeom prst="rect">
            <a:avLst/>
          </a:prstGeom>
        </p:spPr>
      </p:pic>
      <p:pic>
        <p:nvPicPr>
          <p:cNvPr id="388" name="bg object 38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3411143" y="5535485"/>
            <a:ext cx="116738" cy="330250"/>
          </a:xfrm>
          <a:prstGeom prst="rect">
            <a:avLst/>
          </a:prstGeom>
        </p:spPr>
      </p:pic>
      <p:pic>
        <p:nvPicPr>
          <p:cNvPr id="389" name="bg object 38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462111" y="5725325"/>
            <a:ext cx="76492" cy="21221"/>
          </a:xfrm>
          <a:prstGeom prst="rect">
            <a:avLst/>
          </a:prstGeom>
        </p:spPr>
      </p:pic>
      <p:pic>
        <p:nvPicPr>
          <p:cNvPr id="390" name="bg object 39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2580131" y="5723877"/>
            <a:ext cx="80543" cy="22415"/>
          </a:xfrm>
          <a:prstGeom prst="rect">
            <a:avLst/>
          </a:prstGeom>
        </p:spPr>
      </p:pic>
      <p:pic>
        <p:nvPicPr>
          <p:cNvPr id="391" name="bg object 39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399863" y="5714123"/>
            <a:ext cx="80771" cy="22288"/>
          </a:xfrm>
          <a:prstGeom prst="rect">
            <a:avLst/>
          </a:prstGeom>
        </p:spPr>
      </p:pic>
      <p:pic>
        <p:nvPicPr>
          <p:cNvPr id="392" name="bg object 392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521991" y="5714098"/>
            <a:ext cx="77262" cy="21653"/>
          </a:xfrm>
          <a:prstGeom prst="rect">
            <a:avLst/>
          </a:prstGeom>
        </p:spPr>
      </p:pic>
      <p:pic>
        <p:nvPicPr>
          <p:cNvPr id="393" name="bg object 39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341969" y="5726544"/>
            <a:ext cx="71373" cy="20281"/>
          </a:xfrm>
          <a:prstGeom prst="rect">
            <a:avLst/>
          </a:prstGeom>
        </p:spPr>
      </p:pic>
      <p:pic>
        <p:nvPicPr>
          <p:cNvPr id="394" name="bg object 39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643044" y="5713983"/>
            <a:ext cx="74358" cy="20269"/>
          </a:xfrm>
          <a:prstGeom prst="rect">
            <a:avLst/>
          </a:prstGeom>
        </p:spPr>
      </p:pic>
      <p:pic>
        <p:nvPicPr>
          <p:cNvPr id="395" name="bg object 39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224227" y="5727687"/>
            <a:ext cx="67119" cy="19011"/>
          </a:xfrm>
          <a:prstGeom prst="rect">
            <a:avLst/>
          </a:prstGeom>
        </p:spPr>
      </p:pic>
      <p:pic>
        <p:nvPicPr>
          <p:cNvPr id="396" name="bg object 39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768570" y="5714022"/>
            <a:ext cx="69151" cy="18846"/>
          </a:xfrm>
          <a:prstGeom prst="rect">
            <a:avLst/>
          </a:prstGeom>
        </p:spPr>
      </p:pic>
      <p:pic>
        <p:nvPicPr>
          <p:cNvPr id="397" name="bg object 39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984501" y="5730633"/>
            <a:ext cx="61023" cy="15887"/>
          </a:xfrm>
          <a:prstGeom prst="rect">
            <a:avLst/>
          </a:prstGeom>
        </p:spPr>
      </p:pic>
      <p:pic>
        <p:nvPicPr>
          <p:cNvPr id="398" name="bg object 39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893195" y="5714276"/>
            <a:ext cx="62382" cy="16992"/>
          </a:xfrm>
          <a:prstGeom prst="rect">
            <a:avLst/>
          </a:prstGeom>
        </p:spPr>
      </p:pic>
      <p:pic>
        <p:nvPicPr>
          <p:cNvPr id="399" name="bg object 39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104478" y="5729237"/>
            <a:ext cx="62256" cy="17144"/>
          </a:xfrm>
          <a:prstGeom prst="rect">
            <a:avLst/>
          </a:prstGeom>
        </p:spPr>
      </p:pic>
      <p:pic>
        <p:nvPicPr>
          <p:cNvPr id="400" name="bg object 40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786697" y="5655297"/>
            <a:ext cx="140589" cy="168719"/>
          </a:xfrm>
          <a:prstGeom prst="rect">
            <a:avLst/>
          </a:prstGeom>
        </p:spPr>
      </p:pic>
      <p:pic>
        <p:nvPicPr>
          <p:cNvPr id="401" name="bg object 40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16589" y="5714136"/>
            <a:ext cx="61087" cy="16154"/>
          </a:xfrm>
          <a:prstGeom prst="rect">
            <a:avLst/>
          </a:prstGeom>
        </p:spPr>
      </p:pic>
      <p:pic>
        <p:nvPicPr>
          <p:cNvPr id="402" name="bg object 40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68919" y="5731878"/>
            <a:ext cx="54025" cy="14706"/>
          </a:xfrm>
          <a:prstGeom prst="rect">
            <a:avLst/>
          </a:prstGeom>
        </p:spPr>
      </p:pic>
      <p:pic>
        <p:nvPicPr>
          <p:cNvPr id="403" name="bg object 40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138940" y="5714301"/>
            <a:ext cx="58585" cy="14401"/>
          </a:xfrm>
          <a:prstGeom prst="rect">
            <a:avLst/>
          </a:prstGeom>
        </p:spPr>
      </p:pic>
      <p:pic>
        <p:nvPicPr>
          <p:cNvPr id="404" name="bg object 40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747653" y="5733237"/>
            <a:ext cx="48310" cy="13792"/>
          </a:xfrm>
          <a:prstGeom prst="rect">
            <a:avLst/>
          </a:prstGeom>
        </p:spPr>
      </p:pic>
      <p:pic>
        <p:nvPicPr>
          <p:cNvPr id="405" name="bg object 40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31950" y="5734697"/>
            <a:ext cx="42989" cy="11480"/>
          </a:xfrm>
          <a:prstGeom prst="rect">
            <a:avLst/>
          </a:prstGeom>
        </p:spPr>
      </p:pic>
      <p:pic>
        <p:nvPicPr>
          <p:cNvPr id="406" name="bg object 40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62498" y="5713844"/>
            <a:ext cx="50571" cy="14401"/>
          </a:xfrm>
          <a:prstGeom prst="rect">
            <a:avLst/>
          </a:prstGeom>
        </p:spPr>
      </p:pic>
      <p:pic>
        <p:nvPicPr>
          <p:cNvPr id="407" name="bg object 40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87466" y="5714174"/>
            <a:ext cx="46685" cy="11760"/>
          </a:xfrm>
          <a:prstGeom prst="rect">
            <a:avLst/>
          </a:prstGeom>
        </p:spPr>
      </p:pic>
      <p:pic>
        <p:nvPicPr>
          <p:cNvPr id="408" name="bg object 40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11439" y="5736056"/>
            <a:ext cx="38023" cy="9575"/>
          </a:xfrm>
          <a:prstGeom prst="rect">
            <a:avLst/>
          </a:prstGeom>
        </p:spPr>
      </p:pic>
      <p:pic>
        <p:nvPicPr>
          <p:cNvPr id="409" name="bg object 40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512066" y="5714276"/>
            <a:ext cx="39217" cy="9944"/>
          </a:xfrm>
          <a:prstGeom prst="rect">
            <a:avLst/>
          </a:prstGeom>
        </p:spPr>
      </p:pic>
      <p:pic>
        <p:nvPicPr>
          <p:cNvPr id="410" name="bg object 41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94040" y="5737326"/>
            <a:ext cx="33299" cy="8597"/>
          </a:xfrm>
          <a:prstGeom prst="rect">
            <a:avLst/>
          </a:prstGeom>
        </p:spPr>
      </p:pic>
      <p:pic>
        <p:nvPicPr>
          <p:cNvPr id="411" name="bg object 4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38063" y="5714301"/>
            <a:ext cx="32550" cy="8851"/>
          </a:xfrm>
          <a:prstGeom prst="rect">
            <a:avLst/>
          </a:prstGeom>
        </p:spPr>
      </p:pic>
      <p:pic>
        <p:nvPicPr>
          <p:cNvPr id="412" name="bg object 4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4267" y="5738939"/>
            <a:ext cx="26771" cy="6845"/>
          </a:xfrm>
          <a:prstGeom prst="rect">
            <a:avLst/>
          </a:prstGeom>
        </p:spPr>
      </p:pic>
      <p:pic>
        <p:nvPicPr>
          <p:cNvPr id="413" name="bg object 4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866" y="5714809"/>
            <a:ext cx="26244" cy="6743"/>
          </a:xfrm>
          <a:prstGeom prst="rect">
            <a:avLst/>
          </a:prstGeom>
        </p:spPr>
      </p:pic>
      <p:pic>
        <p:nvPicPr>
          <p:cNvPr id="414" name="bg object 4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7224" y="5740272"/>
            <a:ext cx="20232" cy="5575"/>
          </a:xfrm>
          <a:prstGeom prst="rect">
            <a:avLst/>
          </a:prstGeom>
        </p:spPr>
      </p:pic>
      <p:pic>
        <p:nvPicPr>
          <p:cNvPr id="415" name="bg object 4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7008" y="5714822"/>
            <a:ext cx="19117" cy="5486"/>
          </a:xfrm>
          <a:prstGeom prst="rect">
            <a:avLst/>
          </a:prstGeom>
        </p:spPr>
      </p:pic>
      <p:pic>
        <p:nvPicPr>
          <p:cNvPr id="416" name="bg object 4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565" y="5741847"/>
            <a:ext cx="14205" cy="3479"/>
          </a:xfrm>
          <a:prstGeom prst="rect">
            <a:avLst/>
          </a:prstGeom>
        </p:spPr>
      </p:pic>
      <p:pic>
        <p:nvPicPr>
          <p:cNvPr id="417" name="bg object 4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0401" y="5715088"/>
            <a:ext cx="14389" cy="3403"/>
          </a:xfrm>
          <a:prstGeom prst="rect">
            <a:avLst/>
          </a:prstGeom>
        </p:spPr>
      </p:pic>
      <p:pic>
        <p:nvPicPr>
          <p:cNvPr id="418" name="bg object 41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2894977" y="5592267"/>
            <a:ext cx="383844" cy="318896"/>
          </a:xfrm>
          <a:prstGeom prst="rect">
            <a:avLst/>
          </a:prstGeom>
        </p:spPr>
      </p:pic>
      <p:pic>
        <p:nvPicPr>
          <p:cNvPr id="419" name="bg object 41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2435911" y="5760808"/>
            <a:ext cx="81813" cy="23177"/>
          </a:xfrm>
          <a:prstGeom prst="rect">
            <a:avLst/>
          </a:prstGeom>
        </p:spPr>
      </p:pic>
      <p:pic>
        <p:nvPicPr>
          <p:cNvPr id="420" name="bg object 420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548022" y="5749581"/>
            <a:ext cx="82143" cy="23317"/>
          </a:xfrm>
          <a:prstGeom prst="rect">
            <a:avLst/>
          </a:prstGeom>
        </p:spPr>
      </p:pic>
      <p:pic>
        <p:nvPicPr>
          <p:cNvPr id="421" name="bg object 421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2660345" y="5722861"/>
            <a:ext cx="122999" cy="100990"/>
          </a:xfrm>
          <a:prstGeom prst="rect">
            <a:avLst/>
          </a:prstGeom>
        </p:spPr>
      </p:pic>
      <p:pic>
        <p:nvPicPr>
          <p:cNvPr id="422" name="bg object 422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4671644" y="5749506"/>
            <a:ext cx="79755" cy="21615"/>
          </a:xfrm>
          <a:prstGeom prst="rect">
            <a:avLst/>
          </a:prstGeom>
        </p:spPr>
      </p:pic>
      <p:pic>
        <p:nvPicPr>
          <p:cNvPr id="423" name="bg object 42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193023" y="5763602"/>
            <a:ext cx="69723" cy="20802"/>
          </a:xfrm>
          <a:prstGeom prst="rect">
            <a:avLst/>
          </a:prstGeom>
        </p:spPr>
      </p:pic>
      <p:pic>
        <p:nvPicPr>
          <p:cNvPr id="424" name="bg object 424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311285" y="5762180"/>
            <a:ext cx="79019" cy="21513"/>
          </a:xfrm>
          <a:prstGeom prst="rect">
            <a:avLst/>
          </a:prstGeom>
        </p:spPr>
      </p:pic>
      <p:pic>
        <p:nvPicPr>
          <p:cNvPr id="425" name="bg object 42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800206" y="5749658"/>
            <a:ext cx="74040" cy="20599"/>
          </a:xfrm>
          <a:prstGeom prst="rect">
            <a:avLst/>
          </a:prstGeom>
        </p:spPr>
      </p:pic>
      <p:pic>
        <p:nvPicPr>
          <p:cNvPr id="426" name="bg object 42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68347" y="5765000"/>
            <a:ext cx="66522" cy="19938"/>
          </a:xfrm>
          <a:prstGeom prst="rect">
            <a:avLst/>
          </a:prstGeom>
        </p:spPr>
      </p:pic>
      <p:pic>
        <p:nvPicPr>
          <p:cNvPr id="427" name="bg object 4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922265" y="5749556"/>
            <a:ext cx="74460" cy="19151"/>
          </a:xfrm>
          <a:prstGeom prst="rect">
            <a:avLst/>
          </a:prstGeom>
        </p:spPr>
      </p:pic>
      <p:pic>
        <p:nvPicPr>
          <p:cNvPr id="428" name="bg object 4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48065" y="5766168"/>
            <a:ext cx="63423" cy="17627"/>
          </a:xfrm>
          <a:prstGeom prst="rect">
            <a:avLst/>
          </a:prstGeom>
        </p:spPr>
      </p:pic>
      <p:pic>
        <p:nvPicPr>
          <p:cNvPr id="429" name="bg object 42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51945" y="5749556"/>
            <a:ext cx="68999" cy="17462"/>
          </a:xfrm>
          <a:prstGeom prst="rect">
            <a:avLst/>
          </a:prstGeom>
        </p:spPr>
      </p:pic>
      <p:pic>
        <p:nvPicPr>
          <p:cNvPr id="430" name="bg object 43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28711" y="5767577"/>
            <a:ext cx="56870" cy="16103"/>
          </a:xfrm>
          <a:prstGeom prst="rect">
            <a:avLst/>
          </a:prstGeom>
        </p:spPr>
      </p:pic>
      <p:pic>
        <p:nvPicPr>
          <p:cNvPr id="431" name="bg object 4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79606" y="5749582"/>
            <a:ext cx="62712" cy="15227"/>
          </a:xfrm>
          <a:prstGeom prst="rect">
            <a:avLst/>
          </a:prstGeom>
        </p:spPr>
      </p:pic>
      <p:pic>
        <p:nvPicPr>
          <p:cNvPr id="432" name="bg object 4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05063" y="5768962"/>
            <a:ext cx="53543" cy="15290"/>
          </a:xfrm>
          <a:prstGeom prst="rect">
            <a:avLst/>
          </a:prstGeom>
        </p:spPr>
      </p:pic>
      <p:pic>
        <p:nvPicPr>
          <p:cNvPr id="433" name="bg object 4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309997" y="5749759"/>
            <a:ext cx="50952" cy="14439"/>
          </a:xfrm>
          <a:prstGeom prst="rect">
            <a:avLst/>
          </a:prstGeom>
        </p:spPr>
      </p:pic>
      <p:pic>
        <p:nvPicPr>
          <p:cNvPr id="434" name="bg object 4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84870" y="5770562"/>
            <a:ext cx="47891" cy="12738"/>
          </a:xfrm>
          <a:prstGeom prst="rect">
            <a:avLst/>
          </a:prstGeom>
        </p:spPr>
      </p:pic>
      <p:pic>
        <p:nvPicPr>
          <p:cNvPr id="435" name="bg object 4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436222" y="5749950"/>
            <a:ext cx="46177" cy="12611"/>
          </a:xfrm>
          <a:prstGeom prst="rect">
            <a:avLst/>
          </a:prstGeom>
        </p:spPr>
      </p:pic>
      <p:pic>
        <p:nvPicPr>
          <p:cNvPr id="436" name="bg object 4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63052" y="5772111"/>
            <a:ext cx="40182" cy="10591"/>
          </a:xfrm>
          <a:prstGeom prst="rect">
            <a:avLst/>
          </a:prstGeom>
        </p:spPr>
      </p:pic>
      <p:pic>
        <p:nvPicPr>
          <p:cNvPr id="437" name="bg object 4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62701" y="5750026"/>
            <a:ext cx="40868" cy="10807"/>
          </a:xfrm>
          <a:prstGeom prst="rect">
            <a:avLst/>
          </a:prstGeom>
        </p:spPr>
      </p:pic>
      <p:pic>
        <p:nvPicPr>
          <p:cNvPr id="438" name="bg object 4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90641" y="5750178"/>
            <a:ext cx="35775" cy="10045"/>
          </a:xfrm>
          <a:prstGeom prst="rect">
            <a:avLst/>
          </a:prstGeom>
        </p:spPr>
      </p:pic>
      <p:pic>
        <p:nvPicPr>
          <p:cNvPr id="439" name="bg object 4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42567" y="5773508"/>
            <a:ext cx="36144" cy="9423"/>
          </a:xfrm>
          <a:prstGeom prst="rect">
            <a:avLst/>
          </a:prstGeom>
        </p:spPr>
      </p:pic>
      <p:pic>
        <p:nvPicPr>
          <p:cNvPr id="440" name="bg object 4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19878" y="5775007"/>
            <a:ext cx="30525" cy="7531"/>
          </a:xfrm>
          <a:prstGeom prst="rect">
            <a:avLst/>
          </a:prstGeom>
        </p:spPr>
      </p:pic>
      <p:pic>
        <p:nvPicPr>
          <p:cNvPr id="441" name="bg object 44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2532278" y="5759310"/>
            <a:ext cx="109981" cy="63601"/>
          </a:xfrm>
          <a:prstGeom prst="rect">
            <a:avLst/>
          </a:prstGeom>
        </p:spPr>
      </p:pic>
      <p:pic>
        <p:nvPicPr>
          <p:cNvPr id="442" name="bg object 44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18301" y="5750357"/>
            <a:ext cx="29679" cy="7454"/>
          </a:xfrm>
          <a:prstGeom prst="rect">
            <a:avLst/>
          </a:prstGeom>
        </p:spPr>
      </p:pic>
      <p:pic>
        <p:nvPicPr>
          <p:cNvPr id="443" name="bg object 4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7791" y="5750344"/>
            <a:ext cx="20548" cy="6388"/>
          </a:xfrm>
          <a:prstGeom prst="rect">
            <a:avLst/>
          </a:prstGeom>
        </p:spPr>
      </p:pic>
      <p:pic>
        <p:nvPicPr>
          <p:cNvPr id="444" name="bg object 4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9297" y="5777864"/>
            <a:ext cx="19406" cy="5156"/>
          </a:xfrm>
          <a:prstGeom prst="rect">
            <a:avLst/>
          </a:prstGeom>
        </p:spPr>
      </p:pic>
      <p:pic>
        <p:nvPicPr>
          <p:cNvPr id="445" name="bg object 4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0670" y="5776785"/>
            <a:ext cx="20866" cy="5854"/>
          </a:xfrm>
          <a:prstGeom prst="rect">
            <a:avLst/>
          </a:prstGeom>
        </p:spPr>
      </p:pic>
      <p:pic>
        <p:nvPicPr>
          <p:cNvPr id="446" name="bg object 4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2110" y="5750509"/>
            <a:ext cx="19735" cy="5118"/>
          </a:xfrm>
          <a:prstGeom prst="rect">
            <a:avLst/>
          </a:prstGeom>
        </p:spPr>
      </p:pic>
      <p:pic>
        <p:nvPicPr>
          <p:cNvPr id="447" name="bg object 447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4169105" y="5714352"/>
            <a:ext cx="240944" cy="144665"/>
          </a:xfrm>
          <a:prstGeom prst="rect">
            <a:avLst/>
          </a:prstGeom>
        </p:spPr>
      </p:pic>
      <p:pic>
        <p:nvPicPr>
          <p:cNvPr id="448" name="bg object 448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2409355" y="5798210"/>
            <a:ext cx="86766" cy="25336"/>
          </a:xfrm>
          <a:prstGeom prst="rect">
            <a:avLst/>
          </a:prstGeom>
        </p:spPr>
      </p:pic>
      <p:pic>
        <p:nvPicPr>
          <p:cNvPr id="449" name="bg object 449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4573663" y="5786437"/>
            <a:ext cx="87833" cy="25666"/>
          </a:xfrm>
          <a:prstGeom prst="rect">
            <a:avLst/>
          </a:prstGeom>
        </p:spPr>
      </p:pic>
      <p:pic>
        <p:nvPicPr>
          <p:cNvPr id="450" name="bg object 450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283053" y="5799518"/>
            <a:ext cx="81318" cy="24091"/>
          </a:xfrm>
          <a:prstGeom prst="rect">
            <a:avLst/>
          </a:prstGeom>
        </p:spPr>
      </p:pic>
      <p:pic>
        <p:nvPicPr>
          <p:cNvPr id="451" name="bg object 451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4702301" y="5786780"/>
            <a:ext cx="86182" cy="23431"/>
          </a:xfrm>
          <a:prstGeom prst="rect">
            <a:avLst/>
          </a:prstGeom>
        </p:spPr>
      </p:pic>
      <p:pic>
        <p:nvPicPr>
          <p:cNvPr id="452" name="bg object 452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2159304" y="5800788"/>
            <a:ext cx="76923" cy="22580"/>
          </a:xfrm>
          <a:prstGeom prst="rect">
            <a:avLst/>
          </a:prstGeom>
        </p:spPr>
      </p:pic>
      <p:pic>
        <p:nvPicPr>
          <p:cNvPr id="453" name="bg object 453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4423054" y="5749378"/>
            <a:ext cx="144881" cy="106590"/>
          </a:xfrm>
          <a:prstGeom prst="rect">
            <a:avLst/>
          </a:prstGeom>
        </p:spPr>
      </p:pic>
      <p:pic>
        <p:nvPicPr>
          <p:cNvPr id="454" name="bg object 454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834051" y="5786729"/>
            <a:ext cx="81927" cy="22059"/>
          </a:xfrm>
          <a:prstGeom prst="rect">
            <a:avLst/>
          </a:prstGeom>
        </p:spPr>
      </p:pic>
      <p:pic>
        <p:nvPicPr>
          <p:cNvPr id="455" name="bg object 45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033016" y="5802299"/>
            <a:ext cx="71374" cy="20955"/>
          </a:xfrm>
          <a:prstGeom prst="rect">
            <a:avLst/>
          </a:prstGeom>
        </p:spPr>
      </p:pic>
      <p:pic>
        <p:nvPicPr>
          <p:cNvPr id="456" name="bg object 45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961991" y="5786691"/>
            <a:ext cx="73571" cy="20777"/>
          </a:xfrm>
          <a:prstGeom prst="rect">
            <a:avLst/>
          </a:prstGeom>
        </p:spPr>
      </p:pic>
      <p:pic>
        <p:nvPicPr>
          <p:cNvPr id="457" name="bg object 4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910245" y="5803950"/>
            <a:ext cx="66268" cy="18897"/>
          </a:xfrm>
          <a:prstGeom prst="rect">
            <a:avLst/>
          </a:prstGeom>
        </p:spPr>
      </p:pic>
      <p:pic>
        <p:nvPicPr>
          <p:cNvPr id="458" name="bg object 45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95976" y="5786958"/>
            <a:ext cx="66497" cy="18770"/>
          </a:xfrm>
          <a:prstGeom prst="rect">
            <a:avLst/>
          </a:prstGeom>
        </p:spPr>
      </p:pic>
      <p:pic>
        <p:nvPicPr>
          <p:cNvPr id="459" name="bg object 45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222875" y="5787123"/>
            <a:ext cx="63385" cy="17360"/>
          </a:xfrm>
          <a:prstGeom prst="rect">
            <a:avLst/>
          </a:prstGeom>
        </p:spPr>
      </p:pic>
      <p:pic>
        <p:nvPicPr>
          <p:cNvPr id="460" name="bg object 46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85810" y="5805398"/>
            <a:ext cx="61429" cy="17119"/>
          </a:xfrm>
          <a:prstGeom prst="rect">
            <a:avLst/>
          </a:prstGeom>
        </p:spPr>
      </p:pic>
      <p:pic>
        <p:nvPicPr>
          <p:cNvPr id="461" name="bg object 46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353532" y="5787352"/>
            <a:ext cx="60667" cy="15697"/>
          </a:xfrm>
          <a:prstGeom prst="rect">
            <a:avLst/>
          </a:prstGeom>
        </p:spPr>
      </p:pic>
      <p:pic>
        <p:nvPicPr>
          <p:cNvPr id="462" name="bg object 46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37449" y="5808560"/>
            <a:ext cx="51079" cy="13982"/>
          </a:xfrm>
          <a:prstGeom prst="rect">
            <a:avLst/>
          </a:prstGeom>
        </p:spPr>
      </p:pic>
      <p:pic>
        <p:nvPicPr>
          <p:cNvPr id="463" name="bg object 46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0004" y="5807087"/>
            <a:ext cx="55752" cy="15379"/>
          </a:xfrm>
          <a:prstGeom prst="rect">
            <a:avLst/>
          </a:prstGeom>
        </p:spPr>
      </p:pic>
      <p:pic>
        <p:nvPicPr>
          <p:cNvPr id="464" name="bg object 46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82069" y="5787491"/>
            <a:ext cx="57035" cy="13817"/>
          </a:xfrm>
          <a:prstGeom prst="rect">
            <a:avLst/>
          </a:prstGeom>
        </p:spPr>
      </p:pic>
      <p:pic>
        <p:nvPicPr>
          <p:cNvPr id="465" name="bg object 465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3805047" y="5786830"/>
            <a:ext cx="225755" cy="76301"/>
          </a:xfrm>
          <a:prstGeom prst="rect">
            <a:avLst/>
          </a:prstGeom>
        </p:spPr>
      </p:pic>
      <p:pic>
        <p:nvPicPr>
          <p:cNvPr id="466" name="bg object 46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10347" y="5810148"/>
            <a:ext cx="47205" cy="11963"/>
          </a:xfrm>
          <a:prstGeom prst="rect">
            <a:avLst/>
          </a:prstGeom>
        </p:spPr>
      </p:pic>
      <p:pic>
        <p:nvPicPr>
          <p:cNvPr id="467" name="bg object 467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3939146" y="5786551"/>
            <a:ext cx="219836" cy="74904"/>
          </a:xfrm>
          <a:prstGeom prst="rect">
            <a:avLst/>
          </a:prstGeom>
        </p:spPr>
      </p:pic>
      <p:pic>
        <p:nvPicPr>
          <p:cNvPr id="468" name="bg object 46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613235" y="5787377"/>
            <a:ext cx="49110" cy="12547"/>
          </a:xfrm>
          <a:prstGeom prst="rect">
            <a:avLst/>
          </a:prstGeom>
        </p:spPr>
      </p:pic>
      <p:pic>
        <p:nvPicPr>
          <p:cNvPr id="469" name="bg object 46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88580" y="5811710"/>
            <a:ext cx="38569" cy="10680"/>
          </a:xfrm>
          <a:prstGeom prst="rect">
            <a:avLst/>
          </a:prstGeom>
        </p:spPr>
      </p:pic>
      <p:pic>
        <p:nvPicPr>
          <p:cNvPr id="470" name="bg object 47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45583" y="5787453"/>
            <a:ext cx="42530" cy="10452"/>
          </a:xfrm>
          <a:prstGeom prst="rect">
            <a:avLst/>
          </a:prstGeom>
        </p:spPr>
      </p:pic>
      <p:pic>
        <p:nvPicPr>
          <p:cNvPr id="471" name="bg object 47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62507" y="5813183"/>
            <a:ext cx="32232" cy="8458"/>
          </a:xfrm>
          <a:prstGeom prst="rect">
            <a:avLst/>
          </a:prstGeom>
        </p:spPr>
      </p:pic>
      <p:pic>
        <p:nvPicPr>
          <p:cNvPr id="472" name="bg object 47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876721" y="5787987"/>
            <a:ext cx="32621" cy="8331"/>
          </a:xfrm>
          <a:prstGeom prst="rect">
            <a:avLst/>
          </a:prstGeom>
        </p:spPr>
      </p:pic>
      <p:pic>
        <p:nvPicPr>
          <p:cNvPr id="473" name="bg object 4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9787" y="5814631"/>
            <a:ext cx="21925" cy="6870"/>
          </a:xfrm>
          <a:prstGeom prst="rect">
            <a:avLst/>
          </a:prstGeom>
        </p:spPr>
      </p:pic>
      <p:pic>
        <p:nvPicPr>
          <p:cNvPr id="474" name="bg object 4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8002" y="5787821"/>
            <a:ext cx="28270" cy="7454"/>
          </a:xfrm>
          <a:prstGeom prst="rect">
            <a:avLst/>
          </a:prstGeom>
        </p:spPr>
      </p:pic>
      <p:pic>
        <p:nvPicPr>
          <p:cNvPr id="475" name="bg object 4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901" y="5816193"/>
            <a:ext cx="19931" cy="5486"/>
          </a:xfrm>
          <a:prstGeom prst="rect">
            <a:avLst/>
          </a:prstGeom>
        </p:spPr>
      </p:pic>
      <p:pic>
        <p:nvPicPr>
          <p:cNvPr id="476" name="bg object 4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7859" y="5787897"/>
            <a:ext cx="20430" cy="6057"/>
          </a:xfrm>
          <a:prstGeom prst="rect">
            <a:avLst/>
          </a:prstGeom>
        </p:spPr>
      </p:pic>
      <p:pic>
        <p:nvPicPr>
          <p:cNvPr id="477" name="bg object 4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0345" y="5788228"/>
            <a:ext cx="15428" cy="3746"/>
          </a:xfrm>
          <a:prstGeom prst="rect">
            <a:avLst/>
          </a:prstGeom>
        </p:spPr>
      </p:pic>
      <p:pic>
        <p:nvPicPr>
          <p:cNvPr id="478" name="bg object 478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3674554" y="5826798"/>
            <a:ext cx="114249" cy="37033"/>
          </a:xfrm>
          <a:prstGeom prst="rect">
            <a:avLst/>
          </a:prstGeom>
        </p:spPr>
      </p:pic>
      <p:pic>
        <p:nvPicPr>
          <p:cNvPr id="479" name="bg object 479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2762338" y="5834113"/>
            <a:ext cx="108483" cy="31330"/>
          </a:xfrm>
          <a:prstGeom prst="rect">
            <a:avLst/>
          </a:prstGeom>
        </p:spPr>
      </p:pic>
      <p:pic>
        <p:nvPicPr>
          <p:cNvPr id="480" name="bg object 480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2507767" y="5836767"/>
            <a:ext cx="95694" cy="29667"/>
          </a:xfrm>
          <a:prstGeom prst="rect">
            <a:avLst/>
          </a:prstGeom>
        </p:spPr>
      </p:pic>
      <p:pic>
        <p:nvPicPr>
          <p:cNvPr id="481" name="bg object 481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2251735" y="5839917"/>
            <a:ext cx="84607" cy="26085"/>
          </a:xfrm>
          <a:prstGeom prst="rect">
            <a:avLst/>
          </a:prstGeom>
        </p:spPr>
      </p:pic>
      <p:pic>
        <p:nvPicPr>
          <p:cNvPr id="482" name="bg object 482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4735690" y="5826798"/>
            <a:ext cx="87325" cy="25907"/>
          </a:xfrm>
          <a:prstGeom prst="rect">
            <a:avLst/>
          </a:prstGeom>
        </p:spPr>
      </p:pic>
      <p:pic>
        <p:nvPicPr>
          <p:cNvPr id="483" name="bg object 483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2121916" y="5841403"/>
            <a:ext cx="83997" cy="23863"/>
          </a:xfrm>
          <a:prstGeom prst="rect">
            <a:avLst/>
          </a:prstGeom>
        </p:spPr>
      </p:pic>
      <p:pic>
        <p:nvPicPr>
          <p:cNvPr id="484" name="bg object 484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4869840" y="5826823"/>
            <a:ext cx="82003" cy="23710"/>
          </a:xfrm>
          <a:prstGeom prst="rect">
            <a:avLst/>
          </a:prstGeom>
        </p:spPr>
      </p:pic>
      <p:pic>
        <p:nvPicPr>
          <p:cNvPr id="485" name="bg object 485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5002657" y="5827102"/>
            <a:ext cx="74117" cy="22733"/>
          </a:xfrm>
          <a:prstGeom prst="rect">
            <a:avLst/>
          </a:prstGeom>
        </p:spPr>
      </p:pic>
      <p:pic>
        <p:nvPicPr>
          <p:cNvPr id="486" name="bg object 48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869033" y="5844742"/>
            <a:ext cx="67233" cy="20916"/>
          </a:xfrm>
          <a:prstGeom prst="rect">
            <a:avLst/>
          </a:prstGeom>
        </p:spPr>
      </p:pic>
      <p:pic>
        <p:nvPicPr>
          <p:cNvPr id="487" name="bg object 48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993595" y="5843104"/>
            <a:ext cx="76403" cy="22529"/>
          </a:xfrm>
          <a:prstGeom prst="rect">
            <a:avLst/>
          </a:prstGeom>
        </p:spPr>
      </p:pic>
      <p:pic>
        <p:nvPicPr>
          <p:cNvPr id="488" name="bg object 48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137734" y="5827090"/>
            <a:ext cx="72275" cy="20891"/>
          </a:xfrm>
          <a:prstGeom prst="rect">
            <a:avLst/>
          </a:prstGeom>
        </p:spPr>
      </p:pic>
      <p:pic>
        <p:nvPicPr>
          <p:cNvPr id="489" name="bg object 48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40966" y="5846127"/>
            <a:ext cx="66052" cy="18973"/>
          </a:xfrm>
          <a:prstGeom prst="rect">
            <a:avLst/>
          </a:prstGeom>
        </p:spPr>
      </p:pic>
      <p:pic>
        <p:nvPicPr>
          <p:cNvPr id="490" name="bg object 49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270080" y="5827395"/>
            <a:ext cx="67271" cy="18745"/>
          </a:xfrm>
          <a:prstGeom prst="rect">
            <a:avLst/>
          </a:prstGeom>
        </p:spPr>
      </p:pic>
      <p:pic>
        <p:nvPicPr>
          <p:cNvPr id="491" name="bg object 49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12823" y="5847778"/>
            <a:ext cx="58851" cy="17157"/>
          </a:xfrm>
          <a:prstGeom prst="rect">
            <a:avLst/>
          </a:prstGeom>
        </p:spPr>
      </p:pic>
      <p:pic>
        <p:nvPicPr>
          <p:cNvPr id="492" name="bg object 49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405310" y="5827610"/>
            <a:ext cx="64287" cy="16751"/>
          </a:xfrm>
          <a:prstGeom prst="rect">
            <a:avLst/>
          </a:prstGeom>
        </p:spPr>
      </p:pic>
      <p:pic>
        <p:nvPicPr>
          <p:cNvPr id="493" name="bg object 49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84261" y="5849251"/>
            <a:ext cx="53784" cy="16090"/>
          </a:xfrm>
          <a:prstGeom prst="rect">
            <a:avLst/>
          </a:prstGeom>
        </p:spPr>
      </p:pic>
      <p:pic>
        <p:nvPicPr>
          <p:cNvPr id="494" name="bg object 49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535524" y="5827179"/>
            <a:ext cx="55054" cy="16725"/>
          </a:xfrm>
          <a:prstGeom prst="rect">
            <a:avLst/>
          </a:prstGeom>
        </p:spPr>
      </p:pic>
      <p:pic>
        <p:nvPicPr>
          <p:cNvPr id="495" name="bg object 49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57121" y="5850928"/>
            <a:ext cx="47002" cy="13373"/>
          </a:xfrm>
          <a:prstGeom prst="rect">
            <a:avLst/>
          </a:prstGeom>
        </p:spPr>
      </p:pic>
      <p:pic>
        <p:nvPicPr>
          <p:cNvPr id="496" name="bg object 49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670423" y="5827598"/>
            <a:ext cx="51549" cy="13652"/>
          </a:xfrm>
          <a:prstGeom prst="rect">
            <a:avLst/>
          </a:prstGeom>
        </p:spPr>
      </p:pic>
      <p:pic>
        <p:nvPicPr>
          <p:cNvPr id="497" name="bg object 497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3950728" y="5826531"/>
            <a:ext cx="229158" cy="79273"/>
          </a:xfrm>
          <a:prstGeom prst="rect">
            <a:avLst/>
          </a:prstGeom>
        </p:spPr>
      </p:pic>
      <p:pic>
        <p:nvPicPr>
          <p:cNvPr id="498" name="bg object 49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30274" y="5852426"/>
            <a:ext cx="41605" cy="11163"/>
          </a:xfrm>
          <a:prstGeom prst="rect">
            <a:avLst/>
          </a:prstGeom>
        </p:spPr>
      </p:pic>
      <p:pic>
        <p:nvPicPr>
          <p:cNvPr id="499" name="bg object 49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807117" y="5828093"/>
            <a:ext cx="43912" cy="10998"/>
          </a:xfrm>
          <a:prstGeom prst="rect">
            <a:avLst/>
          </a:prstGeom>
        </p:spPr>
      </p:pic>
      <p:pic>
        <p:nvPicPr>
          <p:cNvPr id="500" name="bg object 50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00163" y="5853887"/>
            <a:ext cx="36944" cy="10007"/>
          </a:xfrm>
          <a:prstGeom prst="rect">
            <a:avLst/>
          </a:prstGeom>
        </p:spPr>
      </p:pic>
      <p:pic>
        <p:nvPicPr>
          <p:cNvPr id="501" name="bg object 50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41300" y="5828144"/>
            <a:ext cx="34213" cy="9880"/>
          </a:xfrm>
          <a:prstGeom prst="rect">
            <a:avLst/>
          </a:prstGeom>
        </p:spPr>
      </p:pic>
      <p:pic>
        <p:nvPicPr>
          <p:cNvPr id="502" name="bg object 502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4222636" y="5826391"/>
            <a:ext cx="215124" cy="75895"/>
          </a:xfrm>
          <a:prstGeom prst="rect">
            <a:avLst/>
          </a:prstGeom>
        </p:spPr>
      </p:pic>
      <p:pic>
        <p:nvPicPr>
          <p:cNvPr id="503" name="bg object 50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4191" y="5855652"/>
            <a:ext cx="29603" cy="7975"/>
          </a:xfrm>
          <a:prstGeom prst="rect">
            <a:avLst/>
          </a:prstGeom>
        </p:spPr>
      </p:pic>
      <p:pic>
        <p:nvPicPr>
          <p:cNvPr id="504" name="bg object 50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76594" y="5828512"/>
            <a:ext cx="29248" cy="7848"/>
          </a:xfrm>
          <a:prstGeom prst="rect">
            <a:avLst/>
          </a:prstGeom>
        </p:spPr>
      </p:pic>
      <p:pic>
        <p:nvPicPr>
          <p:cNvPr id="505" name="bg object 50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953" y="5857176"/>
            <a:ext cx="22608" cy="6477"/>
          </a:xfrm>
          <a:prstGeom prst="rect">
            <a:avLst/>
          </a:prstGeom>
        </p:spPr>
      </p:pic>
      <p:pic>
        <p:nvPicPr>
          <p:cNvPr id="506" name="bg object 50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209932" y="5828639"/>
            <a:ext cx="21120" cy="6375"/>
          </a:xfrm>
          <a:prstGeom prst="rect">
            <a:avLst/>
          </a:prstGeom>
        </p:spPr>
      </p:pic>
      <p:pic>
        <p:nvPicPr>
          <p:cNvPr id="507" name="bg object 5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331" y="5858941"/>
            <a:ext cx="15709" cy="4025"/>
          </a:xfrm>
          <a:prstGeom prst="rect">
            <a:avLst/>
          </a:prstGeom>
        </p:spPr>
      </p:pic>
      <p:pic>
        <p:nvPicPr>
          <p:cNvPr id="508" name="bg object 5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5961" y="5828969"/>
            <a:ext cx="16065" cy="3949"/>
          </a:xfrm>
          <a:prstGeom prst="rect">
            <a:avLst/>
          </a:prstGeom>
        </p:spPr>
      </p:pic>
      <p:pic>
        <p:nvPicPr>
          <p:cNvPr id="509" name="bg object 509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3277565" y="5867425"/>
            <a:ext cx="655218" cy="43065"/>
          </a:xfrm>
          <a:prstGeom prst="rect">
            <a:avLst/>
          </a:prstGeom>
        </p:spPr>
      </p:pic>
      <p:pic>
        <p:nvPicPr>
          <p:cNvPr id="510" name="bg object 510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4498517" y="5826569"/>
            <a:ext cx="235585" cy="72631"/>
          </a:xfrm>
          <a:prstGeom prst="rect">
            <a:avLst/>
          </a:prstGeom>
        </p:spPr>
      </p:pic>
      <p:pic>
        <p:nvPicPr>
          <p:cNvPr id="511" name="bg object 511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2349817" y="5838481"/>
            <a:ext cx="233260" cy="71513"/>
          </a:xfrm>
          <a:prstGeom prst="rect">
            <a:avLst/>
          </a:prstGeom>
        </p:spPr>
      </p:pic>
      <p:pic>
        <p:nvPicPr>
          <p:cNvPr id="512" name="bg object 512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4085094" y="5867094"/>
            <a:ext cx="113271" cy="36944"/>
          </a:xfrm>
          <a:prstGeom prst="rect">
            <a:avLst/>
          </a:prstGeom>
        </p:spPr>
      </p:pic>
      <p:pic>
        <p:nvPicPr>
          <p:cNvPr id="513" name="bg object 513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2616694" y="5835396"/>
            <a:ext cx="237541" cy="122351"/>
          </a:xfrm>
          <a:prstGeom prst="rect">
            <a:avLst/>
          </a:prstGeom>
        </p:spPr>
      </p:pic>
      <p:pic>
        <p:nvPicPr>
          <p:cNvPr id="514" name="bg object 514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2220404" y="5881649"/>
            <a:ext cx="87350" cy="28232"/>
          </a:xfrm>
          <a:prstGeom prst="rect">
            <a:avLst/>
          </a:prstGeom>
        </p:spPr>
      </p:pic>
      <p:pic>
        <p:nvPicPr>
          <p:cNvPr id="515" name="bg object 515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4767985" y="5867997"/>
            <a:ext cx="93344" cy="27838"/>
          </a:xfrm>
          <a:prstGeom prst="rect">
            <a:avLst/>
          </a:prstGeom>
        </p:spPr>
      </p:pic>
      <p:pic>
        <p:nvPicPr>
          <p:cNvPr id="516" name="bg object 516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2087460" y="5883147"/>
            <a:ext cx="86182" cy="25958"/>
          </a:xfrm>
          <a:prstGeom prst="rect">
            <a:avLst/>
          </a:prstGeom>
        </p:spPr>
      </p:pic>
      <p:pic>
        <p:nvPicPr>
          <p:cNvPr id="517" name="bg object 517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4907419" y="5868250"/>
            <a:ext cx="87147" cy="25793"/>
          </a:xfrm>
          <a:prstGeom prst="rect">
            <a:avLst/>
          </a:prstGeom>
        </p:spPr>
      </p:pic>
      <p:pic>
        <p:nvPicPr>
          <p:cNvPr id="518" name="bg object 518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1955622" y="5884976"/>
            <a:ext cx="76479" cy="24307"/>
          </a:xfrm>
          <a:prstGeom prst="rect">
            <a:avLst/>
          </a:prstGeom>
        </p:spPr>
      </p:pic>
      <p:pic>
        <p:nvPicPr>
          <p:cNvPr id="519" name="bg object 519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5043068" y="5868161"/>
            <a:ext cx="81661" cy="24701"/>
          </a:xfrm>
          <a:prstGeom prst="rect">
            <a:avLst/>
          </a:prstGeom>
        </p:spPr>
      </p:pic>
      <p:pic>
        <p:nvPicPr>
          <p:cNvPr id="520" name="bg object 52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823923" y="5886310"/>
            <a:ext cx="75323" cy="22644"/>
          </a:xfrm>
          <a:prstGeom prst="rect">
            <a:avLst/>
          </a:prstGeom>
        </p:spPr>
      </p:pic>
      <p:pic>
        <p:nvPicPr>
          <p:cNvPr id="521" name="bg object 521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5178399" y="5868581"/>
            <a:ext cx="81838" cy="22339"/>
          </a:xfrm>
          <a:prstGeom prst="rect">
            <a:avLst/>
          </a:prstGeom>
        </p:spPr>
      </p:pic>
      <p:pic>
        <p:nvPicPr>
          <p:cNvPr id="522" name="bg object 52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94865" y="5887847"/>
            <a:ext cx="68567" cy="20827"/>
          </a:xfrm>
          <a:prstGeom prst="rect">
            <a:avLst/>
          </a:prstGeom>
        </p:spPr>
      </p:pic>
      <p:pic>
        <p:nvPicPr>
          <p:cNvPr id="523" name="bg object 52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315483" y="5868644"/>
            <a:ext cx="75844" cy="20345"/>
          </a:xfrm>
          <a:prstGeom prst="rect">
            <a:avLst/>
          </a:prstGeom>
        </p:spPr>
      </p:pic>
      <p:pic>
        <p:nvPicPr>
          <p:cNvPr id="524" name="bg object 52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62442" y="5889383"/>
            <a:ext cx="62407" cy="18834"/>
          </a:xfrm>
          <a:prstGeom prst="rect">
            <a:avLst/>
          </a:prstGeom>
        </p:spPr>
      </p:pic>
      <p:pic>
        <p:nvPicPr>
          <p:cNvPr id="525" name="bg object 52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456452" y="5868784"/>
            <a:ext cx="66967" cy="18605"/>
          </a:xfrm>
          <a:prstGeom prst="rect">
            <a:avLst/>
          </a:prstGeom>
        </p:spPr>
      </p:pic>
      <p:pic>
        <p:nvPicPr>
          <p:cNvPr id="526" name="bg object 5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31366" y="5890933"/>
            <a:ext cx="59448" cy="17830"/>
          </a:xfrm>
          <a:prstGeom prst="rect">
            <a:avLst/>
          </a:prstGeom>
        </p:spPr>
      </p:pic>
      <p:pic>
        <p:nvPicPr>
          <p:cNvPr id="527" name="bg object 52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591581" y="5868923"/>
            <a:ext cx="56730" cy="17627"/>
          </a:xfrm>
          <a:prstGeom prst="rect">
            <a:avLst/>
          </a:prstGeom>
        </p:spPr>
      </p:pic>
      <p:pic>
        <p:nvPicPr>
          <p:cNvPr id="528" name="bg object 528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2878683" y="5873775"/>
            <a:ext cx="241694" cy="84124"/>
          </a:xfrm>
          <a:prstGeom prst="rect">
            <a:avLst/>
          </a:prstGeom>
        </p:spPr>
      </p:pic>
      <p:pic>
        <p:nvPicPr>
          <p:cNvPr id="529" name="bg object 5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00695" y="5892850"/>
            <a:ext cx="48996" cy="14592"/>
          </a:xfrm>
          <a:prstGeom prst="rect">
            <a:avLst/>
          </a:prstGeom>
        </p:spPr>
      </p:pic>
      <p:pic>
        <p:nvPicPr>
          <p:cNvPr id="530" name="bg object 5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30824" y="5869266"/>
            <a:ext cx="50838" cy="14744"/>
          </a:xfrm>
          <a:prstGeom prst="rect">
            <a:avLst/>
          </a:prstGeom>
        </p:spPr>
      </p:pic>
      <p:pic>
        <p:nvPicPr>
          <p:cNvPr id="531" name="bg object 5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71181" y="5894819"/>
            <a:ext cx="42806" cy="11760"/>
          </a:xfrm>
          <a:prstGeom prst="rect">
            <a:avLst/>
          </a:prstGeom>
        </p:spPr>
      </p:pic>
      <p:pic>
        <p:nvPicPr>
          <p:cNvPr id="532" name="bg object 5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871438" y="5869571"/>
            <a:ext cx="44780" cy="12217"/>
          </a:xfrm>
          <a:prstGeom prst="rect">
            <a:avLst/>
          </a:prstGeom>
        </p:spPr>
      </p:pic>
      <p:pic>
        <p:nvPicPr>
          <p:cNvPr id="533" name="bg object 5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37450" y="5896318"/>
            <a:ext cx="38176" cy="10540"/>
          </a:xfrm>
          <a:prstGeom prst="rect">
            <a:avLst/>
          </a:prstGeom>
        </p:spPr>
      </p:pic>
      <p:pic>
        <p:nvPicPr>
          <p:cNvPr id="534" name="bg object 5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08052" y="5869749"/>
            <a:ext cx="37020" cy="10833"/>
          </a:xfrm>
          <a:prstGeom prst="rect">
            <a:avLst/>
          </a:prstGeom>
        </p:spPr>
      </p:pic>
      <p:pic>
        <p:nvPicPr>
          <p:cNvPr id="535" name="bg object 5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8164" y="5898184"/>
            <a:ext cx="30556" cy="8369"/>
          </a:xfrm>
          <a:prstGeom prst="rect">
            <a:avLst/>
          </a:prstGeom>
        </p:spPr>
      </p:pic>
      <p:pic>
        <p:nvPicPr>
          <p:cNvPr id="536" name="bg object 5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47178" y="5870422"/>
            <a:ext cx="30215" cy="8229"/>
          </a:xfrm>
          <a:prstGeom prst="rect">
            <a:avLst/>
          </a:prstGeom>
        </p:spPr>
      </p:pic>
      <p:pic>
        <p:nvPicPr>
          <p:cNvPr id="537" name="bg object 5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8548" y="5899746"/>
            <a:ext cx="23379" cy="6832"/>
          </a:xfrm>
          <a:prstGeom prst="rect">
            <a:avLst/>
          </a:prstGeom>
        </p:spPr>
      </p:pic>
      <p:pic>
        <p:nvPicPr>
          <p:cNvPr id="538" name="bg object 53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284226" y="5870549"/>
            <a:ext cx="21700" cy="6705"/>
          </a:xfrm>
          <a:prstGeom prst="rect">
            <a:avLst/>
          </a:prstGeom>
        </p:spPr>
      </p:pic>
      <p:pic>
        <p:nvPicPr>
          <p:cNvPr id="539" name="bg object 5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573" y="5901575"/>
            <a:ext cx="16230" cy="4254"/>
          </a:xfrm>
          <a:prstGeom prst="rect">
            <a:avLst/>
          </a:prstGeom>
        </p:spPr>
      </p:pic>
      <p:pic>
        <p:nvPicPr>
          <p:cNvPr id="540" name="bg object 5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23875" y="5870943"/>
            <a:ext cx="16542" cy="4178"/>
          </a:xfrm>
          <a:prstGeom prst="rect">
            <a:avLst/>
          </a:prstGeom>
        </p:spPr>
      </p:pic>
      <p:pic>
        <p:nvPicPr>
          <p:cNvPr id="541" name="bg object 541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2862008" y="5918073"/>
            <a:ext cx="115150" cy="40030"/>
          </a:xfrm>
          <a:prstGeom prst="rect">
            <a:avLst/>
          </a:prstGeom>
        </p:spPr>
      </p:pic>
      <p:pic>
        <p:nvPicPr>
          <p:cNvPr id="542" name="bg object 542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4102544" y="5911583"/>
            <a:ext cx="121424" cy="38989"/>
          </a:xfrm>
          <a:prstGeom prst="rect">
            <a:avLst/>
          </a:prstGeom>
        </p:spPr>
      </p:pic>
      <p:pic>
        <p:nvPicPr>
          <p:cNvPr id="543" name="bg object 543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2450756" y="5923241"/>
            <a:ext cx="109969" cy="33261"/>
          </a:xfrm>
          <a:prstGeom prst="rect">
            <a:avLst/>
          </a:prstGeom>
        </p:spPr>
      </p:pic>
      <p:pic>
        <p:nvPicPr>
          <p:cNvPr id="544" name="bg object 544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3133369" y="5911303"/>
            <a:ext cx="955623" cy="259638"/>
          </a:xfrm>
          <a:prstGeom prst="rect">
            <a:avLst/>
          </a:prstGeom>
        </p:spPr>
      </p:pic>
      <p:pic>
        <p:nvPicPr>
          <p:cNvPr id="545" name="bg object 545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4525366" y="5912256"/>
            <a:ext cx="111455" cy="33159"/>
          </a:xfrm>
          <a:prstGeom prst="rect">
            <a:avLst/>
          </a:prstGeom>
        </p:spPr>
      </p:pic>
      <p:pic>
        <p:nvPicPr>
          <p:cNvPr id="546" name="bg object 546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4666767" y="5912535"/>
            <a:ext cx="98475" cy="32067"/>
          </a:xfrm>
          <a:prstGeom prst="rect">
            <a:avLst/>
          </a:prstGeom>
        </p:spPr>
      </p:pic>
      <p:pic>
        <p:nvPicPr>
          <p:cNvPr id="547" name="bg object 547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2182558" y="5926620"/>
            <a:ext cx="95237" cy="29806"/>
          </a:xfrm>
          <a:prstGeom prst="rect">
            <a:avLst/>
          </a:prstGeom>
        </p:spPr>
      </p:pic>
      <p:pic>
        <p:nvPicPr>
          <p:cNvPr id="548" name="bg object 548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4805235" y="5912586"/>
            <a:ext cx="96329" cy="30124"/>
          </a:xfrm>
          <a:prstGeom prst="rect">
            <a:avLst/>
          </a:prstGeom>
        </p:spPr>
      </p:pic>
      <p:pic>
        <p:nvPicPr>
          <p:cNvPr id="549" name="bg object 549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2049030" y="5928118"/>
            <a:ext cx="89255" cy="28295"/>
          </a:xfrm>
          <a:prstGeom prst="rect">
            <a:avLst/>
          </a:prstGeom>
        </p:spPr>
      </p:pic>
      <p:pic>
        <p:nvPicPr>
          <p:cNvPr id="550" name="bg object 550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4947615" y="5913030"/>
            <a:ext cx="94741" cy="27508"/>
          </a:xfrm>
          <a:prstGeom prst="rect">
            <a:avLst/>
          </a:prstGeom>
        </p:spPr>
      </p:pic>
      <p:pic>
        <p:nvPicPr>
          <p:cNvPr id="551" name="bg object 551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1912200" y="5929883"/>
            <a:ext cx="83261" cy="26289"/>
          </a:xfrm>
          <a:prstGeom prst="rect">
            <a:avLst/>
          </a:prstGeom>
        </p:spPr>
      </p:pic>
      <p:pic>
        <p:nvPicPr>
          <p:cNvPr id="552" name="bg object 552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5088165" y="5913170"/>
            <a:ext cx="84200" cy="26073"/>
          </a:xfrm>
          <a:prstGeom prst="rect">
            <a:avLst/>
          </a:prstGeom>
        </p:spPr>
      </p:pic>
      <p:pic>
        <p:nvPicPr>
          <p:cNvPr id="553" name="bg object 553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778939" y="5931585"/>
            <a:ext cx="77444" cy="24155"/>
          </a:xfrm>
          <a:prstGeom prst="rect">
            <a:avLst/>
          </a:prstGeom>
        </p:spPr>
      </p:pic>
      <p:pic>
        <p:nvPicPr>
          <p:cNvPr id="554" name="bg object 554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5229250" y="5913043"/>
            <a:ext cx="81407" cy="24434"/>
          </a:xfrm>
          <a:prstGeom prst="rect">
            <a:avLst/>
          </a:prstGeom>
        </p:spPr>
      </p:pic>
      <p:pic>
        <p:nvPicPr>
          <p:cNvPr id="555" name="bg object 555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645488" y="5933275"/>
            <a:ext cx="71297" cy="21780"/>
          </a:xfrm>
          <a:prstGeom prst="rect">
            <a:avLst/>
          </a:prstGeom>
        </p:spPr>
      </p:pic>
      <p:pic>
        <p:nvPicPr>
          <p:cNvPr id="556" name="bg object 55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371198" y="5913463"/>
            <a:ext cx="73520" cy="22047"/>
          </a:xfrm>
          <a:prstGeom prst="rect">
            <a:avLst/>
          </a:prstGeom>
        </p:spPr>
      </p:pic>
      <p:pic>
        <p:nvPicPr>
          <p:cNvPr id="557" name="bg object 55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09572" y="5934913"/>
            <a:ext cx="64325" cy="19913"/>
          </a:xfrm>
          <a:prstGeom prst="rect">
            <a:avLst/>
          </a:prstGeom>
        </p:spPr>
      </p:pic>
      <p:pic>
        <p:nvPicPr>
          <p:cNvPr id="558" name="bg object 55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513285" y="5913805"/>
            <a:ext cx="71259" cy="18783"/>
          </a:xfrm>
          <a:prstGeom prst="rect">
            <a:avLst/>
          </a:prstGeom>
        </p:spPr>
      </p:pic>
      <p:pic>
        <p:nvPicPr>
          <p:cNvPr id="559" name="bg object 55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74660" y="5936551"/>
            <a:ext cx="61468" cy="18859"/>
          </a:xfrm>
          <a:prstGeom prst="rect">
            <a:avLst/>
          </a:prstGeom>
        </p:spPr>
      </p:pic>
      <p:pic>
        <p:nvPicPr>
          <p:cNvPr id="560" name="bg object 56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652160" y="5914009"/>
            <a:ext cx="58661" cy="18618"/>
          </a:xfrm>
          <a:prstGeom prst="rect">
            <a:avLst/>
          </a:prstGeom>
        </p:spPr>
      </p:pic>
      <p:pic>
        <p:nvPicPr>
          <p:cNvPr id="561" name="bg object 56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38110" y="5938430"/>
            <a:ext cx="54609" cy="15773"/>
          </a:xfrm>
          <a:prstGeom prst="rect">
            <a:avLst/>
          </a:prstGeom>
        </p:spPr>
      </p:pic>
      <p:pic>
        <p:nvPicPr>
          <p:cNvPr id="562" name="bg object 562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5795404" y="5914427"/>
            <a:ext cx="52463" cy="15582"/>
          </a:xfrm>
          <a:prstGeom prst="rect">
            <a:avLst/>
          </a:prstGeom>
        </p:spPr>
      </p:pic>
      <p:pic>
        <p:nvPicPr>
          <p:cNvPr id="563" name="bg object 56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06258" y="5940221"/>
            <a:ext cx="45605" cy="13093"/>
          </a:xfrm>
          <a:prstGeom prst="rect">
            <a:avLst/>
          </a:prstGeom>
        </p:spPr>
      </p:pic>
      <p:pic>
        <p:nvPicPr>
          <p:cNvPr id="564" name="bg object 564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2567609" y="5921819"/>
            <a:ext cx="131406" cy="84569"/>
          </a:xfrm>
          <a:prstGeom prst="rect">
            <a:avLst/>
          </a:prstGeom>
        </p:spPr>
      </p:pic>
      <p:pic>
        <p:nvPicPr>
          <p:cNvPr id="565" name="bg object 56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40044" y="5914745"/>
            <a:ext cx="46215" cy="12915"/>
          </a:xfrm>
          <a:prstGeom prst="rect">
            <a:avLst/>
          </a:prstGeom>
        </p:spPr>
      </p:pic>
      <p:pic>
        <p:nvPicPr>
          <p:cNvPr id="566" name="bg object 56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68844" y="5941910"/>
            <a:ext cx="41744" cy="11633"/>
          </a:xfrm>
          <a:prstGeom prst="rect">
            <a:avLst/>
          </a:prstGeom>
        </p:spPr>
      </p:pic>
      <p:pic>
        <p:nvPicPr>
          <p:cNvPr id="567" name="bg object 56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80379" y="5914948"/>
            <a:ext cx="38354" cy="11493"/>
          </a:xfrm>
          <a:prstGeom prst="rect">
            <a:avLst/>
          </a:prstGeom>
        </p:spPr>
      </p:pic>
      <p:pic>
        <p:nvPicPr>
          <p:cNvPr id="568" name="bg object 56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6815" y="5944107"/>
            <a:ext cx="31534" cy="8864"/>
          </a:xfrm>
          <a:prstGeom prst="rect">
            <a:avLst/>
          </a:prstGeom>
        </p:spPr>
      </p:pic>
      <p:pic>
        <p:nvPicPr>
          <p:cNvPr id="569" name="bg object 56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23530" y="5915698"/>
            <a:ext cx="31269" cy="8724"/>
          </a:xfrm>
          <a:prstGeom prst="rect">
            <a:avLst/>
          </a:prstGeom>
        </p:spPr>
      </p:pic>
      <p:pic>
        <p:nvPicPr>
          <p:cNvPr id="570" name="bg object 57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541" y="5945733"/>
            <a:ext cx="24269" cy="7213"/>
          </a:xfrm>
          <a:prstGeom prst="rect">
            <a:avLst/>
          </a:prstGeom>
        </p:spPr>
      </p:pic>
      <p:pic>
        <p:nvPicPr>
          <p:cNvPr id="571" name="bg object 57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64389" y="5915850"/>
            <a:ext cx="22548" cy="7124"/>
          </a:xfrm>
          <a:prstGeom prst="rect">
            <a:avLst/>
          </a:prstGeom>
        </p:spPr>
      </p:pic>
      <p:pic>
        <p:nvPicPr>
          <p:cNvPr id="572" name="bg object 5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947" y="5947676"/>
            <a:ext cx="16713" cy="4483"/>
          </a:xfrm>
          <a:prstGeom prst="rect">
            <a:avLst/>
          </a:prstGeom>
        </p:spPr>
      </p:pic>
      <p:pic>
        <p:nvPicPr>
          <p:cNvPr id="573" name="bg object 5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8101" y="5916294"/>
            <a:ext cx="17106" cy="4394"/>
          </a:xfrm>
          <a:prstGeom prst="rect">
            <a:avLst/>
          </a:prstGeom>
        </p:spPr>
      </p:pic>
      <p:pic>
        <p:nvPicPr>
          <p:cNvPr id="574" name="bg object 574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2289593" y="5924867"/>
            <a:ext cx="248589" cy="80695"/>
          </a:xfrm>
          <a:prstGeom prst="rect">
            <a:avLst/>
          </a:prstGeom>
        </p:spPr>
      </p:pic>
      <p:pic>
        <p:nvPicPr>
          <p:cNvPr id="575" name="bg object 575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2841942" y="5964415"/>
            <a:ext cx="126149" cy="41376"/>
          </a:xfrm>
          <a:prstGeom prst="rect">
            <a:avLst/>
          </a:prstGeom>
        </p:spPr>
      </p:pic>
      <p:pic>
        <p:nvPicPr>
          <p:cNvPr id="576" name="bg object 576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4556048" y="5958256"/>
            <a:ext cx="111861" cy="36156"/>
          </a:xfrm>
          <a:prstGeom prst="rect">
            <a:avLst/>
          </a:prstGeom>
        </p:spPr>
      </p:pic>
      <p:pic>
        <p:nvPicPr>
          <p:cNvPr id="577" name="bg object 577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4700053" y="5958598"/>
            <a:ext cx="105511" cy="33947"/>
          </a:xfrm>
          <a:prstGeom prst="rect">
            <a:avLst/>
          </a:prstGeom>
        </p:spPr>
      </p:pic>
      <p:pic>
        <p:nvPicPr>
          <p:cNvPr id="578" name="bg object 578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2146782" y="5973038"/>
            <a:ext cx="98297" cy="32042"/>
          </a:xfrm>
          <a:prstGeom prst="rect">
            <a:avLst/>
          </a:prstGeom>
        </p:spPr>
      </p:pic>
      <p:pic>
        <p:nvPicPr>
          <p:cNvPr id="579" name="bg object 579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4843995" y="5958573"/>
            <a:ext cx="98971" cy="32613"/>
          </a:xfrm>
          <a:prstGeom prst="rect">
            <a:avLst/>
          </a:prstGeom>
        </p:spPr>
      </p:pic>
      <p:pic>
        <p:nvPicPr>
          <p:cNvPr id="580" name="bg object 580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2009673" y="5974969"/>
            <a:ext cx="94449" cy="29337"/>
          </a:xfrm>
          <a:prstGeom prst="rect">
            <a:avLst/>
          </a:prstGeom>
        </p:spPr>
      </p:pic>
      <p:pic>
        <p:nvPicPr>
          <p:cNvPr id="581" name="bg object 581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2984576" y="5960859"/>
            <a:ext cx="270382" cy="99313"/>
          </a:xfrm>
          <a:prstGeom prst="rect">
            <a:avLst/>
          </a:prstGeom>
        </p:spPr>
      </p:pic>
      <p:pic>
        <p:nvPicPr>
          <p:cNvPr id="582" name="bg object 582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4990960" y="5958890"/>
            <a:ext cx="93001" cy="30518"/>
          </a:xfrm>
          <a:prstGeom prst="rect">
            <a:avLst/>
          </a:prstGeom>
        </p:spPr>
      </p:pic>
      <p:pic>
        <p:nvPicPr>
          <p:cNvPr id="583" name="bg object 583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1868919" y="5976658"/>
            <a:ext cx="85864" cy="27825"/>
          </a:xfrm>
          <a:prstGeom prst="rect">
            <a:avLst/>
          </a:prstGeom>
        </p:spPr>
      </p:pic>
      <p:pic>
        <p:nvPicPr>
          <p:cNvPr id="584" name="bg object 584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5133606" y="5959449"/>
            <a:ext cx="93129" cy="27393"/>
          </a:xfrm>
          <a:prstGeom prst="rect">
            <a:avLst/>
          </a:prstGeom>
        </p:spPr>
      </p:pic>
      <p:pic>
        <p:nvPicPr>
          <p:cNvPr id="585" name="bg object 585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1730832" y="5978067"/>
            <a:ext cx="81381" cy="26073"/>
          </a:xfrm>
          <a:prstGeom prst="rect">
            <a:avLst/>
          </a:prstGeom>
        </p:spPr>
      </p:pic>
      <p:pic>
        <p:nvPicPr>
          <p:cNvPr id="586" name="bg object 586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5279757" y="5959487"/>
            <a:ext cx="84086" cy="25844"/>
          </a:xfrm>
          <a:prstGeom prst="rect">
            <a:avLst/>
          </a:prstGeom>
        </p:spPr>
      </p:pic>
      <p:pic>
        <p:nvPicPr>
          <p:cNvPr id="587" name="bg object 58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593748" y="5980036"/>
            <a:ext cx="75869" cy="23533"/>
          </a:xfrm>
          <a:prstGeom prst="rect">
            <a:avLst/>
          </a:prstGeom>
        </p:spPr>
      </p:pic>
      <p:pic>
        <p:nvPicPr>
          <p:cNvPr id="588" name="bg object 588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5425757" y="5959982"/>
            <a:ext cx="75945" cy="23291"/>
          </a:xfrm>
          <a:prstGeom prst="rect">
            <a:avLst/>
          </a:prstGeom>
        </p:spPr>
      </p:pic>
      <p:pic>
        <p:nvPicPr>
          <p:cNvPr id="589" name="bg object 58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54950" y="5981953"/>
            <a:ext cx="66357" cy="21031"/>
          </a:xfrm>
          <a:prstGeom prst="rect">
            <a:avLst/>
          </a:prstGeom>
        </p:spPr>
      </p:pic>
      <p:pic>
        <p:nvPicPr>
          <p:cNvPr id="590" name="bg object 590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3842258" y="5957252"/>
            <a:ext cx="266026" cy="99250"/>
          </a:xfrm>
          <a:prstGeom prst="rect">
            <a:avLst/>
          </a:prstGeom>
        </p:spPr>
      </p:pic>
      <p:pic>
        <p:nvPicPr>
          <p:cNvPr id="591" name="bg object 59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571908" y="5960312"/>
            <a:ext cx="73634" cy="19888"/>
          </a:xfrm>
          <a:prstGeom prst="rect">
            <a:avLst/>
          </a:prstGeom>
        </p:spPr>
      </p:pic>
      <p:pic>
        <p:nvPicPr>
          <p:cNvPr id="592" name="bg object 59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16100" y="5983656"/>
            <a:ext cx="63614" cy="19913"/>
          </a:xfrm>
          <a:prstGeom prst="rect">
            <a:avLst/>
          </a:prstGeom>
        </p:spPr>
      </p:pic>
      <p:pic>
        <p:nvPicPr>
          <p:cNvPr id="593" name="bg object 59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717413" y="5960655"/>
            <a:ext cx="59740" cy="18897"/>
          </a:xfrm>
          <a:prstGeom prst="rect">
            <a:avLst/>
          </a:prstGeom>
        </p:spPr>
      </p:pic>
      <p:pic>
        <p:nvPicPr>
          <p:cNvPr id="594" name="bg object 594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3990771" y="5957391"/>
            <a:ext cx="251866" cy="97231"/>
          </a:xfrm>
          <a:prstGeom prst="rect">
            <a:avLst/>
          </a:prstGeom>
        </p:spPr>
      </p:pic>
      <p:pic>
        <p:nvPicPr>
          <p:cNvPr id="595" name="bg object 59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75766" y="5985624"/>
            <a:ext cx="56362" cy="16637"/>
          </a:xfrm>
          <a:prstGeom prst="rect">
            <a:avLst/>
          </a:prstGeom>
        </p:spPr>
      </p:pic>
      <p:pic>
        <p:nvPicPr>
          <p:cNvPr id="596" name="bg object 596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5862027" y="5961062"/>
            <a:ext cx="54203" cy="16408"/>
          </a:xfrm>
          <a:prstGeom prst="rect">
            <a:avLst/>
          </a:prstGeom>
        </p:spPr>
      </p:pic>
      <p:pic>
        <p:nvPicPr>
          <p:cNvPr id="597" name="bg object 59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40206" y="5987516"/>
            <a:ext cx="47091" cy="13817"/>
          </a:xfrm>
          <a:prstGeom prst="rect">
            <a:avLst/>
          </a:prstGeom>
        </p:spPr>
      </p:pic>
      <p:pic>
        <p:nvPicPr>
          <p:cNvPr id="598" name="bg object 59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10846" y="5961455"/>
            <a:ext cx="47726" cy="13601"/>
          </a:xfrm>
          <a:prstGeom prst="rect">
            <a:avLst/>
          </a:prstGeom>
        </p:spPr>
      </p:pic>
      <p:pic>
        <p:nvPicPr>
          <p:cNvPr id="599" name="bg object 59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8880" y="5989231"/>
            <a:ext cx="43141" cy="12280"/>
          </a:xfrm>
          <a:prstGeom prst="rect">
            <a:avLst/>
          </a:prstGeom>
        </p:spPr>
      </p:pic>
      <p:pic>
        <p:nvPicPr>
          <p:cNvPr id="600" name="bg object 60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3104" y="5991555"/>
            <a:ext cx="32702" cy="9359"/>
          </a:xfrm>
          <a:prstGeom prst="rect">
            <a:avLst/>
          </a:prstGeom>
        </p:spPr>
      </p:pic>
      <p:pic>
        <p:nvPicPr>
          <p:cNvPr id="601" name="bg object 60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02373" y="5962472"/>
            <a:ext cx="32335" cy="9220"/>
          </a:xfrm>
          <a:prstGeom prst="rect">
            <a:avLst/>
          </a:prstGeom>
        </p:spPr>
      </p:pic>
      <p:pic>
        <p:nvPicPr>
          <p:cNvPr id="602" name="bg object 60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084" y="5993231"/>
            <a:ext cx="25129" cy="7645"/>
          </a:xfrm>
          <a:prstGeom prst="rect">
            <a:avLst/>
          </a:prstGeom>
        </p:spPr>
      </p:pic>
      <p:pic>
        <p:nvPicPr>
          <p:cNvPr id="603" name="bg object 60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7218" y="5962637"/>
            <a:ext cx="23404" cy="7543"/>
          </a:xfrm>
          <a:prstGeom prst="rect">
            <a:avLst/>
          </a:prstGeom>
        </p:spPr>
      </p:pic>
      <p:pic>
        <p:nvPicPr>
          <p:cNvPr id="604" name="bg object 6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718" y="5995250"/>
            <a:ext cx="17386" cy="4749"/>
          </a:xfrm>
          <a:prstGeom prst="rect">
            <a:avLst/>
          </a:prstGeom>
        </p:spPr>
      </p:pic>
      <p:pic>
        <p:nvPicPr>
          <p:cNvPr id="605" name="bg object 60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94983" y="5963132"/>
            <a:ext cx="17770" cy="4673"/>
          </a:xfrm>
          <a:prstGeom prst="rect">
            <a:avLst/>
          </a:prstGeom>
        </p:spPr>
      </p:pic>
      <p:pic>
        <p:nvPicPr>
          <p:cNvPr id="606" name="bg object 606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4141342" y="6007404"/>
            <a:ext cx="125349" cy="45313"/>
          </a:xfrm>
          <a:prstGeom prst="rect">
            <a:avLst/>
          </a:prstGeom>
        </p:spPr>
      </p:pic>
      <p:pic>
        <p:nvPicPr>
          <p:cNvPr id="607" name="bg object 607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4243425" y="5866968"/>
            <a:ext cx="383197" cy="295059"/>
          </a:xfrm>
          <a:prstGeom prst="rect">
            <a:avLst/>
          </a:prstGeom>
        </p:spPr>
      </p:pic>
      <p:pic>
        <p:nvPicPr>
          <p:cNvPr id="608" name="bg object 608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2680982" y="5966180"/>
            <a:ext cx="273075" cy="147955"/>
          </a:xfrm>
          <a:prstGeom prst="rect">
            <a:avLst/>
          </a:prstGeom>
        </p:spPr>
      </p:pic>
      <p:pic>
        <p:nvPicPr>
          <p:cNvPr id="609" name="bg object 609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2394293" y="6020079"/>
            <a:ext cx="117068" cy="37376"/>
          </a:xfrm>
          <a:prstGeom prst="rect">
            <a:avLst/>
          </a:prstGeom>
        </p:spPr>
      </p:pic>
      <p:pic>
        <p:nvPicPr>
          <p:cNvPr id="610" name="bg object 610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4589297" y="6008408"/>
            <a:ext cx="115417" cy="38303"/>
          </a:xfrm>
          <a:prstGeom prst="rect">
            <a:avLst/>
          </a:prstGeom>
        </p:spPr>
      </p:pic>
      <p:pic>
        <p:nvPicPr>
          <p:cNvPr id="611" name="bg object 611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2255164" y="6021743"/>
            <a:ext cx="103060" cy="36410"/>
          </a:xfrm>
          <a:prstGeom prst="rect">
            <a:avLst/>
          </a:prstGeom>
        </p:spPr>
      </p:pic>
      <p:pic>
        <p:nvPicPr>
          <p:cNvPr id="612" name="bg object 612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4737607" y="6008763"/>
            <a:ext cx="108838" cy="36017"/>
          </a:xfrm>
          <a:prstGeom prst="rect">
            <a:avLst/>
          </a:prstGeom>
        </p:spPr>
      </p:pic>
      <p:pic>
        <p:nvPicPr>
          <p:cNvPr id="613" name="bg object 613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4885817" y="6008776"/>
            <a:ext cx="102171" cy="34594"/>
          </a:xfrm>
          <a:prstGeom prst="rect">
            <a:avLst/>
          </a:prstGeom>
        </p:spPr>
      </p:pic>
      <p:pic>
        <p:nvPicPr>
          <p:cNvPr id="614" name="bg object 614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2108060" y="6023597"/>
            <a:ext cx="101511" cy="34023"/>
          </a:xfrm>
          <a:prstGeom prst="rect">
            <a:avLst/>
          </a:prstGeom>
        </p:spPr>
      </p:pic>
      <p:pic>
        <p:nvPicPr>
          <p:cNvPr id="615" name="bg object 615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1966848" y="6025654"/>
            <a:ext cx="97510" cy="31064"/>
          </a:xfrm>
          <a:prstGeom prst="rect">
            <a:avLst/>
          </a:prstGeom>
        </p:spPr>
      </p:pic>
      <p:pic>
        <p:nvPicPr>
          <p:cNvPr id="616" name="bg object 616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6087566" y="5961633"/>
            <a:ext cx="107264" cy="64859"/>
          </a:xfrm>
          <a:prstGeom prst="rect">
            <a:avLst/>
          </a:prstGeom>
        </p:spPr>
      </p:pic>
      <p:pic>
        <p:nvPicPr>
          <p:cNvPr id="617" name="bg object 617"/>
          <p:cNvPicPr/>
          <p:nvPr/>
        </p:nvPicPr>
        <p:blipFill>
          <a:blip r:embed="rId128" cstate="print"/>
          <a:stretch>
            <a:fillRect/>
          </a:stretch>
        </p:blipFill>
        <p:spPr>
          <a:xfrm>
            <a:off x="5036997" y="6009144"/>
            <a:ext cx="96266" cy="32334"/>
          </a:xfrm>
          <a:prstGeom prst="rect">
            <a:avLst/>
          </a:prstGeom>
        </p:spPr>
      </p:pic>
      <p:pic>
        <p:nvPicPr>
          <p:cNvPr id="618" name="bg object 618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1821903" y="6027420"/>
            <a:ext cx="88760" cy="29476"/>
          </a:xfrm>
          <a:prstGeom prst="rect">
            <a:avLst/>
          </a:prstGeom>
        </p:spPr>
      </p:pic>
      <p:pic>
        <p:nvPicPr>
          <p:cNvPr id="619" name="bg object 619"/>
          <p:cNvPicPr/>
          <p:nvPr/>
        </p:nvPicPr>
        <p:blipFill>
          <a:blip r:embed="rId130" cstate="print"/>
          <a:stretch>
            <a:fillRect/>
          </a:stretch>
        </p:blipFill>
        <p:spPr>
          <a:xfrm>
            <a:off x="5184051" y="6009741"/>
            <a:ext cx="96227" cy="29133"/>
          </a:xfrm>
          <a:prstGeom prst="rect">
            <a:avLst/>
          </a:prstGeom>
        </p:spPr>
      </p:pic>
      <p:pic>
        <p:nvPicPr>
          <p:cNvPr id="620" name="bg object 620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1679727" y="6028855"/>
            <a:ext cx="84112" cy="27647"/>
          </a:xfrm>
          <a:prstGeom prst="rect">
            <a:avLst/>
          </a:prstGeom>
        </p:spPr>
      </p:pic>
      <p:pic>
        <p:nvPicPr>
          <p:cNvPr id="621" name="bg object 621"/>
          <p:cNvPicPr/>
          <p:nvPr/>
        </p:nvPicPr>
        <p:blipFill>
          <a:blip r:embed="rId132" cstate="print"/>
          <a:stretch>
            <a:fillRect/>
          </a:stretch>
        </p:blipFill>
        <p:spPr>
          <a:xfrm>
            <a:off x="5334545" y="6009830"/>
            <a:ext cx="86995" cy="27381"/>
          </a:xfrm>
          <a:prstGeom prst="rect">
            <a:avLst/>
          </a:prstGeom>
        </p:spPr>
      </p:pic>
      <p:pic>
        <p:nvPicPr>
          <p:cNvPr id="622" name="bg object 622"/>
          <p:cNvPicPr/>
          <p:nvPr/>
        </p:nvPicPr>
        <p:blipFill>
          <a:blip r:embed="rId133" cstate="print"/>
          <a:stretch>
            <a:fillRect/>
          </a:stretch>
        </p:blipFill>
        <p:spPr>
          <a:xfrm>
            <a:off x="1538465" y="6030899"/>
            <a:ext cx="78625" cy="24968"/>
          </a:xfrm>
          <a:prstGeom prst="rect">
            <a:avLst/>
          </a:prstGeom>
        </p:spPr>
      </p:pic>
      <p:pic>
        <p:nvPicPr>
          <p:cNvPr id="623" name="bg object 623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5484939" y="6010325"/>
            <a:ext cx="78549" cy="24739"/>
          </a:xfrm>
          <a:prstGeom prst="rect">
            <a:avLst/>
          </a:prstGeom>
        </p:spPr>
      </p:pic>
      <p:pic>
        <p:nvPicPr>
          <p:cNvPr id="624" name="bg object 624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395742" y="6032957"/>
            <a:ext cx="68541" cy="22250"/>
          </a:xfrm>
          <a:prstGeom prst="rect">
            <a:avLst/>
          </a:prstGeom>
        </p:spPr>
      </p:pic>
      <p:pic>
        <p:nvPicPr>
          <p:cNvPr id="625" name="bg object 62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635447" y="6010757"/>
            <a:ext cx="76187" cy="21094"/>
          </a:xfrm>
          <a:prstGeom prst="rect">
            <a:avLst/>
          </a:prstGeom>
        </p:spPr>
      </p:pic>
      <p:pic>
        <p:nvPicPr>
          <p:cNvPr id="626" name="bg object 62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252600" y="6034684"/>
            <a:ext cx="65912" cy="21120"/>
          </a:xfrm>
          <a:prstGeom prst="rect">
            <a:avLst/>
          </a:prstGeom>
        </p:spPr>
      </p:pic>
      <p:pic>
        <p:nvPicPr>
          <p:cNvPr id="627" name="bg object 62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785281" y="6011138"/>
            <a:ext cx="61899" cy="20053"/>
          </a:xfrm>
          <a:prstGeom prst="rect">
            <a:avLst/>
          </a:prstGeom>
        </p:spPr>
      </p:pic>
      <p:pic>
        <p:nvPicPr>
          <p:cNvPr id="628" name="bg object 62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08062" y="6036767"/>
            <a:ext cx="58407" cy="17678"/>
          </a:xfrm>
          <a:prstGeom prst="rect">
            <a:avLst/>
          </a:prstGeom>
        </p:spPr>
      </p:pic>
      <p:pic>
        <p:nvPicPr>
          <p:cNvPr id="629" name="bg object 62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934342" y="6011570"/>
            <a:ext cx="56057" cy="17500"/>
          </a:xfrm>
          <a:prstGeom prst="rect">
            <a:avLst/>
          </a:prstGeom>
        </p:spPr>
      </p:pic>
      <p:pic>
        <p:nvPicPr>
          <p:cNvPr id="630" name="bg object 6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68578" y="6038736"/>
            <a:ext cx="48679" cy="14643"/>
          </a:xfrm>
          <a:prstGeom prst="rect">
            <a:avLst/>
          </a:prstGeom>
        </p:spPr>
      </p:pic>
      <p:pic>
        <p:nvPicPr>
          <p:cNvPr id="631" name="bg object 6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2934" y="6040526"/>
            <a:ext cx="44792" cy="13055"/>
          </a:xfrm>
          <a:prstGeom prst="rect">
            <a:avLst/>
          </a:prstGeom>
        </p:spPr>
      </p:pic>
      <p:pic>
        <p:nvPicPr>
          <p:cNvPr id="632" name="bg object 6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387813" y="6013132"/>
            <a:ext cx="33570" cy="9804"/>
          </a:xfrm>
          <a:prstGeom prst="rect">
            <a:avLst/>
          </a:prstGeom>
        </p:spPr>
      </p:pic>
      <p:pic>
        <p:nvPicPr>
          <p:cNvPr id="633" name="bg object 6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2099" y="6044780"/>
            <a:ext cx="26136" cy="8051"/>
          </a:xfrm>
          <a:prstGeom prst="rect">
            <a:avLst/>
          </a:prstGeom>
        </p:spPr>
      </p:pic>
      <p:pic>
        <p:nvPicPr>
          <p:cNvPr id="634" name="bg object 6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7083" y="6013437"/>
            <a:ext cx="24323" cy="7912"/>
          </a:xfrm>
          <a:prstGeom prst="rect">
            <a:avLst/>
          </a:prstGeom>
        </p:spPr>
      </p:pic>
      <p:pic>
        <p:nvPicPr>
          <p:cNvPr id="635" name="bg object 6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681" y="6046876"/>
            <a:ext cx="18033" cy="4991"/>
          </a:xfrm>
          <a:prstGeom prst="rect">
            <a:avLst/>
          </a:prstGeom>
        </p:spPr>
      </p:pic>
      <p:pic>
        <p:nvPicPr>
          <p:cNvPr id="636" name="bg object 6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89255" y="6013970"/>
            <a:ext cx="18465" cy="4876"/>
          </a:xfrm>
          <a:prstGeom prst="rect">
            <a:avLst/>
          </a:prstGeom>
        </p:spPr>
      </p:pic>
      <p:pic>
        <p:nvPicPr>
          <p:cNvPr id="637" name="bg object 637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2958769" y="6064783"/>
            <a:ext cx="132702" cy="49187"/>
          </a:xfrm>
          <a:prstGeom prst="rect">
            <a:avLst/>
          </a:prstGeom>
        </p:spPr>
      </p:pic>
      <p:pic>
        <p:nvPicPr>
          <p:cNvPr id="638" name="bg object 638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3856304" y="6059042"/>
            <a:ext cx="291820" cy="51561"/>
          </a:xfrm>
          <a:prstGeom prst="rect">
            <a:avLst/>
          </a:prstGeom>
        </p:spPr>
      </p:pic>
      <p:pic>
        <p:nvPicPr>
          <p:cNvPr id="639" name="bg object 639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2360625" y="6072390"/>
            <a:ext cx="120484" cy="39573"/>
          </a:xfrm>
          <a:prstGeom prst="rect">
            <a:avLst/>
          </a:prstGeom>
        </p:spPr>
      </p:pic>
      <p:pic>
        <p:nvPicPr>
          <p:cNvPr id="640" name="bg object 640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4623739" y="6060618"/>
            <a:ext cx="122047" cy="39420"/>
          </a:xfrm>
          <a:prstGeom prst="rect">
            <a:avLst/>
          </a:prstGeom>
        </p:spPr>
      </p:pic>
      <p:pic>
        <p:nvPicPr>
          <p:cNvPr id="641" name="bg object 641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2220569" y="6074257"/>
            <a:ext cx="106413" cy="38315"/>
          </a:xfrm>
          <a:prstGeom prst="rect">
            <a:avLst/>
          </a:prstGeom>
        </p:spPr>
      </p:pic>
      <p:pic>
        <p:nvPicPr>
          <p:cNvPr id="642" name="bg object 642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2488196" y="6018161"/>
            <a:ext cx="168668" cy="152476"/>
          </a:xfrm>
          <a:prstGeom prst="rect">
            <a:avLst/>
          </a:prstGeom>
        </p:spPr>
      </p:pic>
      <p:pic>
        <p:nvPicPr>
          <p:cNvPr id="643" name="bg object 643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4777219" y="6060782"/>
            <a:ext cx="108216" cy="38354"/>
          </a:xfrm>
          <a:prstGeom prst="rect">
            <a:avLst/>
          </a:prstGeom>
        </p:spPr>
      </p:pic>
      <p:pic>
        <p:nvPicPr>
          <p:cNvPr id="644" name="bg object 644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2068131" y="6076302"/>
            <a:ext cx="104559" cy="35382"/>
          </a:xfrm>
          <a:prstGeom prst="rect">
            <a:avLst/>
          </a:prstGeom>
        </p:spPr>
      </p:pic>
      <p:pic>
        <p:nvPicPr>
          <p:cNvPr id="645" name="bg object 645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2971025" y="6012853"/>
            <a:ext cx="574599" cy="159080"/>
          </a:xfrm>
          <a:prstGeom prst="rect">
            <a:avLst/>
          </a:prstGeom>
        </p:spPr>
      </p:pic>
      <p:pic>
        <p:nvPicPr>
          <p:cNvPr id="646" name="bg object 646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4928971" y="6061151"/>
            <a:ext cx="105765" cy="35852"/>
          </a:xfrm>
          <a:prstGeom prst="rect">
            <a:avLst/>
          </a:prstGeom>
        </p:spPr>
      </p:pic>
      <p:pic>
        <p:nvPicPr>
          <p:cNvPr id="647" name="bg object 647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1922462" y="6077940"/>
            <a:ext cx="98082" cy="33654"/>
          </a:xfrm>
          <a:prstGeom prst="rect">
            <a:avLst/>
          </a:prstGeom>
        </p:spPr>
      </p:pic>
      <p:pic>
        <p:nvPicPr>
          <p:cNvPr id="648" name="bg object 648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6167119" y="6012256"/>
            <a:ext cx="110172" cy="67513"/>
          </a:xfrm>
          <a:prstGeom prst="rect">
            <a:avLst/>
          </a:prstGeom>
        </p:spPr>
      </p:pic>
      <p:pic>
        <p:nvPicPr>
          <p:cNvPr id="649" name="bg object 649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5084165" y="6061735"/>
            <a:ext cx="104165" cy="32715"/>
          </a:xfrm>
          <a:prstGeom prst="rect">
            <a:avLst/>
          </a:prstGeom>
        </p:spPr>
      </p:pic>
      <p:pic>
        <p:nvPicPr>
          <p:cNvPr id="650" name="bg object 650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1773224" y="6079909"/>
            <a:ext cx="91744" cy="31318"/>
          </a:xfrm>
          <a:prstGeom prst="rect">
            <a:avLst/>
          </a:prstGeom>
        </p:spPr>
      </p:pic>
      <p:pic>
        <p:nvPicPr>
          <p:cNvPr id="651" name="bg object 651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5235384" y="6061621"/>
            <a:ext cx="96393" cy="31280"/>
          </a:xfrm>
          <a:prstGeom prst="rect">
            <a:avLst/>
          </a:prstGeom>
        </p:spPr>
      </p:pic>
      <p:pic>
        <p:nvPicPr>
          <p:cNvPr id="652" name="bg object 652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683221" y="6042964"/>
            <a:ext cx="107530" cy="64516"/>
          </a:xfrm>
          <a:prstGeom prst="rect">
            <a:avLst/>
          </a:prstGeom>
        </p:spPr>
      </p:pic>
      <p:pic>
        <p:nvPicPr>
          <p:cNvPr id="653" name="bg object 653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1627797" y="6081928"/>
            <a:ext cx="85369" cy="28676"/>
          </a:xfrm>
          <a:prstGeom prst="rect">
            <a:avLst/>
          </a:prstGeom>
        </p:spPr>
      </p:pic>
      <p:pic>
        <p:nvPicPr>
          <p:cNvPr id="654" name="bg object 654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5391302" y="6061951"/>
            <a:ext cx="90030" cy="29006"/>
          </a:xfrm>
          <a:prstGeom prst="rect">
            <a:avLst/>
          </a:prstGeom>
        </p:spPr>
      </p:pic>
      <p:pic>
        <p:nvPicPr>
          <p:cNvPr id="655" name="bg object 655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1482674" y="6083846"/>
            <a:ext cx="78257" cy="25869"/>
          </a:xfrm>
          <a:prstGeom prst="rect">
            <a:avLst/>
          </a:prstGeom>
        </p:spPr>
      </p:pic>
      <p:pic>
        <p:nvPicPr>
          <p:cNvPr id="656" name="bg object 656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5546242" y="6062548"/>
            <a:ext cx="81267" cy="26200"/>
          </a:xfrm>
          <a:prstGeom prst="rect">
            <a:avLst/>
          </a:prstGeom>
        </p:spPr>
      </p:pic>
      <p:pic>
        <p:nvPicPr>
          <p:cNvPr id="657" name="bg object 657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5701296" y="6062992"/>
            <a:ext cx="78892" cy="22364"/>
          </a:xfrm>
          <a:prstGeom prst="rect">
            <a:avLst/>
          </a:prstGeom>
        </p:spPr>
      </p:pic>
      <p:pic>
        <p:nvPicPr>
          <p:cNvPr id="658" name="bg object 65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34388" y="6085738"/>
            <a:ext cx="70853" cy="23634"/>
          </a:xfrm>
          <a:prstGeom prst="rect">
            <a:avLst/>
          </a:prstGeom>
        </p:spPr>
      </p:pic>
      <p:pic>
        <p:nvPicPr>
          <p:cNvPr id="659" name="bg object 65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86814" y="6087567"/>
            <a:ext cx="68325" cy="22415"/>
          </a:xfrm>
          <a:prstGeom prst="rect">
            <a:avLst/>
          </a:prstGeom>
        </p:spPr>
      </p:pic>
      <p:pic>
        <p:nvPicPr>
          <p:cNvPr id="660" name="bg object 660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5855601" y="6063411"/>
            <a:ext cx="64173" cy="21272"/>
          </a:xfrm>
          <a:prstGeom prst="rect">
            <a:avLst/>
          </a:prstGeom>
        </p:spPr>
      </p:pic>
      <p:pic>
        <p:nvPicPr>
          <p:cNvPr id="661" name="bg object 66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38009" y="6089713"/>
            <a:ext cx="60439" cy="18732"/>
          </a:xfrm>
          <a:prstGeom prst="rect">
            <a:avLst/>
          </a:prstGeom>
        </p:spPr>
      </p:pic>
      <p:pic>
        <p:nvPicPr>
          <p:cNvPr id="662" name="bg object 662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4030471" y="6059551"/>
            <a:ext cx="264719" cy="106895"/>
          </a:xfrm>
          <a:prstGeom prst="rect">
            <a:avLst/>
          </a:prstGeom>
        </p:spPr>
      </p:pic>
      <p:pic>
        <p:nvPicPr>
          <p:cNvPr id="663" name="bg object 66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009221" y="6063932"/>
            <a:ext cx="57988" cy="18503"/>
          </a:xfrm>
          <a:prstGeom prst="rect">
            <a:avLst/>
          </a:prstGeom>
        </p:spPr>
      </p:pic>
      <p:pic>
        <p:nvPicPr>
          <p:cNvPr id="664" name="bg object 664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2663583" y="6068580"/>
            <a:ext cx="256755" cy="102971"/>
          </a:xfrm>
          <a:prstGeom prst="rect">
            <a:avLst/>
          </a:prstGeom>
        </p:spPr>
      </p:pic>
      <p:pic>
        <p:nvPicPr>
          <p:cNvPr id="665" name="bg object 66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4372" y="6091770"/>
            <a:ext cx="50418" cy="15557"/>
          </a:xfrm>
          <a:prstGeom prst="rect">
            <a:avLst/>
          </a:prstGeom>
        </p:spPr>
      </p:pic>
      <p:pic>
        <p:nvPicPr>
          <p:cNvPr id="666" name="bg object 66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76377" y="6065659"/>
            <a:ext cx="34851" cy="10388"/>
          </a:xfrm>
          <a:prstGeom prst="rect">
            <a:avLst/>
          </a:prstGeom>
        </p:spPr>
      </p:pic>
      <p:pic>
        <p:nvPicPr>
          <p:cNvPr id="667" name="bg object 6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5079" y="6098044"/>
            <a:ext cx="27254" cy="8597"/>
          </a:xfrm>
          <a:prstGeom prst="rect">
            <a:avLst/>
          </a:prstGeom>
        </p:spPr>
      </p:pic>
      <p:pic>
        <p:nvPicPr>
          <p:cNvPr id="668" name="bg object 66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308470" y="6100279"/>
            <a:ext cx="18694" cy="5308"/>
          </a:xfrm>
          <a:prstGeom prst="rect">
            <a:avLst/>
          </a:prstGeom>
        </p:spPr>
      </p:pic>
      <p:pic>
        <p:nvPicPr>
          <p:cNvPr id="669" name="bg object 669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787030" y="6066523"/>
            <a:ext cx="19064" cy="5245"/>
          </a:xfrm>
          <a:prstGeom prst="rect">
            <a:avLst/>
          </a:prstGeom>
        </p:spPr>
      </p:pic>
      <p:pic>
        <p:nvPicPr>
          <p:cNvPr id="670" name="bg object 670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2945739" y="6120472"/>
            <a:ext cx="134124" cy="51663"/>
          </a:xfrm>
          <a:prstGeom prst="rect">
            <a:avLst/>
          </a:prstGeom>
        </p:spPr>
      </p:pic>
      <p:pic>
        <p:nvPicPr>
          <p:cNvPr id="671" name="bg object 671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2638958" y="6124295"/>
            <a:ext cx="124777" cy="46685"/>
          </a:xfrm>
          <a:prstGeom prst="rect">
            <a:avLst/>
          </a:prstGeom>
        </p:spPr>
      </p:pic>
      <p:pic>
        <p:nvPicPr>
          <p:cNvPr id="672" name="bg object 672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2331897" y="6127813"/>
            <a:ext cx="117500" cy="42570"/>
          </a:xfrm>
          <a:prstGeom prst="rect">
            <a:avLst/>
          </a:prstGeom>
        </p:spPr>
      </p:pic>
      <p:pic>
        <p:nvPicPr>
          <p:cNvPr id="673" name="bg object 673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4663592" y="6115837"/>
            <a:ext cx="117068" cy="42329"/>
          </a:xfrm>
          <a:prstGeom prst="rect">
            <a:avLst/>
          </a:prstGeom>
        </p:spPr>
      </p:pic>
      <p:pic>
        <p:nvPicPr>
          <p:cNvPr id="674" name="bg object 674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4817833" y="6116459"/>
            <a:ext cx="119176" cy="38481"/>
          </a:xfrm>
          <a:prstGeom prst="rect">
            <a:avLst/>
          </a:prstGeom>
        </p:spPr>
      </p:pic>
      <p:pic>
        <p:nvPicPr>
          <p:cNvPr id="675" name="bg object 675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2029460" y="6132194"/>
            <a:ext cx="101828" cy="37693"/>
          </a:xfrm>
          <a:prstGeom prst="rect">
            <a:avLst/>
          </a:prstGeom>
        </p:spPr>
      </p:pic>
      <p:pic>
        <p:nvPicPr>
          <p:cNvPr id="676" name="bg object 676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2178824" y="6130137"/>
            <a:ext cx="113728" cy="39077"/>
          </a:xfrm>
          <a:prstGeom prst="rect">
            <a:avLst/>
          </a:prstGeom>
        </p:spPr>
      </p:pic>
      <p:pic>
        <p:nvPicPr>
          <p:cNvPr id="677" name="bg object 677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6251562" y="6064682"/>
            <a:ext cx="111213" cy="71653"/>
          </a:xfrm>
          <a:prstGeom prst="rect">
            <a:avLst/>
          </a:prstGeom>
        </p:spPr>
      </p:pic>
      <p:pic>
        <p:nvPicPr>
          <p:cNvPr id="678" name="bg object 678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875624" y="6134023"/>
            <a:ext cx="100863" cy="34734"/>
          </a:xfrm>
          <a:prstGeom prst="rect">
            <a:avLst/>
          </a:prstGeom>
        </p:spPr>
      </p:pic>
      <p:pic>
        <p:nvPicPr>
          <p:cNvPr id="679" name="bg object 679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4975186" y="6116726"/>
            <a:ext cx="109105" cy="37223"/>
          </a:xfrm>
          <a:prstGeom prst="rect">
            <a:avLst/>
          </a:prstGeom>
        </p:spPr>
      </p:pic>
      <p:pic>
        <p:nvPicPr>
          <p:cNvPr id="680" name="bg object 680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5135829" y="6116828"/>
            <a:ext cx="102603" cy="35509"/>
          </a:xfrm>
          <a:prstGeom prst="rect">
            <a:avLst/>
          </a:prstGeom>
        </p:spPr>
      </p:pic>
      <p:pic>
        <p:nvPicPr>
          <p:cNvPr id="681" name="bg object 681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600430" y="6096215"/>
            <a:ext cx="107010" cy="68325"/>
          </a:xfrm>
          <a:prstGeom prst="rect">
            <a:avLst/>
          </a:prstGeom>
        </p:spPr>
      </p:pic>
      <p:pic>
        <p:nvPicPr>
          <p:cNvPr id="682" name="bg object 682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1724964" y="6135687"/>
            <a:ext cx="91185" cy="33032"/>
          </a:xfrm>
          <a:prstGeom prst="rect">
            <a:avLst/>
          </a:prstGeom>
        </p:spPr>
      </p:pic>
      <p:pic>
        <p:nvPicPr>
          <p:cNvPr id="683" name="bg object 683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5292877" y="6117323"/>
            <a:ext cx="96189" cy="32969"/>
          </a:xfrm>
          <a:prstGeom prst="rect">
            <a:avLst/>
          </a:prstGeom>
        </p:spPr>
      </p:pic>
      <p:pic>
        <p:nvPicPr>
          <p:cNvPr id="684" name="bg object 684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1571599" y="6137973"/>
            <a:ext cx="87756" cy="30175"/>
          </a:xfrm>
          <a:prstGeom prst="rect">
            <a:avLst/>
          </a:prstGeom>
        </p:spPr>
      </p:pic>
      <p:pic>
        <p:nvPicPr>
          <p:cNvPr id="685" name="bg object 685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5449963" y="6117983"/>
            <a:ext cx="96299" cy="29895"/>
          </a:xfrm>
          <a:prstGeom prst="rect">
            <a:avLst/>
          </a:prstGeom>
        </p:spPr>
      </p:pic>
      <p:pic>
        <p:nvPicPr>
          <p:cNvPr id="686" name="bg object 686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6570331" y="6065939"/>
            <a:ext cx="85191" cy="66585"/>
          </a:xfrm>
          <a:prstGeom prst="rect">
            <a:avLst/>
          </a:prstGeom>
        </p:spPr>
      </p:pic>
      <p:pic>
        <p:nvPicPr>
          <p:cNvPr id="687" name="bg object 687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3087941" y="6118936"/>
            <a:ext cx="145833" cy="115849"/>
          </a:xfrm>
          <a:prstGeom prst="rect">
            <a:avLst/>
          </a:prstGeom>
        </p:spPr>
      </p:pic>
      <p:pic>
        <p:nvPicPr>
          <p:cNvPr id="688" name="bg object 688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1421663" y="6139827"/>
            <a:ext cx="81025" cy="27863"/>
          </a:xfrm>
          <a:prstGeom prst="rect">
            <a:avLst/>
          </a:prstGeom>
        </p:spPr>
      </p:pic>
      <p:pic>
        <p:nvPicPr>
          <p:cNvPr id="689" name="bg object 689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5608561" y="6118161"/>
            <a:ext cx="89534" cy="27228"/>
          </a:xfrm>
          <a:prstGeom prst="rect">
            <a:avLst/>
          </a:prstGeom>
        </p:spPr>
      </p:pic>
      <p:pic>
        <p:nvPicPr>
          <p:cNvPr id="690" name="bg object 69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69276" y="6141770"/>
            <a:ext cx="73266" cy="25120"/>
          </a:xfrm>
          <a:prstGeom prst="rect">
            <a:avLst/>
          </a:prstGeom>
        </p:spPr>
      </p:pic>
      <p:pic>
        <p:nvPicPr>
          <p:cNvPr id="691" name="bg object 691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5771045" y="6118517"/>
            <a:ext cx="79844" cy="24841"/>
          </a:xfrm>
          <a:prstGeom prst="rect">
            <a:avLst/>
          </a:prstGeom>
        </p:spPr>
      </p:pic>
      <p:pic>
        <p:nvPicPr>
          <p:cNvPr id="692" name="bg object 692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116867" y="6143675"/>
            <a:ext cx="71001" cy="23863"/>
          </a:xfrm>
          <a:prstGeom prst="rect">
            <a:avLst/>
          </a:prstGeom>
        </p:spPr>
      </p:pic>
      <p:pic>
        <p:nvPicPr>
          <p:cNvPr id="693" name="bg object 693"/>
          <p:cNvPicPr/>
          <p:nvPr/>
        </p:nvPicPr>
        <p:blipFill>
          <a:blip r:embed="rId177" cstate="print"/>
          <a:stretch>
            <a:fillRect/>
          </a:stretch>
        </p:blipFill>
        <p:spPr>
          <a:xfrm>
            <a:off x="5927471" y="6118834"/>
            <a:ext cx="67398" cy="23609"/>
          </a:xfrm>
          <a:prstGeom prst="rect">
            <a:avLst/>
          </a:prstGeom>
        </p:spPr>
      </p:pic>
      <p:pic>
        <p:nvPicPr>
          <p:cNvPr id="694" name="bg object 69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66609" y="6146088"/>
            <a:ext cx="57594" cy="19507"/>
          </a:xfrm>
          <a:prstGeom prst="rect">
            <a:avLst/>
          </a:prstGeom>
        </p:spPr>
      </p:pic>
      <p:pic>
        <p:nvPicPr>
          <p:cNvPr id="695" name="bg object 69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88748" y="6119520"/>
            <a:ext cx="60096" cy="19672"/>
          </a:xfrm>
          <a:prstGeom prst="rect">
            <a:avLst/>
          </a:prstGeom>
        </p:spPr>
      </p:pic>
      <p:pic>
        <p:nvPicPr>
          <p:cNvPr id="696" name="bg object 69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568" y="6148108"/>
            <a:ext cx="52247" cy="16548"/>
          </a:xfrm>
          <a:prstGeom prst="rect">
            <a:avLst/>
          </a:prstGeom>
        </p:spPr>
      </p:pic>
      <p:pic>
        <p:nvPicPr>
          <p:cNvPr id="697" name="bg object 69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2673" y="6154674"/>
            <a:ext cx="28397" cy="9131"/>
          </a:xfrm>
          <a:prstGeom prst="rect">
            <a:avLst/>
          </a:prstGeom>
        </p:spPr>
      </p:pic>
      <p:pic>
        <p:nvPicPr>
          <p:cNvPr id="698" name="bg object 69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8930" y="6121742"/>
            <a:ext cx="26494" cy="8991"/>
          </a:xfrm>
          <a:prstGeom prst="rect">
            <a:avLst/>
          </a:prstGeom>
        </p:spPr>
      </p:pic>
      <p:pic>
        <p:nvPicPr>
          <p:cNvPr id="699" name="bg object 6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0817" y="6122428"/>
            <a:ext cx="19749" cy="5549"/>
          </a:xfrm>
          <a:prstGeom prst="rect">
            <a:avLst/>
          </a:prstGeom>
        </p:spPr>
      </p:pic>
      <p:pic>
        <p:nvPicPr>
          <p:cNvPr id="700" name="bg object 70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11594" y="6157023"/>
            <a:ext cx="19316" cy="5651"/>
          </a:xfrm>
          <a:prstGeom prst="rect">
            <a:avLst/>
          </a:prstGeom>
        </p:spPr>
      </p:pic>
      <p:pic>
        <p:nvPicPr>
          <p:cNvPr id="701" name="bg object 701"/>
          <p:cNvPicPr/>
          <p:nvPr/>
        </p:nvPicPr>
        <p:blipFill>
          <a:blip r:embed="rId178" cstate="print"/>
          <a:stretch>
            <a:fillRect/>
          </a:stretch>
        </p:blipFill>
        <p:spPr>
          <a:xfrm>
            <a:off x="2613533" y="6184937"/>
            <a:ext cx="125958" cy="49237"/>
          </a:xfrm>
          <a:prstGeom prst="rect">
            <a:avLst/>
          </a:prstGeom>
        </p:spPr>
      </p:pic>
      <p:pic>
        <p:nvPicPr>
          <p:cNvPr id="702" name="bg object 702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2455976" y="6186855"/>
            <a:ext cx="124409" cy="46367"/>
          </a:xfrm>
          <a:prstGeom prst="rect">
            <a:avLst/>
          </a:prstGeom>
        </p:spPr>
      </p:pic>
      <p:pic>
        <p:nvPicPr>
          <p:cNvPr id="703" name="bg object 703"/>
          <p:cNvPicPr/>
          <p:nvPr/>
        </p:nvPicPr>
        <p:blipFill>
          <a:blip r:embed="rId180" cstate="print"/>
          <a:stretch>
            <a:fillRect/>
          </a:stretch>
        </p:blipFill>
        <p:spPr>
          <a:xfrm>
            <a:off x="4377778" y="6175946"/>
            <a:ext cx="129247" cy="49047"/>
          </a:xfrm>
          <a:prstGeom prst="rect">
            <a:avLst/>
          </a:prstGeom>
        </p:spPr>
      </p:pic>
      <p:pic>
        <p:nvPicPr>
          <p:cNvPr id="704" name="bg object 704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4537989" y="6176238"/>
            <a:ext cx="126288" cy="46113"/>
          </a:xfrm>
          <a:prstGeom prst="rect">
            <a:avLst/>
          </a:prstGeom>
        </p:spPr>
      </p:pic>
      <p:pic>
        <p:nvPicPr>
          <p:cNvPr id="705" name="bg object 705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2296134" y="6188595"/>
            <a:ext cx="119252" cy="44780"/>
          </a:xfrm>
          <a:prstGeom prst="rect">
            <a:avLst/>
          </a:prstGeom>
        </p:spPr>
      </p:pic>
      <p:pic>
        <p:nvPicPr>
          <p:cNvPr id="706" name="bg object 706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4703927" y="6176314"/>
            <a:ext cx="119773" cy="44513"/>
          </a:xfrm>
          <a:prstGeom prst="rect">
            <a:avLst/>
          </a:prstGeom>
        </p:spPr>
      </p:pic>
      <p:pic>
        <p:nvPicPr>
          <p:cNvPr id="707" name="bg object 707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2139302" y="6190792"/>
            <a:ext cx="113055" cy="43395"/>
          </a:xfrm>
          <a:prstGeom prst="rect">
            <a:avLst/>
          </a:prstGeom>
        </p:spPr>
      </p:pic>
      <p:pic>
        <p:nvPicPr>
          <p:cNvPr id="708" name="bg object 708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4866208" y="6176581"/>
            <a:ext cx="109943" cy="42354"/>
          </a:xfrm>
          <a:prstGeom prst="rect">
            <a:avLst/>
          </a:prstGeom>
        </p:spPr>
      </p:pic>
      <p:pic>
        <p:nvPicPr>
          <p:cNvPr id="709" name="bg object 709"/>
          <p:cNvPicPr/>
          <p:nvPr/>
        </p:nvPicPr>
        <p:blipFill>
          <a:blip r:embed="rId186" cstate="print"/>
          <a:stretch>
            <a:fillRect/>
          </a:stretch>
        </p:blipFill>
        <p:spPr>
          <a:xfrm>
            <a:off x="6341973" y="6120396"/>
            <a:ext cx="111683" cy="77266"/>
          </a:xfrm>
          <a:prstGeom prst="rect">
            <a:avLst/>
          </a:prstGeom>
        </p:spPr>
      </p:pic>
      <p:pic>
        <p:nvPicPr>
          <p:cNvPr id="710" name="bg object 710"/>
          <p:cNvPicPr/>
          <p:nvPr/>
        </p:nvPicPr>
        <p:blipFill>
          <a:blip r:embed="rId187" cstate="print"/>
          <a:stretch>
            <a:fillRect/>
          </a:stretch>
        </p:blipFill>
        <p:spPr>
          <a:xfrm>
            <a:off x="1983155" y="6192989"/>
            <a:ext cx="105283" cy="39217"/>
          </a:xfrm>
          <a:prstGeom prst="rect">
            <a:avLst/>
          </a:prstGeom>
        </p:spPr>
      </p:pic>
      <p:pic>
        <p:nvPicPr>
          <p:cNvPr id="711" name="bg object 711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5027815" y="6177457"/>
            <a:ext cx="109791" cy="38912"/>
          </a:xfrm>
          <a:prstGeom prst="rect">
            <a:avLst/>
          </a:prstGeom>
        </p:spPr>
      </p:pic>
      <p:pic>
        <p:nvPicPr>
          <p:cNvPr id="712" name="bg object 712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5192216" y="6177673"/>
            <a:ext cx="105244" cy="35890"/>
          </a:xfrm>
          <a:prstGeom prst="rect">
            <a:avLst/>
          </a:prstGeom>
        </p:spPr>
      </p:pic>
      <p:pic>
        <p:nvPicPr>
          <p:cNvPr id="713" name="bg object 713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4050779" y="6114897"/>
            <a:ext cx="326631" cy="178765"/>
          </a:xfrm>
          <a:prstGeom prst="rect">
            <a:avLst/>
          </a:prstGeom>
        </p:spPr>
      </p:pic>
      <p:pic>
        <p:nvPicPr>
          <p:cNvPr id="714" name="bg object 714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512521" y="6152769"/>
            <a:ext cx="105803" cy="74193"/>
          </a:xfrm>
          <a:prstGeom prst="rect">
            <a:avLst/>
          </a:prstGeom>
        </p:spPr>
      </p:pic>
      <p:pic>
        <p:nvPicPr>
          <p:cNvPr id="715" name="bg object 715"/>
          <p:cNvPicPr/>
          <p:nvPr/>
        </p:nvPicPr>
        <p:blipFill>
          <a:blip r:embed="rId192" cstate="print"/>
          <a:stretch>
            <a:fillRect/>
          </a:stretch>
        </p:blipFill>
        <p:spPr>
          <a:xfrm>
            <a:off x="1823110" y="6194971"/>
            <a:ext cx="104609" cy="35813"/>
          </a:xfrm>
          <a:prstGeom prst="rect">
            <a:avLst/>
          </a:prstGeom>
        </p:spPr>
      </p:pic>
      <p:pic>
        <p:nvPicPr>
          <p:cNvPr id="716" name="bg object 716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5353583" y="6178206"/>
            <a:ext cx="99847" cy="34277"/>
          </a:xfrm>
          <a:prstGeom prst="rect">
            <a:avLst/>
          </a:prstGeom>
        </p:spPr>
      </p:pic>
      <p:pic>
        <p:nvPicPr>
          <p:cNvPr id="717" name="bg object 717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1510639" y="6199111"/>
            <a:ext cx="90563" cy="31648"/>
          </a:xfrm>
          <a:prstGeom prst="rect">
            <a:avLst/>
          </a:prstGeom>
        </p:spPr>
      </p:pic>
      <p:pic>
        <p:nvPicPr>
          <p:cNvPr id="718" name="bg object 718"/>
          <p:cNvPicPr/>
          <p:nvPr/>
        </p:nvPicPr>
        <p:blipFill>
          <a:blip r:embed="rId195" cstate="print"/>
          <a:stretch>
            <a:fillRect/>
          </a:stretch>
        </p:blipFill>
        <p:spPr>
          <a:xfrm>
            <a:off x="5520613" y="6178563"/>
            <a:ext cx="91224" cy="31407"/>
          </a:xfrm>
          <a:prstGeom prst="rect">
            <a:avLst/>
          </a:prstGeom>
        </p:spPr>
      </p:pic>
      <p:pic>
        <p:nvPicPr>
          <p:cNvPr id="719" name="bg object 719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5683161" y="6179198"/>
            <a:ext cx="85471" cy="28244"/>
          </a:xfrm>
          <a:prstGeom prst="rect">
            <a:avLst/>
          </a:prstGeom>
        </p:spPr>
      </p:pic>
      <p:pic>
        <p:nvPicPr>
          <p:cNvPr id="720" name="bg object 720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3738981" y="6175552"/>
            <a:ext cx="290029" cy="119760"/>
          </a:xfrm>
          <a:prstGeom prst="rect">
            <a:avLst/>
          </a:prstGeom>
        </p:spPr>
      </p:pic>
      <p:pic>
        <p:nvPicPr>
          <p:cNvPr id="721" name="bg object 721"/>
          <p:cNvPicPr/>
          <p:nvPr/>
        </p:nvPicPr>
        <p:blipFill>
          <a:blip r:embed="rId198" cstate="print"/>
          <a:stretch>
            <a:fillRect/>
          </a:stretch>
        </p:blipFill>
        <p:spPr>
          <a:xfrm>
            <a:off x="1197368" y="6203619"/>
            <a:ext cx="77533" cy="25412"/>
          </a:xfrm>
          <a:prstGeom prst="rect">
            <a:avLst/>
          </a:prstGeom>
        </p:spPr>
      </p:pic>
      <p:pic>
        <p:nvPicPr>
          <p:cNvPr id="722" name="bg object 722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5847168" y="6178956"/>
            <a:ext cx="83057" cy="26492"/>
          </a:xfrm>
          <a:prstGeom prst="rect">
            <a:avLst/>
          </a:prstGeom>
        </p:spPr>
      </p:pic>
      <p:pic>
        <p:nvPicPr>
          <p:cNvPr id="723" name="bg object 723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041349" y="6205702"/>
            <a:ext cx="68554" cy="24066"/>
          </a:xfrm>
          <a:prstGeom prst="rect">
            <a:avLst/>
          </a:prstGeom>
        </p:spPr>
      </p:pic>
      <p:pic>
        <p:nvPicPr>
          <p:cNvPr id="724" name="bg object 724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2913621" y="6181293"/>
            <a:ext cx="150913" cy="117348"/>
          </a:xfrm>
          <a:prstGeom prst="rect">
            <a:avLst/>
          </a:prstGeom>
        </p:spPr>
      </p:pic>
      <p:pic>
        <p:nvPicPr>
          <p:cNvPr id="725" name="bg object 725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2747682" y="6183172"/>
            <a:ext cx="151275" cy="115582"/>
          </a:xfrm>
          <a:prstGeom prst="rect">
            <a:avLst/>
          </a:prstGeom>
        </p:spPr>
      </p:pic>
      <p:pic>
        <p:nvPicPr>
          <p:cNvPr id="726" name="bg object 726"/>
          <p:cNvPicPr/>
          <p:nvPr/>
        </p:nvPicPr>
        <p:blipFill>
          <a:blip r:embed="rId202" cstate="print"/>
          <a:stretch>
            <a:fillRect/>
          </a:stretch>
        </p:blipFill>
        <p:spPr>
          <a:xfrm>
            <a:off x="6008802" y="6179362"/>
            <a:ext cx="70015" cy="25107"/>
          </a:xfrm>
          <a:prstGeom prst="rect">
            <a:avLst/>
          </a:prstGeom>
        </p:spPr>
      </p:pic>
      <p:pic>
        <p:nvPicPr>
          <p:cNvPr id="727" name="bg object 72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86625" y="6207924"/>
            <a:ext cx="59016" cy="20116"/>
          </a:xfrm>
          <a:prstGeom prst="rect">
            <a:avLst/>
          </a:prstGeom>
        </p:spPr>
      </p:pic>
      <p:pic>
        <p:nvPicPr>
          <p:cNvPr id="728" name="bg object 728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6174219" y="6180188"/>
            <a:ext cx="66344" cy="20561"/>
          </a:xfrm>
          <a:prstGeom prst="rect">
            <a:avLst/>
          </a:prstGeom>
        </p:spPr>
      </p:pic>
      <p:pic>
        <p:nvPicPr>
          <p:cNvPr id="729" name="bg object 7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1126" y="6209969"/>
            <a:ext cx="52489" cy="16725"/>
          </a:xfrm>
          <a:prstGeom prst="rect">
            <a:avLst/>
          </a:prstGeom>
        </p:spPr>
      </p:pic>
      <p:pic>
        <p:nvPicPr>
          <p:cNvPr id="730" name="bg object 7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36713" y="6182601"/>
            <a:ext cx="27688" cy="9575"/>
          </a:xfrm>
          <a:prstGeom prst="rect">
            <a:avLst/>
          </a:prstGeom>
        </p:spPr>
      </p:pic>
      <p:pic>
        <p:nvPicPr>
          <p:cNvPr id="731" name="bg object 7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1962" y="6216396"/>
            <a:ext cx="29455" cy="9715"/>
          </a:xfrm>
          <a:prstGeom prst="rect">
            <a:avLst/>
          </a:prstGeom>
        </p:spPr>
      </p:pic>
      <p:pic>
        <p:nvPicPr>
          <p:cNvPr id="732" name="bg object 7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019" y="6218859"/>
            <a:ext cx="20218" cy="6007"/>
          </a:xfrm>
          <a:prstGeom prst="rect">
            <a:avLst/>
          </a:prstGeom>
        </p:spPr>
      </p:pic>
      <p:pic>
        <p:nvPicPr>
          <p:cNvPr id="733" name="bg object 7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3783" y="6183338"/>
            <a:ext cx="20693" cy="5943"/>
          </a:xfrm>
          <a:prstGeom prst="rect">
            <a:avLst/>
          </a:prstGeom>
        </p:spPr>
      </p:pic>
      <p:pic>
        <p:nvPicPr>
          <p:cNvPr id="734" name="bg object 73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77882" y="6242913"/>
            <a:ext cx="138582" cy="56311"/>
          </a:xfrm>
          <a:prstGeom prst="rect">
            <a:avLst/>
          </a:prstGeom>
        </p:spPr>
      </p:pic>
      <p:pic>
        <p:nvPicPr>
          <p:cNvPr id="735" name="bg object 735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3564382" y="6114618"/>
            <a:ext cx="519861" cy="324802"/>
          </a:xfrm>
          <a:prstGeom prst="rect">
            <a:avLst/>
          </a:prstGeom>
        </p:spPr>
      </p:pic>
      <p:pic>
        <p:nvPicPr>
          <p:cNvPr id="736" name="bg object 736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238398" y="6176861"/>
            <a:ext cx="313868" cy="192646"/>
          </a:xfrm>
          <a:prstGeom prst="rect">
            <a:avLst/>
          </a:prstGeom>
        </p:spPr>
      </p:pic>
      <p:pic>
        <p:nvPicPr>
          <p:cNvPr id="737" name="bg object 737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1609331" y="6197307"/>
            <a:ext cx="151980" cy="98742"/>
          </a:xfrm>
          <a:prstGeom prst="rect">
            <a:avLst/>
          </a:prstGeom>
        </p:spPr>
      </p:pic>
      <p:pic>
        <p:nvPicPr>
          <p:cNvPr id="738" name="bg object 738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3904513" y="6238798"/>
            <a:ext cx="138506" cy="56197"/>
          </a:xfrm>
          <a:prstGeom prst="rect">
            <a:avLst/>
          </a:prstGeom>
        </p:spPr>
      </p:pic>
      <p:pic>
        <p:nvPicPr>
          <p:cNvPr id="739" name="bg object 739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2590050" y="6248362"/>
            <a:ext cx="123659" cy="50787"/>
          </a:xfrm>
          <a:prstGeom prst="rect">
            <a:avLst/>
          </a:prstGeom>
        </p:spPr>
      </p:pic>
      <p:pic>
        <p:nvPicPr>
          <p:cNvPr id="740" name="bg object 740"/>
          <p:cNvPicPr/>
          <p:nvPr/>
        </p:nvPicPr>
        <p:blipFill>
          <a:blip r:embed="rId209" cstate="print"/>
          <a:stretch>
            <a:fillRect/>
          </a:stretch>
        </p:blipFill>
        <p:spPr>
          <a:xfrm>
            <a:off x="4408157" y="6238125"/>
            <a:ext cx="133311" cy="51435"/>
          </a:xfrm>
          <a:prstGeom prst="rect">
            <a:avLst/>
          </a:prstGeom>
        </p:spPr>
      </p:pic>
      <p:pic>
        <p:nvPicPr>
          <p:cNvPr id="741" name="bg object 741"/>
          <p:cNvPicPr/>
          <p:nvPr/>
        </p:nvPicPr>
        <p:blipFill>
          <a:blip r:embed="rId210" cstate="print"/>
          <a:stretch>
            <a:fillRect/>
          </a:stretch>
        </p:blipFill>
        <p:spPr>
          <a:xfrm>
            <a:off x="2258999" y="6252628"/>
            <a:ext cx="124205" cy="44005"/>
          </a:xfrm>
          <a:prstGeom prst="rect">
            <a:avLst/>
          </a:prstGeom>
        </p:spPr>
      </p:pic>
      <p:pic>
        <p:nvPicPr>
          <p:cNvPr id="742" name="bg object 742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2425776" y="6250152"/>
            <a:ext cx="125031" cy="48399"/>
          </a:xfrm>
          <a:prstGeom prst="rect">
            <a:avLst/>
          </a:prstGeom>
        </p:spPr>
      </p:pic>
      <p:pic>
        <p:nvPicPr>
          <p:cNvPr id="743" name="bg object 743"/>
          <p:cNvPicPr/>
          <p:nvPr/>
        </p:nvPicPr>
        <p:blipFill>
          <a:blip r:embed="rId212" cstate="print"/>
          <a:stretch>
            <a:fillRect/>
          </a:stretch>
        </p:blipFill>
        <p:spPr>
          <a:xfrm>
            <a:off x="4576102" y="6239751"/>
            <a:ext cx="127050" cy="48120"/>
          </a:xfrm>
          <a:prstGeom prst="rect">
            <a:avLst/>
          </a:prstGeom>
        </p:spPr>
      </p:pic>
      <p:pic>
        <p:nvPicPr>
          <p:cNvPr id="744" name="bg object 744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4747504" y="6239688"/>
            <a:ext cx="118869" cy="46062"/>
          </a:xfrm>
          <a:prstGeom prst="rect">
            <a:avLst/>
          </a:prstGeom>
        </p:spPr>
      </p:pic>
      <p:pic>
        <p:nvPicPr>
          <p:cNvPr id="745" name="bg object 745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2098763" y="6254216"/>
            <a:ext cx="115061" cy="43662"/>
          </a:xfrm>
          <a:prstGeom prst="rect">
            <a:avLst/>
          </a:prstGeom>
        </p:spPr>
      </p:pic>
      <p:pic>
        <p:nvPicPr>
          <p:cNvPr id="746" name="bg object 746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4913693" y="6239941"/>
            <a:ext cx="116255" cy="43395"/>
          </a:xfrm>
          <a:prstGeom prst="rect">
            <a:avLst/>
          </a:prstGeom>
        </p:spPr>
      </p:pic>
      <p:pic>
        <p:nvPicPr>
          <p:cNvPr id="747" name="bg object 747"/>
          <p:cNvPicPr/>
          <p:nvPr/>
        </p:nvPicPr>
        <p:blipFill>
          <a:blip r:embed="rId216" cstate="print"/>
          <a:stretch>
            <a:fillRect/>
          </a:stretch>
        </p:blipFill>
        <p:spPr>
          <a:xfrm>
            <a:off x="1934718" y="6256769"/>
            <a:ext cx="110718" cy="39839"/>
          </a:xfrm>
          <a:prstGeom prst="rect">
            <a:avLst/>
          </a:prstGeom>
        </p:spPr>
      </p:pic>
      <p:pic>
        <p:nvPicPr>
          <p:cNvPr id="748" name="bg object 748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6437782" y="6181420"/>
            <a:ext cx="113131" cy="80619"/>
          </a:xfrm>
          <a:prstGeom prst="rect">
            <a:avLst/>
          </a:prstGeom>
        </p:spPr>
      </p:pic>
      <p:pic>
        <p:nvPicPr>
          <p:cNvPr id="749" name="bg object 749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416687" y="6214389"/>
            <a:ext cx="105651" cy="76746"/>
          </a:xfrm>
          <a:prstGeom prst="rect">
            <a:avLst/>
          </a:prstGeom>
        </p:spPr>
      </p:pic>
      <p:pic>
        <p:nvPicPr>
          <p:cNvPr id="750" name="bg object 750"/>
          <p:cNvPicPr/>
          <p:nvPr/>
        </p:nvPicPr>
        <p:blipFill>
          <a:blip r:embed="rId219" cstate="print"/>
          <a:stretch>
            <a:fillRect/>
          </a:stretch>
        </p:blipFill>
        <p:spPr>
          <a:xfrm>
            <a:off x="5081193" y="6240106"/>
            <a:ext cx="109448" cy="41554"/>
          </a:xfrm>
          <a:prstGeom prst="rect">
            <a:avLst/>
          </a:prstGeom>
        </p:spPr>
      </p:pic>
      <p:pic>
        <p:nvPicPr>
          <p:cNvPr id="751" name="bg object 751"/>
          <p:cNvPicPr/>
          <p:nvPr/>
        </p:nvPicPr>
        <p:blipFill>
          <a:blip r:embed="rId220" cstate="print"/>
          <a:stretch>
            <a:fillRect/>
          </a:stretch>
        </p:blipFill>
        <p:spPr>
          <a:xfrm>
            <a:off x="1773186" y="6258674"/>
            <a:ext cx="107568" cy="37630"/>
          </a:xfrm>
          <a:prstGeom prst="rect">
            <a:avLst/>
          </a:prstGeom>
        </p:spPr>
      </p:pic>
      <p:pic>
        <p:nvPicPr>
          <p:cNvPr id="752" name="bg object 75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607720" y="6182220"/>
            <a:ext cx="102981" cy="77838"/>
          </a:xfrm>
          <a:prstGeom prst="rect">
            <a:avLst/>
          </a:prstGeom>
        </p:spPr>
      </p:pic>
      <p:pic>
        <p:nvPicPr>
          <p:cNvPr id="753" name="bg object 753"/>
          <p:cNvPicPr/>
          <p:nvPr/>
        </p:nvPicPr>
        <p:blipFill>
          <a:blip r:embed="rId222" cstate="print"/>
          <a:stretch>
            <a:fillRect/>
          </a:stretch>
        </p:blipFill>
        <p:spPr>
          <a:xfrm>
            <a:off x="5251538" y="6240983"/>
            <a:ext cx="109537" cy="37363"/>
          </a:xfrm>
          <a:prstGeom prst="rect">
            <a:avLst/>
          </a:prstGeom>
        </p:spPr>
      </p:pic>
      <p:pic>
        <p:nvPicPr>
          <p:cNvPr id="754" name="bg object 754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5418175" y="6241224"/>
            <a:ext cx="99250" cy="35128"/>
          </a:xfrm>
          <a:prstGeom prst="rect">
            <a:avLst/>
          </a:prstGeom>
        </p:spPr>
      </p:pic>
      <p:pic>
        <p:nvPicPr>
          <p:cNvPr id="755" name="bg object 755"/>
          <p:cNvPicPr/>
          <p:nvPr/>
        </p:nvPicPr>
        <p:blipFill>
          <a:blip r:embed="rId224" cstate="print"/>
          <a:stretch>
            <a:fillRect/>
          </a:stretch>
        </p:blipFill>
        <p:spPr>
          <a:xfrm>
            <a:off x="1449400" y="6263094"/>
            <a:ext cx="89636" cy="31978"/>
          </a:xfrm>
          <a:prstGeom prst="rect">
            <a:avLst/>
          </a:prstGeom>
        </p:spPr>
      </p:pic>
      <p:pic>
        <p:nvPicPr>
          <p:cNvPr id="756" name="bg object 756"/>
          <p:cNvPicPr/>
          <p:nvPr/>
        </p:nvPicPr>
        <p:blipFill>
          <a:blip r:embed="rId225" cstate="print"/>
          <a:stretch>
            <a:fillRect/>
          </a:stretch>
        </p:blipFill>
        <p:spPr>
          <a:xfrm>
            <a:off x="5758115" y="6242519"/>
            <a:ext cx="84531" cy="29425"/>
          </a:xfrm>
          <a:prstGeom prst="rect">
            <a:avLst/>
          </a:prstGeom>
        </p:spPr>
      </p:pic>
      <p:pic>
        <p:nvPicPr>
          <p:cNvPr id="757" name="bg object 757"/>
          <p:cNvPicPr/>
          <p:nvPr/>
        </p:nvPicPr>
        <p:blipFill>
          <a:blip r:embed="rId226" cstate="print"/>
          <a:stretch>
            <a:fillRect/>
          </a:stretch>
        </p:blipFill>
        <p:spPr>
          <a:xfrm>
            <a:off x="5928106" y="6243320"/>
            <a:ext cx="82080" cy="26466"/>
          </a:xfrm>
          <a:prstGeom prst="rect">
            <a:avLst/>
          </a:prstGeom>
        </p:spPr>
      </p:pic>
      <p:pic>
        <p:nvPicPr>
          <p:cNvPr id="758" name="bg object 758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966749" y="6269952"/>
            <a:ext cx="67856" cy="23685"/>
          </a:xfrm>
          <a:prstGeom prst="rect">
            <a:avLst/>
          </a:prstGeom>
        </p:spPr>
      </p:pic>
      <p:pic>
        <p:nvPicPr>
          <p:cNvPr id="759" name="bg object 759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6096127" y="6243307"/>
            <a:ext cx="76885" cy="23799"/>
          </a:xfrm>
          <a:prstGeom prst="rect">
            <a:avLst/>
          </a:prstGeom>
        </p:spPr>
      </p:pic>
      <p:pic>
        <p:nvPicPr>
          <p:cNvPr id="760" name="bg object 76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2335" y="6271793"/>
            <a:ext cx="61252" cy="21450"/>
          </a:xfrm>
          <a:prstGeom prst="rect">
            <a:avLst/>
          </a:prstGeom>
        </p:spPr>
      </p:pic>
      <p:pic>
        <p:nvPicPr>
          <p:cNvPr id="761" name="bg object 76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265405" y="6243916"/>
            <a:ext cx="68097" cy="21221"/>
          </a:xfrm>
          <a:prstGeom prst="rect">
            <a:avLst/>
          </a:prstGeom>
        </p:spPr>
      </p:pic>
      <p:pic>
        <p:nvPicPr>
          <p:cNvPr id="762" name="bg object 762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41730" y="6273927"/>
            <a:ext cx="54495" cy="17894"/>
          </a:xfrm>
          <a:prstGeom prst="rect">
            <a:avLst/>
          </a:prstGeom>
        </p:spPr>
      </p:pic>
      <p:pic>
        <p:nvPicPr>
          <p:cNvPr id="763" name="bg object 7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9278" y="6279032"/>
            <a:ext cx="30314" cy="11556"/>
          </a:xfrm>
          <a:prstGeom prst="rect">
            <a:avLst/>
          </a:prstGeom>
        </p:spPr>
      </p:pic>
      <p:pic>
        <p:nvPicPr>
          <p:cNvPr id="764" name="bg object 764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6779679" y="6245593"/>
            <a:ext cx="39515" cy="12560"/>
          </a:xfrm>
          <a:prstGeom prst="rect">
            <a:avLst/>
          </a:prstGeom>
        </p:spPr>
      </p:pic>
      <p:pic>
        <p:nvPicPr>
          <p:cNvPr id="765" name="bg object 76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550" y="6281381"/>
            <a:ext cx="27317" cy="9220"/>
          </a:xfrm>
          <a:prstGeom prst="rect">
            <a:avLst/>
          </a:prstGeom>
        </p:spPr>
      </p:pic>
      <p:pic>
        <p:nvPicPr>
          <p:cNvPr id="766" name="bg object 76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49006" y="6245987"/>
            <a:ext cx="28824" cy="10223"/>
          </a:xfrm>
          <a:prstGeom prst="rect">
            <a:avLst/>
          </a:prstGeom>
        </p:spPr>
      </p:pic>
      <p:pic>
        <p:nvPicPr>
          <p:cNvPr id="767" name="bg object 7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21740" y="6246825"/>
            <a:ext cx="21501" cy="6324"/>
          </a:xfrm>
          <a:prstGeom prst="rect">
            <a:avLst/>
          </a:prstGeom>
        </p:spPr>
      </p:pic>
      <p:pic>
        <p:nvPicPr>
          <p:cNvPr id="768" name="bg object 768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2900934" y="6314478"/>
            <a:ext cx="132575" cy="56248"/>
          </a:xfrm>
          <a:prstGeom prst="rect">
            <a:avLst/>
          </a:prstGeom>
        </p:spPr>
      </p:pic>
      <p:pic>
        <p:nvPicPr>
          <p:cNvPr id="769" name="bg object 769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3067900" y="6313017"/>
            <a:ext cx="136740" cy="56895"/>
          </a:xfrm>
          <a:prstGeom prst="rect">
            <a:avLst/>
          </a:prstGeom>
        </p:spPr>
      </p:pic>
      <p:pic>
        <p:nvPicPr>
          <p:cNvPr id="770" name="bg object 770"/>
          <p:cNvPicPr/>
          <p:nvPr/>
        </p:nvPicPr>
        <p:blipFill>
          <a:blip r:embed="rId231" cstate="print"/>
          <a:stretch>
            <a:fillRect/>
          </a:stretch>
        </p:blipFill>
        <p:spPr>
          <a:xfrm>
            <a:off x="4099534" y="6308445"/>
            <a:ext cx="136588" cy="56083"/>
          </a:xfrm>
          <a:prstGeom prst="rect">
            <a:avLst/>
          </a:prstGeom>
        </p:spPr>
      </p:pic>
      <p:pic>
        <p:nvPicPr>
          <p:cNvPr id="771" name="bg object 771"/>
          <p:cNvPicPr/>
          <p:nvPr/>
        </p:nvPicPr>
        <p:blipFill>
          <a:blip r:embed="rId232" cstate="print"/>
          <a:stretch>
            <a:fillRect/>
          </a:stretch>
        </p:blipFill>
        <p:spPr>
          <a:xfrm>
            <a:off x="2730322" y="6316167"/>
            <a:ext cx="127114" cy="54343"/>
          </a:xfrm>
          <a:prstGeom prst="rect">
            <a:avLst/>
          </a:prstGeom>
        </p:spPr>
      </p:pic>
      <p:pic>
        <p:nvPicPr>
          <p:cNvPr id="772" name="bg object 772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4268622" y="6307239"/>
            <a:ext cx="136766" cy="55181"/>
          </a:xfrm>
          <a:prstGeom prst="rect">
            <a:avLst/>
          </a:prstGeom>
        </p:spPr>
      </p:pic>
      <p:pic>
        <p:nvPicPr>
          <p:cNvPr id="773" name="bg object 773"/>
          <p:cNvPicPr/>
          <p:nvPr/>
        </p:nvPicPr>
        <p:blipFill>
          <a:blip r:embed="rId234" cstate="print"/>
          <a:stretch>
            <a:fillRect/>
          </a:stretch>
        </p:blipFill>
        <p:spPr>
          <a:xfrm>
            <a:off x="2394547" y="6319939"/>
            <a:ext cx="119849" cy="49949"/>
          </a:xfrm>
          <a:prstGeom prst="rect">
            <a:avLst/>
          </a:prstGeom>
        </p:spPr>
      </p:pic>
      <p:pic>
        <p:nvPicPr>
          <p:cNvPr id="774" name="bg object 774"/>
          <p:cNvPicPr/>
          <p:nvPr/>
        </p:nvPicPr>
        <p:blipFill>
          <a:blip r:embed="rId235" cstate="print"/>
          <a:stretch>
            <a:fillRect/>
          </a:stretch>
        </p:blipFill>
        <p:spPr>
          <a:xfrm>
            <a:off x="4443730" y="6308471"/>
            <a:ext cx="135699" cy="51015"/>
          </a:xfrm>
          <a:prstGeom prst="rect">
            <a:avLst/>
          </a:prstGeom>
        </p:spPr>
      </p:pic>
      <p:pic>
        <p:nvPicPr>
          <p:cNvPr id="775" name="bg object 775"/>
          <p:cNvPicPr/>
          <p:nvPr/>
        </p:nvPicPr>
        <p:blipFill>
          <a:blip r:embed="rId236" cstate="print"/>
          <a:stretch>
            <a:fillRect/>
          </a:stretch>
        </p:blipFill>
        <p:spPr>
          <a:xfrm>
            <a:off x="4618075" y="6308636"/>
            <a:ext cx="127025" cy="49530"/>
          </a:xfrm>
          <a:prstGeom prst="rect">
            <a:avLst/>
          </a:prstGeom>
        </p:spPr>
      </p:pic>
      <p:pic>
        <p:nvPicPr>
          <p:cNvPr id="776" name="bg object 776"/>
          <p:cNvPicPr/>
          <p:nvPr/>
        </p:nvPicPr>
        <p:blipFill>
          <a:blip r:embed="rId237" cstate="print"/>
          <a:stretch>
            <a:fillRect/>
          </a:stretch>
        </p:blipFill>
        <p:spPr>
          <a:xfrm>
            <a:off x="2559050" y="6318516"/>
            <a:ext cx="129476" cy="51790"/>
          </a:xfrm>
          <a:prstGeom prst="rect">
            <a:avLst/>
          </a:prstGeom>
        </p:spPr>
      </p:pic>
      <p:pic>
        <p:nvPicPr>
          <p:cNvPr id="777" name="bg object 777"/>
          <p:cNvPicPr/>
          <p:nvPr/>
        </p:nvPicPr>
        <p:blipFill>
          <a:blip r:embed="rId238" cstate="print"/>
          <a:stretch>
            <a:fillRect/>
          </a:stretch>
        </p:blipFill>
        <p:spPr>
          <a:xfrm>
            <a:off x="2221268" y="6321793"/>
            <a:ext cx="118948" cy="47802"/>
          </a:xfrm>
          <a:prstGeom prst="rect">
            <a:avLst/>
          </a:prstGeom>
        </p:spPr>
      </p:pic>
      <p:pic>
        <p:nvPicPr>
          <p:cNvPr id="778" name="bg object 778"/>
          <p:cNvPicPr/>
          <p:nvPr/>
        </p:nvPicPr>
        <p:blipFill>
          <a:blip r:embed="rId239" cstate="print"/>
          <a:stretch>
            <a:fillRect/>
          </a:stretch>
        </p:blipFill>
        <p:spPr>
          <a:xfrm>
            <a:off x="4795469" y="6309055"/>
            <a:ext cx="120040" cy="47218"/>
          </a:xfrm>
          <a:prstGeom prst="rect">
            <a:avLst/>
          </a:prstGeom>
        </p:spPr>
      </p:pic>
      <p:pic>
        <p:nvPicPr>
          <p:cNvPr id="779" name="bg object 779"/>
          <p:cNvPicPr/>
          <p:nvPr/>
        </p:nvPicPr>
        <p:blipFill>
          <a:blip r:embed="rId240" cstate="print"/>
          <a:stretch>
            <a:fillRect/>
          </a:stretch>
        </p:blipFill>
        <p:spPr>
          <a:xfrm>
            <a:off x="1881288" y="6326327"/>
            <a:ext cx="112483" cy="41338"/>
          </a:xfrm>
          <a:prstGeom prst="rect">
            <a:avLst/>
          </a:prstGeom>
        </p:spPr>
      </p:pic>
      <p:pic>
        <p:nvPicPr>
          <p:cNvPr id="780" name="bg object 78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2056028" y="6324295"/>
            <a:ext cx="112242" cy="44704"/>
          </a:xfrm>
          <a:prstGeom prst="rect">
            <a:avLst/>
          </a:prstGeom>
        </p:spPr>
      </p:pic>
      <p:pic>
        <p:nvPicPr>
          <p:cNvPr id="781" name="bg object 781"/>
          <p:cNvPicPr/>
          <p:nvPr/>
        </p:nvPicPr>
        <p:blipFill>
          <a:blip r:embed="rId242" cstate="print"/>
          <a:stretch>
            <a:fillRect/>
          </a:stretch>
        </p:blipFill>
        <p:spPr>
          <a:xfrm>
            <a:off x="4967985" y="6309614"/>
            <a:ext cx="116928" cy="44462"/>
          </a:xfrm>
          <a:prstGeom prst="rect">
            <a:avLst/>
          </a:prstGeom>
        </p:spPr>
      </p:pic>
      <p:pic>
        <p:nvPicPr>
          <p:cNvPr id="782" name="bg object 782"/>
          <p:cNvPicPr/>
          <p:nvPr/>
        </p:nvPicPr>
        <p:blipFill>
          <a:blip r:embed="rId243" cstate="print"/>
          <a:stretch>
            <a:fillRect/>
          </a:stretch>
        </p:blipFill>
        <p:spPr>
          <a:xfrm>
            <a:off x="5139410" y="6309690"/>
            <a:ext cx="112394" cy="42024"/>
          </a:xfrm>
          <a:prstGeom prst="rect">
            <a:avLst/>
          </a:prstGeom>
        </p:spPr>
      </p:pic>
      <p:pic>
        <p:nvPicPr>
          <p:cNvPr id="783" name="bg object 783"/>
          <p:cNvPicPr/>
          <p:nvPr/>
        </p:nvPicPr>
        <p:blipFill>
          <a:blip r:embed="rId244" cstate="print"/>
          <a:stretch>
            <a:fillRect/>
          </a:stretch>
        </p:blipFill>
        <p:spPr>
          <a:xfrm>
            <a:off x="1717865" y="6328752"/>
            <a:ext cx="98882" cy="39497"/>
          </a:xfrm>
          <a:prstGeom prst="rect">
            <a:avLst/>
          </a:prstGeom>
        </p:spPr>
      </p:pic>
      <p:pic>
        <p:nvPicPr>
          <p:cNvPr id="784" name="bg object 784"/>
          <p:cNvPicPr/>
          <p:nvPr/>
        </p:nvPicPr>
        <p:blipFill>
          <a:blip r:embed="rId245" cstate="print"/>
          <a:stretch>
            <a:fillRect/>
          </a:stretch>
        </p:blipFill>
        <p:spPr>
          <a:xfrm>
            <a:off x="5316486" y="6309855"/>
            <a:ext cx="102298" cy="39877"/>
          </a:xfrm>
          <a:prstGeom prst="rect">
            <a:avLst/>
          </a:prstGeom>
        </p:spPr>
      </p:pic>
      <p:pic>
        <p:nvPicPr>
          <p:cNvPr id="785" name="bg object 785"/>
          <p:cNvPicPr/>
          <p:nvPr/>
        </p:nvPicPr>
        <p:blipFill>
          <a:blip r:embed="rId246" cstate="print"/>
          <a:stretch>
            <a:fillRect/>
          </a:stretch>
        </p:blipFill>
        <p:spPr>
          <a:xfrm>
            <a:off x="1546517" y="6330683"/>
            <a:ext cx="96913" cy="36804"/>
          </a:xfrm>
          <a:prstGeom prst="rect">
            <a:avLst/>
          </a:prstGeom>
        </p:spPr>
      </p:pic>
      <p:pic>
        <p:nvPicPr>
          <p:cNvPr id="786" name="bg object 786"/>
          <p:cNvPicPr/>
          <p:nvPr/>
        </p:nvPicPr>
        <p:blipFill>
          <a:blip r:embed="rId247" cstate="print"/>
          <a:stretch>
            <a:fillRect/>
          </a:stretch>
        </p:blipFill>
        <p:spPr>
          <a:xfrm>
            <a:off x="5485396" y="6310769"/>
            <a:ext cx="106819" cy="36512"/>
          </a:xfrm>
          <a:prstGeom prst="rect">
            <a:avLst/>
          </a:prstGeom>
        </p:spPr>
      </p:pic>
      <p:pic>
        <p:nvPicPr>
          <p:cNvPr id="787" name="bg object 787"/>
          <p:cNvPicPr/>
          <p:nvPr/>
        </p:nvPicPr>
        <p:blipFill>
          <a:blip r:embed="rId248" cstate="print"/>
          <a:stretch>
            <a:fillRect/>
          </a:stretch>
        </p:blipFill>
        <p:spPr>
          <a:xfrm>
            <a:off x="1381480" y="6332816"/>
            <a:ext cx="89395" cy="33464"/>
          </a:xfrm>
          <a:prstGeom prst="rect">
            <a:avLst/>
          </a:prstGeom>
        </p:spPr>
      </p:pic>
      <p:pic>
        <p:nvPicPr>
          <p:cNvPr id="788" name="bg object 788"/>
          <p:cNvPicPr/>
          <p:nvPr/>
        </p:nvPicPr>
        <p:blipFill>
          <a:blip r:embed="rId249" cstate="print"/>
          <a:stretch>
            <a:fillRect/>
          </a:stretch>
        </p:blipFill>
        <p:spPr>
          <a:xfrm>
            <a:off x="5664606" y="6311138"/>
            <a:ext cx="99301" cy="33159"/>
          </a:xfrm>
          <a:prstGeom prst="rect">
            <a:avLst/>
          </a:prstGeom>
        </p:spPr>
      </p:pic>
      <p:pic>
        <p:nvPicPr>
          <p:cNvPr id="789" name="bg object 789"/>
          <p:cNvPicPr/>
          <p:nvPr/>
        </p:nvPicPr>
        <p:blipFill>
          <a:blip r:embed="rId250" cstate="print"/>
          <a:stretch>
            <a:fillRect/>
          </a:stretch>
        </p:blipFill>
        <p:spPr>
          <a:xfrm>
            <a:off x="1216689" y="6335102"/>
            <a:ext cx="81136" cy="30568"/>
          </a:xfrm>
          <a:prstGeom prst="rect">
            <a:avLst/>
          </a:prstGeom>
        </p:spPr>
      </p:pic>
      <p:pic>
        <p:nvPicPr>
          <p:cNvPr id="790" name="bg object 790"/>
          <p:cNvPicPr/>
          <p:nvPr/>
        </p:nvPicPr>
        <p:blipFill>
          <a:blip r:embed="rId251" cstate="print"/>
          <a:stretch>
            <a:fillRect/>
          </a:stretch>
        </p:blipFill>
        <p:spPr>
          <a:xfrm>
            <a:off x="5840069" y="6311570"/>
            <a:ext cx="90830" cy="28994"/>
          </a:xfrm>
          <a:prstGeom prst="rect">
            <a:avLst/>
          </a:prstGeom>
        </p:spPr>
      </p:pic>
      <p:pic>
        <p:nvPicPr>
          <p:cNvPr id="791" name="bg object 791"/>
          <p:cNvPicPr/>
          <p:nvPr/>
        </p:nvPicPr>
        <p:blipFill>
          <a:blip r:embed="rId252" cstate="print"/>
          <a:stretch>
            <a:fillRect/>
          </a:stretch>
        </p:blipFill>
        <p:spPr>
          <a:xfrm>
            <a:off x="1356385" y="6201359"/>
            <a:ext cx="82892" cy="33362"/>
          </a:xfrm>
          <a:prstGeom prst="rect">
            <a:avLst/>
          </a:prstGeom>
        </p:spPr>
      </p:pic>
      <p:pic>
        <p:nvPicPr>
          <p:cNvPr id="792" name="bg object 792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1044105" y="6337351"/>
            <a:ext cx="79006" cy="28968"/>
          </a:xfrm>
          <a:prstGeom prst="rect">
            <a:avLst/>
          </a:prstGeom>
        </p:spPr>
      </p:pic>
      <p:pic>
        <p:nvPicPr>
          <p:cNvPr id="793" name="bg object 793"/>
          <p:cNvPicPr/>
          <p:nvPr/>
        </p:nvPicPr>
        <p:blipFill>
          <a:blip r:embed="rId254" cstate="print"/>
          <a:stretch>
            <a:fillRect/>
          </a:stretch>
        </p:blipFill>
        <p:spPr>
          <a:xfrm>
            <a:off x="6019545" y="6312268"/>
            <a:ext cx="74307" cy="27609"/>
          </a:xfrm>
          <a:prstGeom prst="rect">
            <a:avLst/>
          </a:prstGeom>
        </p:spPr>
      </p:pic>
      <p:pic>
        <p:nvPicPr>
          <p:cNvPr id="794" name="bg object 794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878700" y="6339941"/>
            <a:ext cx="69900" cy="24256"/>
          </a:xfrm>
          <a:prstGeom prst="rect">
            <a:avLst/>
          </a:prstGeom>
        </p:spPr>
      </p:pic>
      <p:pic>
        <p:nvPicPr>
          <p:cNvPr id="795" name="bg object 795"/>
          <p:cNvPicPr/>
          <p:nvPr/>
        </p:nvPicPr>
        <p:blipFill>
          <a:blip r:embed="rId255" cstate="print"/>
          <a:stretch>
            <a:fillRect/>
          </a:stretch>
        </p:blipFill>
        <p:spPr>
          <a:xfrm>
            <a:off x="6192938" y="6312865"/>
            <a:ext cx="71399" cy="23571"/>
          </a:xfrm>
          <a:prstGeom prst="rect">
            <a:avLst/>
          </a:prstGeom>
        </p:spPr>
      </p:pic>
      <p:pic>
        <p:nvPicPr>
          <p:cNvPr id="796" name="bg object 79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364478" y="6313614"/>
            <a:ext cx="70040" cy="21374"/>
          </a:xfrm>
          <a:prstGeom prst="rect">
            <a:avLst/>
          </a:prstGeom>
        </p:spPr>
      </p:pic>
      <p:pic>
        <p:nvPicPr>
          <p:cNvPr id="797" name="bg object 797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711657" y="6342545"/>
            <a:ext cx="58051" cy="20078"/>
          </a:xfrm>
          <a:prstGeom prst="rect">
            <a:avLst/>
          </a:prstGeom>
        </p:spPr>
      </p:pic>
      <p:pic>
        <p:nvPicPr>
          <p:cNvPr id="798" name="bg object 79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545821" y="6314262"/>
            <a:ext cx="53022" cy="19100"/>
          </a:xfrm>
          <a:prstGeom prst="rect">
            <a:avLst/>
          </a:prstGeom>
        </p:spPr>
      </p:pic>
      <p:pic>
        <p:nvPicPr>
          <p:cNvPr id="799" name="bg object 79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44626" y="6344729"/>
            <a:ext cx="53657" cy="17970"/>
          </a:xfrm>
          <a:prstGeom prst="rect">
            <a:avLst/>
          </a:prstGeom>
        </p:spPr>
      </p:pic>
      <p:pic>
        <p:nvPicPr>
          <p:cNvPr id="800" name="bg object 80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5266" y="6347193"/>
            <a:ext cx="46220" cy="14325"/>
          </a:xfrm>
          <a:prstGeom prst="rect">
            <a:avLst/>
          </a:prstGeom>
        </p:spPr>
      </p:pic>
      <p:pic>
        <p:nvPicPr>
          <p:cNvPr id="801" name="bg object 80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722377" y="6315011"/>
            <a:ext cx="44818" cy="14147"/>
          </a:xfrm>
          <a:prstGeom prst="rect">
            <a:avLst/>
          </a:prstGeom>
        </p:spPr>
      </p:pic>
      <p:pic>
        <p:nvPicPr>
          <p:cNvPr id="802" name="bg object 80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01827" y="6315392"/>
            <a:ext cx="31851" cy="12191"/>
          </a:xfrm>
          <a:prstGeom prst="rect">
            <a:avLst/>
          </a:prstGeom>
        </p:spPr>
      </p:pic>
      <p:pic>
        <p:nvPicPr>
          <p:cNvPr id="803" name="bg object 80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56" y="6351828"/>
            <a:ext cx="28435" cy="9842"/>
          </a:xfrm>
          <a:prstGeom prst="rect">
            <a:avLst/>
          </a:prstGeom>
        </p:spPr>
      </p:pic>
      <p:pic>
        <p:nvPicPr>
          <p:cNvPr id="804" name="bg object 80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73645" y="6316129"/>
            <a:ext cx="29082" cy="9715"/>
          </a:xfrm>
          <a:prstGeom prst="rect">
            <a:avLst/>
          </a:prstGeom>
        </p:spPr>
      </p:pic>
      <p:pic>
        <p:nvPicPr>
          <p:cNvPr id="805" name="bg object 80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1531" y="6350203"/>
            <a:ext cx="31673" cy="11087"/>
          </a:xfrm>
          <a:prstGeom prst="rect">
            <a:avLst/>
          </a:prstGeom>
        </p:spPr>
      </p:pic>
      <p:pic>
        <p:nvPicPr>
          <p:cNvPr id="806" name="bg object 806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3412807" y="6383540"/>
            <a:ext cx="136652" cy="60198"/>
          </a:xfrm>
          <a:prstGeom prst="rect">
            <a:avLst/>
          </a:prstGeom>
        </p:spPr>
      </p:pic>
      <p:pic>
        <p:nvPicPr>
          <p:cNvPr id="807" name="bg object 807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3592398" y="6382664"/>
            <a:ext cx="137045" cy="60147"/>
          </a:xfrm>
          <a:prstGeom prst="rect">
            <a:avLst/>
          </a:prstGeom>
        </p:spPr>
      </p:pic>
      <p:pic>
        <p:nvPicPr>
          <p:cNvPr id="808" name="bg object 808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3763504" y="6381927"/>
            <a:ext cx="146621" cy="57569"/>
          </a:xfrm>
          <a:prstGeom prst="rect">
            <a:avLst/>
          </a:prstGeom>
        </p:spPr>
      </p:pic>
      <p:pic>
        <p:nvPicPr>
          <p:cNvPr id="809" name="bg object 809"/>
          <p:cNvPicPr/>
          <p:nvPr/>
        </p:nvPicPr>
        <p:blipFill>
          <a:blip r:embed="rId260" cstate="print"/>
          <a:stretch>
            <a:fillRect/>
          </a:stretch>
        </p:blipFill>
        <p:spPr>
          <a:xfrm>
            <a:off x="2882595" y="6387490"/>
            <a:ext cx="135737" cy="56718"/>
          </a:xfrm>
          <a:prstGeom prst="rect">
            <a:avLst/>
          </a:prstGeom>
        </p:spPr>
      </p:pic>
      <p:pic>
        <p:nvPicPr>
          <p:cNvPr id="810" name="bg object 810"/>
          <p:cNvPicPr/>
          <p:nvPr/>
        </p:nvPicPr>
        <p:blipFill>
          <a:blip r:embed="rId261" cstate="print"/>
          <a:stretch>
            <a:fillRect/>
          </a:stretch>
        </p:blipFill>
        <p:spPr>
          <a:xfrm>
            <a:off x="3058121" y="6384963"/>
            <a:ext cx="134404" cy="59194"/>
          </a:xfrm>
          <a:prstGeom prst="rect">
            <a:avLst/>
          </a:prstGeom>
        </p:spPr>
      </p:pic>
      <p:pic>
        <p:nvPicPr>
          <p:cNvPr id="811" name="bg object 811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1287983" y="6265240"/>
            <a:ext cx="83172" cy="28917"/>
          </a:xfrm>
          <a:prstGeom prst="rect">
            <a:avLst/>
          </a:prstGeom>
        </p:spPr>
      </p:pic>
      <p:pic>
        <p:nvPicPr>
          <p:cNvPr id="812" name="bg object 812"/>
          <p:cNvPicPr/>
          <p:nvPr/>
        </p:nvPicPr>
        <p:blipFill>
          <a:blip r:embed="rId263" cstate="print"/>
          <a:stretch>
            <a:fillRect/>
          </a:stretch>
        </p:blipFill>
        <p:spPr>
          <a:xfrm>
            <a:off x="3234868" y="6384683"/>
            <a:ext cx="142887" cy="58699"/>
          </a:xfrm>
          <a:prstGeom prst="rect">
            <a:avLst/>
          </a:prstGeom>
        </p:spPr>
      </p:pic>
      <p:pic>
        <p:nvPicPr>
          <p:cNvPr id="813" name="bg object 813"/>
          <p:cNvPicPr/>
          <p:nvPr/>
        </p:nvPicPr>
        <p:blipFill>
          <a:blip r:embed="rId264" cstate="print"/>
          <a:stretch>
            <a:fillRect/>
          </a:stretch>
        </p:blipFill>
        <p:spPr>
          <a:xfrm>
            <a:off x="4125201" y="6381279"/>
            <a:ext cx="137045" cy="56591"/>
          </a:xfrm>
          <a:prstGeom prst="rect">
            <a:avLst/>
          </a:prstGeom>
        </p:spPr>
      </p:pic>
      <p:pic>
        <p:nvPicPr>
          <p:cNvPr id="814" name="bg object 814"/>
          <p:cNvPicPr/>
          <p:nvPr/>
        </p:nvPicPr>
        <p:blipFill>
          <a:blip r:embed="rId265" cstate="print"/>
          <a:stretch>
            <a:fillRect/>
          </a:stretch>
        </p:blipFill>
        <p:spPr>
          <a:xfrm>
            <a:off x="2704998" y="6388937"/>
            <a:ext cx="132753" cy="55587"/>
          </a:xfrm>
          <a:prstGeom prst="rect">
            <a:avLst/>
          </a:prstGeom>
        </p:spPr>
      </p:pic>
      <p:pic>
        <p:nvPicPr>
          <p:cNvPr id="815" name="bg object 815"/>
          <p:cNvPicPr/>
          <p:nvPr/>
        </p:nvPicPr>
        <p:blipFill>
          <a:blip r:embed="rId266" cstate="print"/>
          <a:stretch>
            <a:fillRect/>
          </a:stretch>
        </p:blipFill>
        <p:spPr>
          <a:xfrm>
            <a:off x="2533726" y="6390982"/>
            <a:ext cx="123037" cy="53530"/>
          </a:xfrm>
          <a:prstGeom prst="rect">
            <a:avLst/>
          </a:prstGeom>
        </p:spPr>
      </p:pic>
      <p:pic>
        <p:nvPicPr>
          <p:cNvPr id="816" name="bg object 816"/>
          <p:cNvPicPr/>
          <p:nvPr/>
        </p:nvPicPr>
        <p:blipFill>
          <a:blip r:embed="rId267" cstate="print"/>
          <a:stretch>
            <a:fillRect/>
          </a:stretch>
        </p:blipFill>
        <p:spPr>
          <a:xfrm>
            <a:off x="4301934" y="6381534"/>
            <a:ext cx="134983" cy="55333"/>
          </a:xfrm>
          <a:prstGeom prst="rect">
            <a:avLst/>
          </a:prstGeom>
        </p:spPr>
      </p:pic>
      <p:pic>
        <p:nvPicPr>
          <p:cNvPr id="817" name="bg object 817"/>
          <p:cNvPicPr/>
          <p:nvPr/>
        </p:nvPicPr>
        <p:blipFill>
          <a:blip r:embed="rId268" cstate="print"/>
          <a:stretch>
            <a:fillRect/>
          </a:stretch>
        </p:blipFill>
        <p:spPr>
          <a:xfrm>
            <a:off x="4484306" y="6381127"/>
            <a:ext cx="130708" cy="53111"/>
          </a:xfrm>
          <a:prstGeom prst="rect">
            <a:avLst/>
          </a:prstGeom>
        </p:spPr>
      </p:pic>
      <p:pic>
        <p:nvPicPr>
          <p:cNvPr id="818" name="bg object 818"/>
          <p:cNvPicPr/>
          <p:nvPr/>
        </p:nvPicPr>
        <p:blipFill>
          <a:blip r:embed="rId269" cstate="print"/>
          <a:stretch>
            <a:fillRect/>
          </a:stretch>
        </p:blipFill>
        <p:spPr>
          <a:xfrm>
            <a:off x="4663376" y="6381038"/>
            <a:ext cx="120650" cy="52019"/>
          </a:xfrm>
          <a:prstGeom prst="rect">
            <a:avLst/>
          </a:prstGeom>
        </p:spPr>
      </p:pic>
      <p:pic>
        <p:nvPicPr>
          <p:cNvPr id="819" name="bg object 819"/>
          <p:cNvPicPr/>
          <p:nvPr/>
        </p:nvPicPr>
        <p:blipFill>
          <a:blip r:embed="rId270" cstate="print"/>
          <a:stretch>
            <a:fillRect/>
          </a:stretch>
        </p:blipFill>
        <p:spPr>
          <a:xfrm>
            <a:off x="2355697" y="6392938"/>
            <a:ext cx="123736" cy="53098"/>
          </a:xfrm>
          <a:prstGeom prst="rect">
            <a:avLst/>
          </a:prstGeom>
        </p:spPr>
      </p:pic>
      <p:pic>
        <p:nvPicPr>
          <p:cNvPr id="820" name="bg object 820"/>
          <p:cNvPicPr/>
          <p:nvPr/>
        </p:nvPicPr>
        <p:blipFill>
          <a:blip r:embed="rId271" cstate="print"/>
          <a:stretch>
            <a:fillRect/>
          </a:stretch>
        </p:blipFill>
        <p:spPr>
          <a:xfrm>
            <a:off x="4841811" y="6381877"/>
            <a:ext cx="126517" cy="49047"/>
          </a:xfrm>
          <a:prstGeom prst="rect">
            <a:avLst/>
          </a:prstGeom>
        </p:spPr>
      </p:pic>
      <p:pic>
        <p:nvPicPr>
          <p:cNvPr id="821" name="bg object 821"/>
          <p:cNvPicPr/>
          <p:nvPr/>
        </p:nvPicPr>
        <p:blipFill>
          <a:blip r:embed="rId272" cstate="print"/>
          <a:stretch>
            <a:fillRect/>
          </a:stretch>
        </p:blipFill>
        <p:spPr>
          <a:xfrm>
            <a:off x="2006777" y="6396951"/>
            <a:ext cx="115095" cy="46685"/>
          </a:xfrm>
          <a:prstGeom prst="rect">
            <a:avLst/>
          </a:prstGeom>
        </p:spPr>
      </p:pic>
      <p:pic>
        <p:nvPicPr>
          <p:cNvPr id="822" name="bg object 822"/>
          <p:cNvPicPr/>
          <p:nvPr/>
        </p:nvPicPr>
        <p:blipFill>
          <a:blip r:embed="rId273" cstate="print"/>
          <a:stretch>
            <a:fillRect/>
          </a:stretch>
        </p:blipFill>
        <p:spPr>
          <a:xfrm>
            <a:off x="2179497" y="6394843"/>
            <a:ext cx="120205" cy="47929"/>
          </a:xfrm>
          <a:prstGeom prst="rect">
            <a:avLst/>
          </a:prstGeom>
        </p:spPr>
      </p:pic>
      <p:pic>
        <p:nvPicPr>
          <p:cNvPr id="823" name="bg object 823"/>
          <p:cNvPicPr/>
          <p:nvPr/>
        </p:nvPicPr>
        <p:blipFill>
          <a:blip r:embed="rId274" cstate="print"/>
          <a:stretch>
            <a:fillRect/>
          </a:stretch>
        </p:blipFill>
        <p:spPr>
          <a:xfrm>
            <a:off x="5023345" y="6381851"/>
            <a:ext cx="116408" cy="46418"/>
          </a:xfrm>
          <a:prstGeom prst="rect">
            <a:avLst/>
          </a:prstGeom>
        </p:spPr>
      </p:pic>
      <p:pic>
        <p:nvPicPr>
          <p:cNvPr id="824" name="bg object 824"/>
          <p:cNvPicPr/>
          <p:nvPr/>
        </p:nvPicPr>
        <p:blipFill>
          <a:blip r:embed="rId275" cstate="print"/>
          <a:stretch>
            <a:fillRect/>
          </a:stretch>
        </p:blipFill>
        <p:spPr>
          <a:xfrm>
            <a:off x="1829841" y="6398983"/>
            <a:ext cx="109534" cy="43840"/>
          </a:xfrm>
          <a:prstGeom prst="rect">
            <a:avLst/>
          </a:prstGeom>
        </p:spPr>
      </p:pic>
      <p:pic>
        <p:nvPicPr>
          <p:cNvPr id="825" name="bg object 825"/>
          <p:cNvPicPr/>
          <p:nvPr/>
        </p:nvPicPr>
        <p:blipFill>
          <a:blip r:embed="rId276" cstate="print"/>
          <a:stretch>
            <a:fillRect/>
          </a:stretch>
        </p:blipFill>
        <p:spPr>
          <a:xfrm>
            <a:off x="5201449" y="6382372"/>
            <a:ext cx="116954" cy="42913"/>
          </a:xfrm>
          <a:prstGeom prst="rect">
            <a:avLst/>
          </a:prstGeom>
        </p:spPr>
      </p:pic>
      <p:pic>
        <p:nvPicPr>
          <p:cNvPr id="826" name="bg object 826"/>
          <p:cNvPicPr/>
          <p:nvPr/>
        </p:nvPicPr>
        <p:blipFill>
          <a:blip r:embed="rId277" cstate="print"/>
          <a:stretch>
            <a:fillRect/>
          </a:stretch>
        </p:blipFill>
        <p:spPr>
          <a:xfrm>
            <a:off x="1658200" y="6401422"/>
            <a:ext cx="102196" cy="40665"/>
          </a:xfrm>
          <a:prstGeom prst="rect">
            <a:avLst/>
          </a:prstGeom>
        </p:spPr>
      </p:pic>
      <p:pic>
        <p:nvPicPr>
          <p:cNvPr id="827" name="bg object 827"/>
          <p:cNvPicPr/>
          <p:nvPr/>
        </p:nvPicPr>
        <p:blipFill>
          <a:blip r:embed="rId278" cstate="print"/>
          <a:stretch>
            <a:fillRect/>
          </a:stretch>
        </p:blipFill>
        <p:spPr>
          <a:xfrm>
            <a:off x="5384101" y="6382753"/>
            <a:ext cx="106248" cy="40360"/>
          </a:xfrm>
          <a:prstGeom prst="rect">
            <a:avLst/>
          </a:prstGeom>
        </p:spPr>
      </p:pic>
      <p:pic>
        <p:nvPicPr>
          <p:cNvPr id="828" name="bg object 828"/>
          <p:cNvPicPr/>
          <p:nvPr/>
        </p:nvPicPr>
        <p:blipFill>
          <a:blip r:embed="rId279" cstate="print"/>
          <a:stretch>
            <a:fillRect/>
          </a:stretch>
        </p:blipFill>
        <p:spPr>
          <a:xfrm>
            <a:off x="5563032" y="6383616"/>
            <a:ext cx="101320" cy="38112"/>
          </a:xfrm>
          <a:prstGeom prst="rect">
            <a:avLst/>
          </a:prstGeom>
        </p:spPr>
      </p:pic>
      <p:pic>
        <p:nvPicPr>
          <p:cNvPr id="829" name="bg object 829"/>
          <p:cNvPicPr/>
          <p:nvPr/>
        </p:nvPicPr>
        <p:blipFill>
          <a:blip r:embed="rId280" cstate="print"/>
          <a:stretch>
            <a:fillRect/>
          </a:stretch>
        </p:blipFill>
        <p:spPr>
          <a:xfrm>
            <a:off x="1306436" y="6406667"/>
            <a:ext cx="94488" cy="34061"/>
          </a:xfrm>
          <a:prstGeom prst="rect">
            <a:avLst/>
          </a:prstGeom>
        </p:spPr>
      </p:pic>
      <p:pic>
        <p:nvPicPr>
          <p:cNvPr id="830" name="bg object 830"/>
          <p:cNvPicPr/>
          <p:nvPr/>
        </p:nvPicPr>
        <p:blipFill>
          <a:blip r:embed="rId281" cstate="print"/>
          <a:stretch>
            <a:fillRect/>
          </a:stretch>
        </p:blipFill>
        <p:spPr>
          <a:xfrm>
            <a:off x="1482420" y="6404203"/>
            <a:ext cx="95821" cy="36728"/>
          </a:xfrm>
          <a:prstGeom prst="rect">
            <a:avLst/>
          </a:prstGeom>
        </p:spPr>
      </p:pic>
      <p:pic>
        <p:nvPicPr>
          <p:cNvPr id="831" name="bg object 831"/>
          <p:cNvPicPr/>
          <p:nvPr/>
        </p:nvPicPr>
        <p:blipFill>
          <a:blip r:embed="rId282" cstate="print"/>
          <a:stretch>
            <a:fillRect/>
          </a:stretch>
        </p:blipFill>
        <p:spPr>
          <a:xfrm>
            <a:off x="5747322" y="6383934"/>
            <a:ext cx="95148" cy="34632"/>
          </a:xfrm>
          <a:prstGeom prst="rect">
            <a:avLst/>
          </a:prstGeom>
        </p:spPr>
      </p:pic>
      <p:pic>
        <p:nvPicPr>
          <p:cNvPr id="832" name="bg object 832"/>
          <p:cNvPicPr/>
          <p:nvPr/>
        </p:nvPicPr>
        <p:blipFill>
          <a:blip r:embed="rId283" cstate="print"/>
          <a:stretch>
            <a:fillRect/>
          </a:stretch>
        </p:blipFill>
        <p:spPr>
          <a:xfrm>
            <a:off x="1140244" y="6408826"/>
            <a:ext cx="81038" cy="31648"/>
          </a:xfrm>
          <a:prstGeom prst="rect">
            <a:avLst/>
          </a:prstGeom>
        </p:spPr>
      </p:pic>
      <p:pic>
        <p:nvPicPr>
          <p:cNvPr id="833" name="bg object 833"/>
          <p:cNvPicPr/>
          <p:nvPr/>
        </p:nvPicPr>
        <p:blipFill>
          <a:blip r:embed="rId284" cstate="print"/>
          <a:stretch>
            <a:fillRect/>
          </a:stretch>
        </p:blipFill>
        <p:spPr>
          <a:xfrm>
            <a:off x="5926899" y="6384734"/>
            <a:ext cx="90589" cy="30861"/>
          </a:xfrm>
          <a:prstGeom prst="rect">
            <a:avLst/>
          </a:prstGeom>
        </p:spPr>
      </p:pic>
      <p:pic>
        <p:nvPicPr>
          <p:cNvPr id="834" name="bg object 834"/>
          <p:cNvPicPr/>
          <p:nvPr/>
        </p:nvPicPr>
        <p:blipFill>
          <a:blip r:embed="rId285" cstate="print"/>
          <a:stretch>
            <a:fillRect/>
          </a:stretch>
        </p:blipFill>
        <p:spPr>
          <a:xfrm>
            <a:off x="960031" y="6411239"/>
            <a:ext cx="76403" cy="29540"/>
          </a:xfrm>
          <a:prstGeom prst="rect">
            <a:avLst/>
          </a:prstGeom>
        </p:spPr>
      </p:pic>
      <p:pic>
        <p:nvPicPr>
          <p:cNvPr id="835" name="bg object 835"/>
          <p:cNvPicPr/>
          <p:nvPr/>
        </p:nvPicPr>
        <p:blipFill>
          <a:blip r:embed="rId286" cstate="print"/>
          <a:stretch>
            <a:fillRect/>
          </a:stretch>
        </p:blipFill>
        <p:spPr>
          <a:xfrm>
            <a:off x="6107697" y="6384327"/>
            <a:ext cx="78181" cy="30810"/>
          </a:xfrm>
          <a:prstGeom prst="rect">
            <a:avLst/>
          </a:prstGeom>
        </p:spPr>
      </p:pic>
      <p:pic>
        <p:nvPicPr>
          <p:cNvPr id="836" name="bg object 836"/>
          <p:cNvPicPr/>
          <p:nvPr/>
        </p:nvPicPr>
        <p:blipFill>
          <a:blip r:embed="rId287" cstate="print"/>
          <a:stretch>
            <a:fillRect/>
          </a:stretch>
        </p:blipFill>
        <p:spPr>
          <a:xfrm>
            <a:off x="792048" y="6413119"/>
            <a:ext cx="66560" cy="25552"/>
          </a:xfrm>
          <a:prstGeom prst="rect">
            <a:avLst/>
          </a:prstGeom>
        </p:spPr>
      </p:pic>
      <p:pic>
        <p:nvPicPr>
          <p:cNvPr id="837" name="bg object 837"/>
          <p:cNvPicPr/>
          <p:nvPr/>
        </p:nvPicPr>
        <p:blipFill>
          <a:blip r:embed="rId288" cstate="print"/>
          <a:stretch>
            <a:fillRect/>
          </a:stretch>
        </p:blipFill>
        <p:spPr>
          <a:xfrm>
            <a:off x="6290729" y="6385496"/>
            <a:ext cx="74510" cy="25234"/>
          </a:xfrm>
          <a:prstGeom prst="rect">
            <a:avLst/>
          </a:prstGeom>
        </p:spPr>
      </p:pic>
      <p:pic>
        <p:nvPicPr>
          <p:cNvPr id="838" name="bg object 83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16775" y="6416256"/>
            <a:ext cx="58445" cy="20523"/>
          </a:xfrm>
          <a:prstGeom prst="rect">
            <a:avLst/>
          </a:prstGeom>
        </p:spPr>
      </p:pic>
      <p:pic>
        <p:nvPicPr>
          <p:cNvPr id="839" name="bg object 839"/>
          <p:cNvPicPr/>
          <p:nvPr/>
        </p:nvPicPr>
        <p:blipFill>
          <a:blip r:embed="rId289" cstate="print"/>
          <a:stretch>
            <a:fillRect/>
          </a:stretch>
        </p:blipFill>
        <p:spPr>
          <a:xfrm>
            <a:off x="6474281" y="6386195"/>
            <a:ext cx="61709" cy="21348"/>
          </a:xfrm>
          <a:prstGeom prst="rect">
            <a:avLst/>
          </a:prstGeom>
        </p:spPr>
      </p:pic>
      <p:pic>
        <p:nvPicPr>
          <p:cNvPr id="840" name="bg object 84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42010" y="6418059"/>
            <a:ext cx="56070" cy="19215"/>
          </a:xfrm>
          <a:prstGeom prst="rect">
            <a:avLst/>
          </a:prstGeom>
        </p:spPr>
      </p:pic>
      <p:pic>
        <p:nvPicPr>
          <p:cNvPr id="841" name="bg object 841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658597" y="6386779"/>
            <a:ext cx="52006" cy="18999"/>
          </a:xfrm>
          <a:prstGeom prst="rect">
            <a:avLst/>
          </a:prstGeom>
        </p:spPr>
      </p:pic>
      <p:pic>
        <p:nvPicPr>
          <p:cNvPr id="842" name="bg object 8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8566" y="6421463"/>
            <a:ext cx="42379" cy="14617"/>
          </a:xfrm>
          <a:prstGeom prst="rect">
            <a:avLst/>
          </a:prstGeom>
        </p:spPr>
      </p:pic>
      <p:pic>
        <p:nvPicPr>
          <p:cNvPr id="843" name="bg object 84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38849" y="6388366"/>
            <a:ext cx="42372" cy="14439"/>
          </a:xfrm>
          <a:prstGeom prst="rect">
            <a:avLst/>
          </a:prstGeom>
        </p:spPr>
      </p:pic>
      <p:pic>
        <p:nvPicPr>
          <p:cNvPr id="844" name="bg object 844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97256" y="6423825"/>
            <a:ext cx="33254" cy="11861"/>
          </a:xfrm>
          <a:prstGeom prst="rect">
            <a:avLst/>
          </a:prstGeom>
        </p:spPr>
      </p:pic>
      <p:pic>
        <p:nvPicPr>
          <p:cNvPr id="845" name="bg object 845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7024115" y="6388925"/>
            <a:ext cx="31536" cy="11734"/>
          </a:xfrm>
          <a:prstGeom prst="rect">
            <a:avLst/>
          </a:prstGeom>
        </p:spPr>
      </p:pic>
      <p:pic>
        <p:nvPicPr>
          <p:cNvPr id="846" name="bg object 84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5598" y="6389941"/>
            <a:ext cx="22987" cy="7315"/>
          </a:xfrm>
          <a:prstGeom prst="rect">
            <a:avLst/>
          </a:prstGeom>
        </p:spPr>
      </p:pic>
      <p:pic>
        <p:nvPicPr>
          <p:cNvPr id="847" name="bg object 847"/>
          <p:cNvPicPr/>
          <p:nvPr/>
        </p:nvPicPr>
        <p:blipFill>
          <a:blip r:embed="rId291" cstate="print"/>
          <a:stretch>
            <a:fillRect/>
          </a:stretch>
        </p:blipFill>
        <p:spPr>
          <a:xfrm>
            <a:off x="3231311" y="6464922"/>
            <a:ext cx="143992" cy="59143"/>
          </a:xfrm>
          <a:prstGeom prst="rect">
            <a:avLst/>
          </a:prstGeom>
        </p:spPr>
      </p:pic>
      <p:pic>
        <p:nvPicPr>
          <p:cNvPr id="848" name="bg object 848"/>
          <p:cNvPicPr/>
          <p:nvPr/>
        </p:nvPicPr>
        <p:blipFill>
          <a:blip r:embed="rId292" cstate="print"/>
          <a:stretch>
            <a:fillRect/>
          </a:stretch>
        </p:blipFill>
        <p:spPr>
          <a:xfrm>
            <a:off x="3414052" y="6463576"/>
            <a:ext cx="139700" cy="60934"/>
          </a:xfrm>
          <a:prstGeom prst="rect">
            <a:avLst/>
          </a:prstGeom>
        </p:spPr>
      </p:pic>
      <p:pic>
        <p:nvPicPr>
          <p:cNvPr id="849" name="bg object 849"/>
          <p:cNvPicPr/>
          <p:nvPr/>
        </p:nvPicPr>
        <p:blipFill>
          <a:blip r:embed="rId293" cstate="print"/>
          <a:stretch>
            <a:fillRect/>
          </a:stretch>
        </p:blipFill>
        <p:spPr>
          <a:xfrm>
            <a:off x="3600437" y="6462649"/>
            <a:ext cx="140296" cy="60947"/>
          </a:xfrm>
          <a:prstGeom prst="rect">
            <a:avLst/>
          </a:prstGeom>
        </p:spPr>
      </p:pic>
      <p:pic>
        <p:nvPicPr>
          <p:cNvPr id="850" name="bg object 850"/>
          <p:cNvPicPr/>
          <p:nvPr/>
        </p:nvPicPr>
        <p:blipFill>
          <a:blip r:embed="rId294" cstate="print"/>
          <a:stretch>
            <a:fillRect/>
          </a:stretch>
        </p:blipFill>
        <p:spPr>
          <a:xfrm>
            <a:off x="3782543" y="6462191"/>
            <a:ext cx="145173" cy="59105"/>
          </a:xfrm>
          <a:prstGeom prst="rect">
            <a:avLst/>
          </a:prstGeom>
        </p:spPr>
      </p:pic>
      <p:pic>
        <p:nvPicPr>
          <p:cNvPr id="851" name="bg object 851"/>
          <p:cNvPicPr/>
          <p:nvPr/>
        </p:nvPicPr>
        <p:blipFill>
          <a:blip r:embed="rId295" cstate="print"/>
          <a:stretch>
            <a:fillRect/>
          </a:stretch>
        </p:blipFill>
        <p:spPr>
          <a:xfrm>
            <a:off x="2683764" y="6469443"/>
            <a:ext cx="126784" cy="57315"/>
          </a:xfrm>
          <a:prstGeom prst="rect">
            <a:avLst/>
          </a:prstGeom>
        </p:spPr>
      </p:pic>
      <p:pic>
        <p:nvPicPr>
          <p:cNvPr id="852" name="bg object 852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2865297" y="6467512"/>
            <a:ext cx="134073" cy="58966"/>
          </a:xfrm>
          <a:prstGeom prst="rect">
            <a:avLst/>
          </a:prstGeom>
        </p:spPr>
      </p:pic>
      <p:pic>
        <p:nvPicPr>
          <p:cNvPr id="853" name="bg object 853"/>
          <p:cNvPicPr/>
          <p:nvPr/>
        </p:nvPicPr>
        <p:blipFill>
          <a:blip r:embed="rId297" cstate="print"/>
          <a:stretch>
            <a:fillRect/>
          </a:stretch>
        </p:blipFill>
        <p:spPr>
          <a:xfrm>
            <a:off x="3047060" y="6466039"/>
            <a:ext cx="136486" cy="59791"/>
          </a:xfrm>
          <a:prstGeom prst="rect">
            <a:avLst/>
          </a:prstGeom>
        </p:spPr>
      </p:pic>
      <p:pic>
        <p:nvPicPr>
          <p:cNvPr id="854" name="bg object 854"/>
          <p:cNvPicPr/>
          <p:nvPr/>
        </p:nvPicPr>
        <p:blipFill>
          <a:blip r:embed="rId298" cstate="print"/>
          <a:stretch>
            <a:fillRect/>
          </a:stretch>
        </p:blipFill>
        <p:spPr>
          <a:xfrm>
            <a:off x="3967987" y="6461480"/>
            <a:ext cx="136118" cy="59639"/>
          </a:xfrm>
          <a:prstGeom prst="rect">
            <a:avLst/>
          </a:prstGeom>
        </p:spPr>
      </p:pic>
      <p:pic>
        <p:nvPicPr>
          <p:cNvPr id="855" name="bg object 855"/>
          <p:cNvPicPr/>
          <p:nvPr/>
        </p:nvPicPr>
        <p:blipFill>
          <a:blip r:embed="rId299" cstate="print"/>
          <a:stretch>
            <a:fillRect/>
          </a:stretch>
        </p:blipFill>
        <p:spPr>
          <a:xfrm>
            <a:off x="4155122" y="6461125"/>
            <a:ext cx="134302" cy="58813"/>
          </a:xfrm>
          <a:prstGeom prst="rect">
            <a:avLst/>
          </a:prstGeom>
        </p:spPr>
      </p:pic>
      <p:pic>
        <p:nvPicPr>
          <p:cNvPr id="856" name="bg object 856"/>
          <p:cNvPicPr/>
          <p:nvPr/>
        </p:nvPicPr>
        <p:blipFill>
          <a:blip r:embed="rId300" cstate="print"/>
          <a:stretch>
            <a:fillRect/>
          </a:stretch>
        </p:blipFill>
        <p:spPr>
          <a:xfrm>
            <a:off x="4339564" y="6461226"/>
            <a:ext cx="128892" cy="57111"/>
          </a:xfrm>
          <a:prstGeom prst="rect">
            <a:avLst/>
          </a:prstGeom>
        </p:spPr>
      </p:pic>
      <p:pic>
        <p:nvPicPr>
          <p:cNvPr id="857" name="bg object 857"/>
          <p:cNvPicPr/>
          <p:nvPr/>
        </p:nvPicPr>
        <p:blipFill>
          <a:blip r:embed="rId301" cstate="print"/>
          <a:stretch>
            <a:fillRect/>
          </a:stretch>
        </p:blipFill>
        <p:spPr>
          <a:xfrm>
            <a:off x="2500287" y="6471158"/>
            <a:ext cx="125933" cy="55079"/>
          </a:xfrm>
          <a:prstGeom prst="rect">
            <a:avLst/>
          </a:prstGeom>
        </p:spPr>
      </p:pic>
      <p:pic>
        <p:nvPicPr>
          <p:cNvPr id="858" name="bg object 858"/>
          <p:cNvPicPr/>
          <p:nvPr/>
        </p:nvPicPr>
        <p:blipFill>
          <a:blip r:embed="rId302" cstate="print"/>
          <a:stretch>
            <a:fillRect/>
          </a:stretch>
        </p:blipFill>
        <p:spPr>
          <a:xfrm>
            <a:off x="4527766" y="6461379"/>
            <a:ext cx="126568" cy="54559"/>
          </a:xfrm>
          <a:prstGeom prst="rect">
            <a:avLst/>
          </a:prstGeom>
        </p:spPr>
      </p:pic>
      <p:pic>
        <p:nvPicPr>
          <p:cNvPr id="859" name="bg object 859"/>
          <p:cNvPicPr/>
          <p:nvPr/>
        </p:nvPicPr>
        <p:blipFill>
          <a:blip r:embed="rId303" cstate="print"/>
          <a:stretch>
            <a:fillRect/>
          </a:stretch>
        </p:blipFill>
        <p:spPr>
          <a:xfrm>
            <a:off x="4708296" y="6461671"/>
            <a:ext cx="130073" cy="52857"/>
          </a:xfrm>
          <a:prstGeom prst="rect">
            <a:avLst/>
          </a:prstGeom>
        </p:spPr>
      </p:pic>
      <p:pic>
        <p:nvPicPr>
          <p:cNvPr id="860" name="bg object 860"/>
          <p:cNvPicPr/>
          <p:nvPr/>
        </p:nvPicPr>
        <p:blipFill>
          <a:blip r:embed="rId304" cstate="print"/>
          <a:stretch>
            <a:fillRect/>
          </a:stretch>
        </p:blipFill>
        <p:spPr>
          <a:xfrm>
            <a:off x="2135505" y="6475374"/>
            <a:ext cx="118529" cy="50253"/>
          </a:xfrm>
          <a:prstGeom prst="rect">
            <a:avLst/>
          </a:prstGeom>
        </p:spPr>
      </p:pic>
      <p:pic>
        <p:nvPicPr>
          <p:cNvPr id="861" name="bg object 861"/>
          <p:cNvPicPr/>
          <p:nvPr/>
        </p:nvPicPr>
        <p:blipFill>
          <a:blip r:embed="rId305" cstate="print"/>
          <a:stretch>
            <a:fillRect/>
          </a:stretch>
        </p:blipFill>
        <p:spPr>
          <a:xfrm>
            <a:off x="2319210" y="6473139"/>
            <a:ext cx="123863" cy="51574"/>
          </a:xfrm>
          <a:prstGeom prst="rect">
            <a:avLst/>
          </a:prstGeom>
        </p:spPr>
      </p:pic>
      <p:pic>
        <p:nvPicPr>
          <p:cNvPr id="862" name="bg object 862"/>
          <p:cNvPicPr/>
          <p:nvPr/>
        </p:nvPicPr>
        <p:blipFill>
          <a:blip r:embed="rId306" cstate="print"/>
          <a:stretch>
            <a:fillRect/>
          </a:stretch>
        </p:blipFill>
        <p:spPr>
          <a:xfrm>
            <a:off x="4899812" y="6461886"/>
            <a:ext cx="126034" cy="48983"/>
          </a:xfrm>
          <a:prstGeom prst="rect">
            <a:avLst/>
          </a:prstGeom>
        </p:spPr>
      </p:pic>
      <p:pic>
        <p:nvPicPr>
          <p:cNvPr id="863" name="bg object 863"/>
          <p:cNvPicPr/>
          <p:nvPr/>
        </p:nvPicPr>
        <p:blipFill>
          <a:blip r:embed="rId307" cstate="print"/>
          <a:stretch>
            <a:fillRect/>
          </a:stretch>
        </p:blipFill>
        <p:spPr>
          <a:xfrm>
            <a:off x="1956180" y="6477825"/>
            <a:ext cx="118059" cy="46482"/>
          </a:xfrm>
          <a:prstGeom prst="rect">
            <a:avLst/>
          </a:prstGeom>
        </p:spPr>
      </p:pic>
      <p:pic>
        <p:nvPicPr>
          <p:cNvPr id="864" name="bg object 864"/>
          <p:cNvPicPr/>
          <p:nvPr/>
        </p:nvPicPr>
        <p:blipFill>
          <a:blip r:embed="rId308" cstate="print"/>
          <a:stretch>
            <a:fillRect/>
          </a:stretch>
        </p:blipFill>
        <p:spPr>
          <a:xfrm>
            <a:off x="5085714" y="6462280"/>
            <a:ext cx="120459" cy="46240"/>
          </a:xfrm>
          <a:prstGeom prst="rect">
            <a:avLst/>
          </a:prstGeom>
        </p:spPr>
      </p:pic>
      <p:pic>
        <p:nvPicPr>
          <p:cNvPr id="865" name="bg object 865"/>
          <p:cNvPicPr/>
          <p:nvPr/>
        </p:nvPicPr>
        <p:blipFill>
          <a:blip r:embed="rId309" cstate="print"/>
          <a:stretch>
            <a:fillRect/>
          </a:stretch>
        </p:blipFill>
        <p:spPr>
          <a:xfrm>
            <a:off x="5270830" y="6462661"/>
            <a:ext cx="106369" cy="45084"/>
          </a:xfrm>
          <a:prstGeom prst="rect">
            <a:avLst/>
          </a:prstGeom>
        </p:spPr>
      </p:pic>
      <p:pic>
        <p:nvPicPr>
          <p:cNvPr id="866" name="bg object 866"/>
          <p:cNvPicPr/>
          <p:nvPr/>
        </p:nvPicPr>
        <p:blipFill>
          <a:blip r:embed="rId310" cstate="print"/>
          <a:stretch>
            <a:fillRect/>
          </a:stretch>
        </p:blipFill>
        <p:spPr>
          <a:xfrm>
            <a:off x="1591335" y="6482270"/>
            <a:ext cx="102425" cy="43853"/>
          </a:xfrm>
          <a:prstGeom prst="rect">
            <a:avLst/>
          </a:prstGeom>
        </p:spPr>
      </p:pic>
      <p:pic>
        <p:nvPicPr>
          <p:cNvPr id="867" name="bg object 867"/>
          <p:cNvPicPr/>
          <p:nvPr/>
        </p:nvPicPr>
        <p:blipFill>
          <a:blip r:embed="rId311" cstate="print"/>
          <a:stretch>
            <a:fillRect/>
          </a:stretch>
        </p:blipFill>
        <p:spPr>
          <a:xfrm>
            <a:off x="1771700" y="6480124"/>
            <a:ext cx="108394" cy="44551"/>
          </a:xfrm>
          <a:prstGeom prst="rect">
            <a:avLst/>
          </a:prstGeom>
        </p:spPr>
      </p:pic>
      <p:pic>
        <p:nvPicPr>
          <p:cNvPr id="868" name="bg object 868"/>
          <p:cNvPicPr/>
          <p:nvPr/>
        </p:nvPicPr>
        <p:blipFill>
          <a:blip r:embed="rId312" cstate="print"/>
          <a:stretch>
            <a:fillRect/>
          </a:stretch>
        </p:blipFill>
        <p:spPr>
          <a:xfrm>
            <a:off x="5461876" y="6463080"/>
            <a:ext cx="97777" cy="43484"/>
          </a:xfrm>
          <a:prstGeom prst="rect">
            <a:avLst/>
          </a:prstGeom>
        </p:spPr>
      </p:pic>
      <p:pic>
        <p:nvPicPr>
          <p:cNvPr id="869" name="bg object 869"/>
          <p:cNvPicPr/>
          <p:nvPr/>
        </p:nvPicPr>
        <p:blipFill>
          <a:blip r:embed="rId313" cstate="print"/>
          <a:stretch>
            <a:fillRect/>
          </a:stretch>
        </p:blipFill>
        <p:spPr>
          <a:xfrm>
            <a:off x="1410055" y="6484454"/>
            <a:ext cx="96075" cy="39039"/>
          </a:xfrm>
          <a:prstGeom prst="rect">
            <a:avLst/>
          </a:prstGeom>
        </p:spPr>
      </p:pic>
      <p:pic>
        <p:nvPicPr>
          <p:cNvPr id="870" name="bg object 870"/>
          <p:cNvPicPr/>
          <p:nvPr/>
        </p:nvPicPr>
        <p:blipFill>
          <a:blip r:embed="rId314" cstate="print"/>
          <a:stretch>
            <a:fillRect/>
          </a:stretch>
        </p:blipFill>
        <p:spPr>
          <a:xfrm>
            <a:off x="5643067" y="6463271"/>
            <a:ext cx="106629" cy="38328"/>
          </a:xfrm>
          <a:prstGeom prst="rect">
            <a:avLst/>
          </a:prstGeom>
        </p:spPr>
      </p:pic>
      <p:pic>
        <p:nvPicPr>
          <p:cNvPr id="871" name="bg object 871"/>
          <p:cNvPicPr/>
          <p:nvPr/>
        </p:nvPicPr>
        <p:blipFill>
          <a:blip r:embed="rId315" cstate="print"/>
          <a:stretch>
            <a:fillRect/>
          </a:stretch>
        </p:blipFill>
        <p:spPr>
          <a:xfrm>
            <a:off x="1233576" y="6486893"/>
            <a:ext cx="87007" cy="35318"/>
          </a:xfrm>
          <a:prstGeom prst="rect">
            <a:avLst/>
          </a:prstGeom>
        </p:spPr>
      </p:pic>
      <p:pic>
        <p:nvPicPr>
          <p:cNvPr id="872" name="bg object 872"/>
          <p:cNvPicPr/>
          <p:nvPr/>
        </p:nvPicPr>
        <p:blipFill>
          <a:blip r:embed="rId316" cstate="print"/>
          <a:stretch>
            <a:fillRect/>
          </a:stretch>
        </p:blipFill>
        <p:spPr>
          <a:xfrm>
            <a:off x="5835828" y="6463830"/>
            <a:ext cx="97751" cy="33477"/>
          </a:xfrm>
          <a:prstGeom prst="rect">
            <a:avLst/>
          </a:prstGeom>
        </p:spPr>
      </p:pic>
      <p:pic>
        <p:nvPicPr>
          <p:cNvPr id="873" name="bg object 873"/>
          <p:cNvPicPr/>
          <p:nvPr/>
        </p:nvPicPr>
        <p:blipFill>
          <a:blip r:embed="rId317" cstate="print"/>
          <a:stretch>
            <a:fillRect/>
          </a:stretch>
        </p:blipFill>
        <p:spPr>
          <a:xfrm>
            <a:off x="1051293" y="6489509"/>
            <a:ext cx="85255" cy="32118"/>
          </a:xfrm>
          <a:prstGeom prst="rect">
            <a:avLst/>
          </a:prstGeom>
        </p:spPr>
      </p:pic>
      <p:pic>
        <p:nvPicPr>
          <p:cNvPr id="874" name="bg object 874"/>
          <p:cNvPicPr/>
          <p:nvPr/>
        </p:nvPicPr>
        <p:blipFill>
          <a:blip r:embed="rId318" cstate="print"/>
          <a:stretch>
            <a:fillRect/>
          </a:stretch>
        </p:blipFill>
        <p:spPr>
          <a:xfrm>
            <a:off x="6024460" y="6464744"/>
            <a:ext cx="79870" cy="31838"/>
          </a:xfrm>
          <a:prstGeom prst="rect">
            <a:avLst/>
          </a:prstGeom>
        </p:spPr>
      </p:pic>
      <p:pic>
        <p:nvPicPr>
          <p:cNvPr id="875" name="bg object 875"/>
          <p:cNvPicPr/>
          <p:nvPr/>
        </p:nvPicPr>
        <p:blipFill>
          <a:blip r:embed="rId319" cstate="print"/>
          <a:stretch>
            <a:fillRect/>
          </a:stretch>
        </p:blipFill>
        <p:spPr>
          <a:xfrm>
            <a:off x="690905" y="6494907"/>
            <a:ext cx="71424" cy="24968"/>
          </a:xfrm>
          <a:prstGeom prst="rect">
            <a:avLst/>
          </a:prstGeom>
        </p:spPr>
      </p:pic>
      <p:pic>
        <p:nvPicPr>
          <p:cNvPr id="876" name="bg object 876"/>
          <p:cNvPicPr/>
          <p:nvPr/>
        </p:nvPicPr>
        <p:blipFill>
          <a:blip r:embed="rId320" cstate="print"/>
          <a:stretch>
            <a:fillRect/>
          </a:stretch>
        </p:blipFill>
        <p:spPr>
          <a:xfrm>
            <a:off x="872261" y="6492125"/>
            <a:ext cx="74917" cy="27520"/>
          </a:xfrm>
          <a:prstGeom prst="rect">
            <a:avLst/>
          </a:prstGeom>
        </p:spPr>
      </p:pic>
      <p:pic>
        <p:nvPicPr>
          <p:cNvPr id="877" name="bg object 877"/>
          <p:cNvPicPr/>
          <p:nvPr/>
        </p:nvPicPr>
        <p:blipFill>
          <a:blip r:embed="rId321" cstate="print"/>
          <a:stretch>
            <a:fillRect/>
          </a:stretch>
        </p:blipFill>
        <p:spPr>
          <a:xfrm>
            <a:off x="6214986" y="6465481"/>
            <a:ext cx="76961" cy="27266"/>
          </a:xfrm>
          <a:prstGeom prst="rect">
            <a:avLst/>
          </a:prstGeom>
        </p:spPr>
      </p:pic>
      <p:pic>
        <p:nvPicPr>
          <p:cNvPr id="878" name="bg object 878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6399225" y="6466420"/>
            <a:ext cx="75476" cy="24714"/>
          </a:xfrm>
          <a:prstGeom prst="rect">
            <a:avLst/>
          </a:prstGeom>
        </p:spPr>
      </p:pic>
      <p:pic>
        <p:nvPicPr>
          <p:cNvPr id="879" name="bg object 879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511746" y="6497599"/>
            <a:ext cx="57619" cy="22313"/>
          </a:xfrm>
          <a:prstGeom prst="rect">
            <a:avLst/>
          </a:prstGeom>
        </p:spPr>
      </p:pic>
      <p:pic>
        <p:nvPicPr>
          <p:cNvPr id="880" name="bg object 880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6586359" y="6466408"/>
            <a:ext cx="66192" cy="21894"/>
          </a:xfrm>
          <a:prstGeom prst="rect">
            <a:avLst/>
          </a:prstGeom>
        </p:spPr>
      </p:pic>
      <p:pic>
        <p:nvPicPr>
          <p:cNvPr id="881" name="bg object 881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333375" y="6500164"/>
            <a:ext cx="49161" cy="17716"/>
          </a:xfrm>
          <a:prstGeom prst="rect">
            <a:avLst/>
          </a:prstGeom>
        </p:spPr>
      </p:pic>
      <p:pic>
        <p:nvPicPr>
          <p:cNvPr id="882" name="bg object 88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81000" y="6467957"/>
            <a:ext cx="50497" cy="17525"/>
          </a:xfrm>
          <a:prstGeom prst="rect">
            <a:avLst/>
          </a:prstGeom>
        </p:spPr>
      </p:pic>
      <p:pic>
        <p:nvPicPr>
          <p:cNvPr id="883" name="bg object 883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152158" y="6502793"/>
            <a:ext cx="34112" cy="14300"/>
          </a:xfrm>
          <a:prstGeom prst="rect">
            <a:avLst/>
          </a:prstGeom>
        </p:spPr>
      </p:pic>
      <p:pic>
        <p:nvPicPr>
          <p:cNvPr id="884" name="bg object 88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966635" y="6468173"/>
            <a:ext cx="44518" cy="15557"/>
          </a:xfrm>
          <a:prstGeom prst="rect">
            <a:avLst/>
          </a:prstGeom>
        </p:spPr>
      </p:pic>
      <p:pic>
        <p:nvPicPr>
          <p:cNvPr id="885" name="bg object 885"/>
          <p:cNvPicPr/>
          <p:nvPr/>
        </p:nvPicPr>
        <p:blipFill>
          <a:blip r:embed="rId324" cstate="print"/>
          <a:stretch>
            <a:fillRect/>
          </a:stretch>
        </p:blipFill>
        <p:spPr>
          <a:xfrm>
            <a:off x="0" y="6504749"/>
            <a:ext cx="6594" cy="7214"/>
          </a:xfrm>
          <a:prstGeom prst="rect">
            <a:avLst/>
          </a:prstGeom>
        </p:spPr>
      </p:pic>
      <p:pic>
        <p:nvPicPr>
          <p:cNvPr id="886" name="bg object 886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7158926" y="6468846"/>
            <a:ext cx="33261" cy="12598"/>
          </a:xfrm>
          <a:prstGeom prst="rect">
            <a:avLst/>
          </a:prstGeom>
        </p:spPr>
      </p:pic>
      <p:pic>
        <p:nvPicPr>
          <p:cNvPr id="887" name="bg object 8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47204" y="6469976"/>
            <a:ext cx="24257" cy="7823"/>
          </a:xfrm>
          <a:prstGeom prst="rect">
            <a:avLst/>
          </a:prstGeom>
        </p:spPr>
      </p:pic>
      <p:pic>
        <p:nvPicPr>
          <p:cNvPr id="888" name="bg object 888"/>
          <p:cNvPicPr/>
          <p:nvPr/>
        </p:nvPicPr>
        <p:blipFill>
          <a:blip r:embed="rId325" cstate="print"/>
          <a:stretch>
            <a:fillRect/>
          </a:stretch>
        </p:blipFill>
        <p:spPr>
          <a:xfrm>
            <a:off x="3033420" y="6551028"/>
            <a:ext cx="139699" cy="58534"/>
          </a:xfrm>
          <a:prstGeom prst="rect">
            <a:avLst/>
          </a:prstGeom>
        </p:spPr>
      </p:pic>
      <p:pic>
        <p:nvPicPr>
          <p:cNvPr id="889" name="bg object 889"/>
          <p:cNvPicPr/>
          <p:nvPr/>
        </p:nvPicPr>
        <p:blipFill>
          <a:blip r:embed="rId326" cstate="print"/>
          <a:stretch>
            <a:fillRect/>
          </a:stretch>
        </p:blipFill>
        <p:spPr>
          <a:xfrm>
            <a:off x="3230841" y="6549669"/>
            <a:ext cx="130733" cy="61709"/>
          </a:xfrm>
          <a:prstGeom prst="rect">
            <a:avLst/>
          </a:prstGeom>
        </p:spPr>
      </p:pic>
      <p:pic>
        <p:nvPicPr>
          <p:cNvPr id="890" name="bg object 890"/>
          <p:cNvPicPr/>
          <p:nvPr/>
        </p:nvPicPr>
        <p:blipFill>
          <a:blip r:embed="rId327" cstate="print"/>
          <a:stretch>
            <a:fillRect/>
          </a:stretch>
        </p:blipFill>
        <p:spPr>
          <a:xfrm>
            <a:off x="3417544" y="6548284"/>
            <a:ext cx="136080" cy="61709"/>
          </a:xfrm>
          <a:prstGeom prst="rect">
            <a:avLst/>
          </a:prstGeom>
        </p:spPr>
      </p:pic>
      <p:pic>
        <p:nvPicPr>
          <p:cNvPr id="891" name="bg object 891"/>
          <p:cNvPicPr/>
          <p:nvPr/>
        </p:nvPicPr>
        <p:blipFill>
          <a:blip r:embed="rId328" cstate="print"/>
          <a:stretch>
            <a:fillRect/>
          </a:stretch>
        </p:blipFill>
        <p:spPr>
          <a:xfrm>
            <a:off x="3611067" y="6547332"/>
            <a:ext cx="136652" cy="61709"/>
          </a:xfrm>
          <a:prstGeom prst="rect">
            <a:avLst/>
          </a:prstGeom>
        </p:spPr>
      </p:pic>
      <p:pic>
        <p:nvPicPr>
          <p:cNvPr id="892" name="bg object 892"/>
          <p:cNvPicPr/>
          <p:nvPr/>
        </p:nvPicPr>
        <p:blipFill>
          <a:blip r:embed="rId329" cstate="print"/>
          <a:stretch>
            <a:fillRect/>
          </a:stretch>
        </p:blipFill>
        <p:spPr>
          <a:xfrm>
            <a:off x="3801186" y="6546456"/>
            <a:ext cx="130225" cy="62090"/>
          </a:xfrm>
          <a:prstGeom prst="rect">
            <a:avLst/>
          </a:prstGeom>
        </p:spPr>
      </p:pic>
      <p:pic>
        <p:nvPicPr>
          <p:cNvPr id="893" name="bg object 893"/>
          <p:cNvPicPr/>
          <p:nvPr/>
        </p:nvPicPr>
        <p:blipFill>
          <a:blip r:embed="rId330" cstate="print"/>
          <a:stretch>
            <a:fillRect/>
          </a:stretch>
        </p:blipFill>
        <p:spPr>
          <a:xfrm>
            <a:off x="3989158" y="6546367"/>
            <a:ext cx="141909" cy="58394"/>
          </a:xfrm>
          <a:prstGeom prst="rect">
            <a:avLst/>
          </a:prstGeom>
        </p:spPr>
      </p:pic>
      <p:pic>
        <p:nvPicPr>
          <p:cNvPr id="894" name="bg object 894"/>
          <p:cNvPicPr/>
          <p:nvPr/>
        </p:nvPicPr>
        <p:blipFill>
          <a:blip r:embed="rId331" cstate="print"/>
          <a:stretch>
            <a:fillRect/>
          </a:stretch>
        </p:blipFill>
        <p:spPr>
          <a:xfrm>
            <a:off x="2654579" y="6554025"/>
            <a:ext cx="129019" cy="57975"/>
          </a:xfrm>
          <a:prstGeom prst="rect">
            <a:avLst/>
          </a:prstGeom>
        </p:spPr>
      </p:pic>
      <p:pic>
        <p:nvPicPr>
          <p:cNvPr id="895" name="bg object 895"/>
          <p:cNvPicPr/>
          <p:nvPr/>
        </p:nvPicPr>
        <p:blipFill>
          <a:blip r:embed="rId332" cstate="print"/>
          <a:stretch>
            <a:fillRect/>
          </a:stretch>
        </p:blipFill>
        <p:spPr>
          <a:xfrm>
            <a:off x="2844875" y="6552501"/>
            <a:ext cx="130479" cy="61506"/>
          </a:xfrm>
          <a:prstGeom prst="rect">
            <a:avLst/>
          </a:prstGeom>
        </p:spPr>
      </p:pic>
      <p:pic>
        <p:nvPicPr>
          <p:cNvPr id="896" name="bg object 896"/>
          <p:cNvPicPr/>
          <p:nvPr/>
        </p:nvPicPr>
        <p:blipFill>
          <a:blip r:embed="rId333" cstate="print"/>
          <a:stretch>
            <a:fillRect/>
          </a:stretch>
        </p:blipFill>
        <p:spPr>
          <a:xfrm>
            <a:off x="4185894" y="6545516"/>
            <a:ext cx="127482" cy="60236"/>
          </a:xfrm>
          <a:prstGeom prst="rect">
            <a:avLst/>
          </a:prstGeom>
        </p:spPr>
      </p:pic>
      <p:pic>
        <p:nvPicPr>
          <p:cNvPr id="897" name="bg object 897"/>
          <p:cNvPicPr/>
          <p:nvPr/>
        </p:nvPicPr>
        <p:blipFill>
          <a:blip r:embed="rId334" cstate="print"/>
          <a:stretch>
            <a:fillRect/>
          </a:stretch>
        </p:blipFill>
        <p:spPr>
          <a:xfrm>
            <a:off x="4375988" y="6545529"/>
            <a:ext cx="130657" cy="57823"/>
          </a:xfrm>
          <a:prstGeom prst="rect">
            <a:avLst/>
          </a:prstGeom>
        </p:spPr>
      </p:pic>
      <p:pic>
        <p:nvPicPr>
          <p:cNvPr id="898" name="bg object 898"/>
          <p:cNvPicPr/>
          <p:nvPr/>
        </p:nvPicPr>
        <p:blipFill>
          <a:blip r:embed="rId335" cstate="print"/>
          <a:stretch>
            <a:fillRect/>
          </a:stretch>
        </p:blipFill>
        <p:spPr>
          <a:xfrm>
            <a:off x="2279878" y="6557873"/>
            <a:ext cx="121958" cy="54063"/>
          </a:xfrm>
          <a:prstGeom prst="rect">
            <a:avLst/>
          </a:prstGeom>
        </p:spPr>
      </p:pic>
      <p:pic>
        <p:nvPicPr>
          <p:cNvPr id="899" name="bg object 899"/>
          <p:cNvPicPr/>
          <p:nvPr/>
        </p:nvPicPr>
        <p:blipFill>
          <a:blip r:embed="rId336" cstate="print"/>
          <a:stretch>
            <a:fillRect/>
          </a:stretch>
        </p:blipFill>
        <p:spPr>
          <a:xfrm>
            <a:off x="2468981" y="6556349"/>
            <a:ext cx="123063" cy="55511"/>
          </a:xfrm>
          <a:prstGeom prst="rect">
            <a:avLst/>
          </a:prstGeom>
        </p:spPr>
      </p:pic>
      <p:pic>
        <p:nvPicPr>
          <p:cNvPr id="900" name="bg object 900"/>
          <p:cNvPicPr/>
          <p:nvPr/>
        </p:nvPicPr>
        <p:blipFill>
          <a:blip r:embed="rId337" cstate="print"/>
          <a:stretch>
            <a:fillRect/>
          </a:stretch>
        </p:blipFill>
        <p:spPr>
          <a:xfrm>
            <a:off x="4572977" y="6546024"/>
            <a:ext cx="126898" cy="55283"/>
          </a:xfrm>
          <a:prstGeom prst="rect">
            <a:avLst/>
          </a:prstGeom>
        </p:spPr>
      </p:pic>
      <p:pic>
        <p:nvPicPr>
          <p:cNvPr id="901" name="bg object 901"/>
          <p:cNvPicPr/>
          <p:nvPr/>
        </p:nvPicPr>
        <p:blipFill>
          <a:blip r:embed="rId338" cstate="print"/>
          <a:stretch>
            <a:fillRect/>
          </a:stretch>
        </p:blipFill>
        <p:spPr>
          <a:xfrm>
            <a:off x="4763134" y="6545656"/>
            <a:ext cx="123570" cy="53847"/>
          </a:xfrm>
          <a:prstGeom prst="rect">
            <a:avLst/>
          </a:prstGeom>
        </p:spPr>
      </p:pic>
      <p:pic>
        <p:nvPicPr>
          <p:cNvPr id="902" name="bg object 902"/>
          <p:cNvPicPr/>
          <p:nvPr/>
        </p:nvPicPr>
        <p:blipFill>
          <a:blip r:embed="rId339" cstate="print"/>
          <a:stretch>
            <a:fillRect/>
          </a:stretch>
        </p:blipFill>
        <p:spPr>
          <a:xfrm>
            <a:off x="1903310" y="6562775"/>
            <a:ext cx="108318" cy="48856"/>
          </a:xfrm>
          <a:prstGeom prst="rect">
            <a:avLst/>
          </a:prstGeom>
        </p:spPr>
      </p:pic>
      <p:pic>
        <p:nvPicPr>
          <p:cNvPr id="903" name="bg object 903"/>
          <p:cNvPicPr/>
          <p:nvPr/>
        </p:nvPicPr>
        <p:blipFill>
          <a:blip r:embed="rId340" cstate="print"/>
          <a:stretch>
            <a:fillRect/>
          </a:stretch>
        </p:blipFill>
        <p:spPr>
          <a:xfrm>
            <a:off x="2089289" y="6560439"/>
            <a:ext cx="121399" cy="50050"/>
          </a:xfrm>
          <a:prstGeom prst="rect">
            <a:avLst/>
          </a:prstGeom>
        </p:spPr>
      </p:pic>
      <p:pic>
        <p:nvPicPr>
          <p:cNvPr id="904" name="bg object 904"/>
          <p:cNvPicPr/>
          <p:nvPr/>
        </p:nvPicPr>
        <p:blipFill>
          <a:blip r:embed="rId341" cstate="print"/>
          <a:stretch>
            <a:fillRect/>
          </a:stretch>
        </p:blipFill>
        <p:spPr>
          <a:xfrm>
            <a:off x="4959553" y="6546291"/>
            <a:ext cx="123990" cy="49834"/>
          </a:xfrm>
          <a:prstGeom prst="rect">
            <a:avLst/>
          </a:prstGeom>
        </p:spPr>
      </p:pic>
      <p:pic>
        <p:nvPicPr>
          <p:cNvPr id="905" name="bg object 905"/>
          <p:cNvPicPr/>
          <p:nvPr/>
        </p:nvPicPr>
        <p:blipFill>
          <a:blip r:embed="rId342" cstate="print"/>
          <a:stretch>
            <a:fillRect/>
          </a:stretch>
        </p:blipFill>
        <p:spPr>
          <a:xfrm>
            <a:off x="5149672" y="6546583"/>
            <a:ext cx="117335" cy="48768"/>
          </a:xfrm>
          <a:prstGeom prst="rect">
            <a:avLst/>
          </a:prstGeom>
        </p:spPr>
      </p:pic>
      <p:pic>
        <p:nvPicPr>
          <p:cNvPr id="906" name="bg object 906"/>
          <p:cNvPicPr/>
          <p:nvPr/>
        </p:nvPicPr>
        <p:blipFill>
          <a:blip r:embed="rId343" cstate="print"/>
          <a:stretch>
            <a:fillRect/>
          </a:stretch>
        </p:blipFill>
        <p:spPr>
          <a:xfrm>
            <a:off x="1710906" y="6564807"/>
            <a:ext cx="107492" cy="45732"/>
          </a:xfrm>
          <a:prstGeom prst="rect">
            <a:avLst/>
          </a:prstGeom>
        </p:spPr>
      </p:pic>
      <p:pic>
        <p:nvPicPr>
          <p:cNvPr id="907" name="bg object 907"/>
          <p:cNvPicPr/>
          <p:nvPr/>
        </p:nvPicPr>
        <p:blipFill>
          <a:blip r:embed="rId344" cstate="print"/>
          <a:stretch>
            <a:fillRect/>
          </a:stretch>
        </p:blipFill>
        <p:spPr>
          <a:xfrm>
            <a:off x="5342001" y="6546608"/>
            <a:ext cx="111036" cy="45923"/>
          </a:xfrm>
          <a:prstGeom prst="rect">
            <a:avLst/>
          </a:prstGeom>
        </p:spPr>
      </p:pic>
      <p:pic>
        <p:nvPicPr>
          <p:cNvPr id="908" name="bg object 908"/>
          <p:cNvPicPr/>
          <p:nvPr/>
        </p:nvPicPr>
        <p:blipFill>
          <a:blip r:embed="rId345" cstate="print"/>
          <a:stretch>
            <a:fillRect/>
          </a:stretch>
        </p:blipFill>
        <p:spPr>
          <a:xfrm>
            <a:off x="1525130" y="6566903"/>
            <a:ext cx="102781" cy="42532"/>
          </a:xfrm>
          <a:prstGeom prst="rect">
            <a:avLst/>
          </a:prstGeom>
        </p:spPr>
      </p:pic>
      <p:pic>
        <p:nvPicPr>
          <p:cNvPr id="909" name="bg object 909"/>
          <p:cNvPicPr/>
          <p:nvPr/>
        </p:nvPicPr>
        <p:blipFill>
          <a:blip r:embed="rId346" cstate="print"/>
          <a:stretch>
            <a:fillRect/>
          </a:stretch>
        </p:blipFill>
        <p:spPr>
          <a:xfrm>
            <a:off x="5541327" y="6547103"/>
            <a:ext cx="103225" cy="42278"/>
          </a:xfrm>
          <a:prstGeom prst="rect">
            <a:avLst/>
          </a:prstGeom>
        </p:spPr>
      </p:pic>
      <p:pic>
        <p:nvPicPr>
          <p:cNvPr id="910" name="bg object 910"/>
          <p:cNvPicPr/>
          <p:nvPr/>
        </p:nvPicPr>
        <p:blipFill>
          <a:blip r:embed="rId347" cstate="print"/>
          <a:stretch>
            <a:fillRect/>
          </a:stretch>
        </p:blipFill>
        <p:spPr>
          <a:xfrm>
            <a:off x="1151356" y="6572732"/>
            <a:ext cx="83959" cy="35699"/>
          </a:xfrm>
          <a:prstGeom prst="rect">
            <a:avLst/>
          </a:prstGeom>
        </p:spPr>
      </p:pic>
      <p:pic>
        <p:nvPicPr>
          <p:cNvPr id="911" name="bg object 911"/>
          <p:cNvPicPr/>
          <p:nvPr/>
        </p:nvPicPr>
        <p:blipFill>
          <a:blip r:embed="rId348" cstate="print"/>
          <a:stretch>
            <a:fillRect/>
          </a:stretch>
        </p:blipFill>
        <p:spPr>
          <a:xfrm>
            <a:off x="1334160" y="6569620"/>
            <a:ext cx="95542" cy="38493"/>
          </a:xfrm>
          <a:prstGeom prst="rect">
            <a:avLst/>
          </a:prstGeom>
        </p:spPr>
      </p:pic>
      <p:pic>
        <p:nvPicPr>
          <p:cNvPr id="912" name="bg object 912"/>
          <p:cNvPicPr/>
          <p:nvPr/>
        </p:nvPicPr>
        <p:blipFill>
          <a:blip r:embed="rId349" cstate="print"/>
          <a:stretch>
            <a:fillRect/>
          </a:stretch>
        </p:blipFill>
        <p:spPr>
          <a:xfrm>
            <a:off x="5734532" y="6547916"/>
            <a:ext cx="95681" cy="38226"/>
          </a:xfrm>
          <a:prstGeom prst="rect">
            <a:avLst/>
          </a:prstGeom>
        </p:spPr>
      </p:pic>
      <p:pic>
        <p:nvPicPr>
          <p:cNvPr id="913" name="bg object 913"/>
          <p:cNvPicPr/>
          <p:nvPr/>
        </p:nvPicPr>
        <p:blipFill>
          <a:blip r:embed="rId350" cstate="print"/>
          <a:stretch>
            <a:fillRect/>
          </a:stretch>
        </p:blipFill>
        <p:spPr>
          <a:xfrm>
            <a:off x="5928397" y="6548526"/>
            <a:ext cx="98412" cy="36296"/>
          </a:xfrm>
          <a:prstGeom prst="rect">
            <a:avLst/>
          </a:prstGeom>
        </p:spPr>
      </p:pic>
      <p:pic>
        <p:nvPicPr>
          <p:cNvPr id="914" name="bg object 914"/>
          <p:cNvPicPr/>
          <p:nvPr/>
        </p:nvPicPr>
        <p:blipFill>
          <a:blip r:embed="rId351" cstate="print"/>
          <a:stretch>
            <a:fillRect/>
          </a:stretch>
        </p:blipFill>
        <p:spPr>
          <a:xfrm>
            <a:off x="962113" y="6574790"/>
            <a:ext cx="82308" cy="34290"/>
          </a:xfrm>
          <a:prstGeom prst="rect">
            <a:avLst/>
          </a:prstGeom>
        </p:spPr>
      </p:pic>
      <p:pic>
        <p:nvPicPr>
          <p:cNvPr id="915" name="bg object 915"/>
          <p:cNvPicPr/>
          <p:nvPr/>
        </p:nvPicPr>
        <p:blipFill>
          <a:blip r:embed="rId352" cstate="print"/>
          <a:stretch>
            <a:fillRect/>
          </a:stretch>
        </p:blipFill>
        <p:spPr>
          <a:xfrm>
            <a:off x="6126531" y="6549326"/>
            <a:ext cx="75514" cy="33947"/>
          </a:xfrm>
          <a:prstGeom prst="rect">
            <a:avLst/>
          </a:prstGeom>
        </p:spPr>
      </p:pic>
      <p:pic>
        <p:nvPicPr>
          <p:cNvPr id="916" name="bg object 916"/>
          <p:cNvPicPr/>
          <p:nvPr/>
        </p:nvPicPr>
        <p:blipFill>
          <a:blip r:embed="rId353" cstate="print"/>
          <a:stretch>
            <a:fillRect/>
          </a:stretch>
        </p:blipFill>
        <p:spPr>
          <a:xfrm>
            <a:off x="776681" y="6576974"/>
            <a:ext cx="71869" cy="29476"/>
          </a:xfrm>
          <a:prstGeom prst="rect">
            <a:avLst/>
          </a:prstGeom>
        </p:spPr>
      </p:pic>
      <p:pic>
        <p:nvPicPr>
          <p:cNvPr id="917" name="bg object 917"/>
          <p:cNvPicPr/>
          <p:nvPr/>
        </p:nvPicPr>
        <p:blipFill>
          <a:blip r:embed="rId354" cstate="print"/>
          <a:stretch>
            <a:fillRect/>
          </a:stretch>
        </p:blipFill>
        <p:spPr>
          <a:xfrm>
            <a:off x="6321195" y="6549542"/>
            <a:ext cx="80327" cy="29260"/>
          </a:xfrm>
          <a:prstGeom prst="rect">
            <a:avLst/>
          </a:prstGeom>
        </p:spPr>
      </p:pic>
      <p:pic>
        <p:nvPicPr>
          <p:cNvPr id="918" name="bg object 918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590600" y="6579717"/>
            <a:ext cx="65214" cy="24993"/>
          </a:xfrm>
          <a:prstGeom prst="rect">
            <a:avLst/>
          </a:prstGeom>
        </p:spPr>
      </p:pic>
      <p:pic>
        <p:nvPicPr>
          <p:cNvPr id="919" name="bg object 919"/>
          <p:cNvPicPr/>
          <p:nvPr/>
        </p:nvPicPr>
        <p:blipFill>
          <a:blip r:embed="rId355" cstate="print"/>
          <a:stretch>
            <a:fillRect/>
          </a:stretch>
        </p:blipFill>
        <p:spPr>
          <a:xfrm>
            <a:off x="6518846" y="6550431"/>
            <a:ext cx="66713" cy="24752"/>
          </a:xfrm>
          <a:prstGeom prst="rect">
            <a:avLst/>
          </a:prstGeom>
        </p:spPr>
      </p:pic>
      <p:pic>
        <p:nvPicPr>
          <p:cNvPr id="920" name="bg object 92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99605" y="6582435"/>
            <a:ext cx="60655" cy="22275"/>
          </a:xfrm>
          <a:prstGeom prst="rect">
            <a:avLst/>
          </a:prstGeom>
        </p:spPr>
      </p:pic>
      <p:pic>
        <p:nvPicPr>
          <p:cNvPr id="921" name="bg object 921"/>
          <p:cNvPicPr/>
          <p:nvPr/>
        </p:nvPicPr>
        <p:blipFill>
          <a:blip r:embed="rId356" cstate="print"/>
          <a:stretch>
            <a:fillRect/>
          </a:stretch>
        </p:blipFill>
        <p:spPr>
          <a:xfrm>
            <a:off x="6712762" y="6551193"/>
            <a:ext cx="56337" cy="22034"/>
          </a:xfrm>
          <a:prstGeom prst="rect">
            <a:avLst/>
          </a:prstGeom>
        </p:spPr>
      </p:pic>
      <p:pic>
        <p:nvPicPr>
          <p:cNvPr id="922" name="bg object 9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17296" y="6586219"/>
            <a:ext cx="45849" cy="16979"/>
          </a:xfrm>
          <a:prstGeom prst="rect">
            <a:avLst/>
          </a:prstGeom>
        </p:spPr>
      </p:pic>
      <p:pic>
        <p:nvPicPr>
          <p:cNvPr id="923" name="bg object 923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911213" y="6552158"/>
            <a:ext cx="51079" cy="17691"/>
          </a:xfrm>
          <a:prstGeom prst="rect">
            <a:avLst/>
          </a:prstGeom>
        </p:spPr>
      </p:pic>
      <p:pic>
        <p:nvPicPr>
          <p:cNvPr id="924" name="bg object 924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7106831" y="6552730"/>
            <a:ext cx="36296" cy="15214"/>
          </a:xfrm>
          <a:prstGeom prst="rect">
            <a:avLst/>
          </a:prstGeom>
        </p:spPr>
      </p:pic>
      <p:pic>
        <p:nvPicPr>
          <p:cNvPr id="925" name="bg object 925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28282" y="6588950"/>
            <a:ext cx="36182" cy="13728"/>
          </a:xfrm>
          <a:prstGeom prst="rect">
            <a:avLst/>
          </a:prstGeom>
        </p:spPr>
      </p:pic>
      <p:pic>
        <p:nvPicPr>
          <p:cNvPr id="926" name="bg object 9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03007" y="6553758"/>
            <a:ext cx="33096" cy="12153"/>
          </a:xfrm>
          <a:prstGeom prst="rect">
            <a:avLst/>
          </a:prstGeom>
        </p:spPr>
      </p:pic>
      <p:pic>
        <p:nvPicPr>
          <p:cNvPr id="927" name="bg object 927"/>
          <p:cNvPicPr/>
          <p:nvPr/>
        </p:nvPicPr>
        <p:blipFill>
          <a:blip r:embed="rId358" cstate="print"/>
          <a:stretch>
            <a:fillRect/>
          </a:stretch>
        </p:blipFill>
        <p:spPr>
          <a:xfrm>
            <a:off x="3022346" y="6642366"/>
            <a:ext cx="132321" cy="61226"/>
          </a:xfrm>
          <a:prstGeom prst="rect">
            <a:avLst/>
          </a:prstGeom>
        </p:spPr>
      </p:pic>
      <p:pic>
        <p:nvPicPr>
          <p:cNvPr id="928" name="bg object 928"/>
          <p:cNvPicPr/>
          <p:nvPr/>
        </p:nvPicPr>
        <p:blipFill>
          <a:blip r:embed="rId359" cstate="print"/>
          <a:stretch>
            <a:fillRect/>
          </a:stretch>
        </p:blipFill>
        <p:spPr>
          <a:xfrm>
            <a:off x="3224110" y="6640715"/>
            <a:ext cx="132257" cy="62699"/>
          </a:xfrm>
          <a:prstGeom prst="rect">
            <a:avLst/>
          </a:prstGeom>
        </p:spPr>
      </p:pic>
      <p:pic>
        <p:nvPicPr>
          <p:cNvPr id="929" name="bg object 929"/>
          <p:cNvPicPr/>
          <p:nvPr/>
        </p:nvPicPr>
        <p:blipFill>
          <a:blip r:embed="rId360" cstate="print"/>
          <a:stretch>
            <a:fillRect/>
          </a:stretch>
        </p:blipFill>
        <p:spPr>
          <a:xfrm>
            <a:off x="3420707" y="6639128"/>
            <a:ext cx="133146" cy="64096"/>
          </a:xfrm>
          <a:prstGeom prst="rect">
            <a:avLst/>
          </a:prstGeom>
        </p:spPr>
      </p:pic>
      <p:pic>
        <p:nvPicPr>
          <p:cNvPr id="930" name="bg object 930"/>
          <p:cNvPicPr/>
          <p:nvPr/>
        </p:nvPicPr>
        <p:blipFill>
          <a:blip r:embed="rId361" cstate="print"/>
          <a:stretch>
            <a:fillRect/>
          </a:stretch>
        </p:blipFill>
        <p:spPr>
          <a:xfrm>
            <a:off x="3622484" y="6638137"/>
            <a:ext cx="133121" cy="64084"/>
          </a:xfrm>
          <a:prstGeom prst="rect">
            <a:avLst/>
          </a:prstGeom>
        </p:spPr>
      </p:pic>
      <p:pic>
        <p:nvPicPr>
          <p:cNvPr id="931" name="bg object 931"/>
          <p:cNvPicPr/>
          <p:nvPr/>
        </p:nvPicPr>
        <p:blipFill>
          <a:blip r:embed="rId362" cstate="print"/>
          <a:stretch>
            <a:fillRect/>
          </a:stretch>
        </p:blipFill>
        <p:spPr>
          <a:xfrm>
            <a:off x="3819016" y="6637858"/>
            <a:ext cx="133184" cy="62611"/>
          </a:xfrm>
          <a:prstGeom prst="rect">
            <a:avLst/>
          </a:prstGeom>
        </p:spPr>
      </p:pic>
      <p:pic>
        <p:nvPicPr>
          <p:cNvPr id="932" name="bg object 932"/>
          <p:cNvPicPr/>
          <p:nvPr/>
        </p:nvPicPr>
        <p:blipFill>
          <a:blip r:embed="rId363" cstate="print"/>
          <a:stretch>
            <a:fillRect/>
          </a:stretch>
        </p:blipFill>
        <p:spPr>
          <a:xfrm>
            <a:off x="4015549" y="6637528"/>
            <a:ext cx="133946" cy="61125"/>
          </a:xfrm>
          <a:prstGeom prst="rect">
            <a:avLst/>
          </a:prstGeom>
        </p:spPr>
      </p:pic>
      <p:pic>
        <p:nvPicPr>
          <p:cNvPr id="933" name="bg object 933"/>
          <p:cNvPicPr/>
          <p:nvPr/>
        </p:nvPicPr>
        <p:blipFill>
          <a:blip r:embed="rId364" cstate="print"/>
          <a:stretch>
            <a:fillRect/>
          </a:stretch>
        </p:blipFill>
        <p:spPr>
          <a:xfrm>
            <a:off x="2430615" y="6647688"/>
            <a:ext cx="126098" cy="55448"/>
          </a:xfrm>
          <a:prstGeom prst="rect">
            <a:avLst/>
          </a:prstGeom>
        </p:spPr>
      </p:pic>
      <p:pic>
        <p:nvPicPr>
          <p:cNvPr id="934" name="bg object 934"/>
          <p:cNvPicPr/>
          <p:nvPr/>
        </p:nvPicPr>
        <p:blipFill>
          <a:blip r:embed="rId365" cstate="print"/>
          <a:stretch>
            <a:fillRect/>
          </a:stretch>
        </p:blipFill>
        <p:spPr>
          <a:xfrm>
            <a:off x="2628176" y="6646011"/>
            <a:ext cx="129286" cy="57365"/>
          </a:xfrm>
          <a:prstGeom prst="rect">
            <a:avLst/>
          </a:prstGeom>
        </p:spPr>
      </p:pic>
      <p:pic>
        <p:nvPicPr>
          <p:cNvPr id="935" name="bg object 935"/>
          <p:cNvPicPr/>
          <p:nvPr/>
        </p:nvPicPr>
        <p:blipFill>
          <a:blip r:embed="rId366" cstate="print"/>
          <a:stretch>
            <a:fillRect/>
          </a:stretch>
        </p:blipFill>
        <p:spPr>
          <a:xfrm>
            <a:off x="2829077" y="6644195"/>
            <a:ext cx="127457" cy="59956"/>
          </a:xfrm>
          <a:prstGeom prst="rect">
            <a:avLst/>
          </a:prstGeom>
        </p:spPr>
      </p:pic>
      <p:pic>
        <p:nvPicPr>
          <p:cNvPr id="936" name="bg object 936"/>
          <p:cNvPicPr/>
          <p:nvPr/>
        </p:nvPicPr>
        <p:blipFill>
          <a:blip r:embed="rId367" cstate="print"/>
          <a:stretch>
            <a:fillRect/>
          </a:stretch>
        </p:blipFill>
        <p:spPr>
          <a:xfrm>
            <a:off x="4220704" y="6637426"/>
            <a:ext cx="129476" cy="59816"/>
          </a:xfrm>
          <a:prstGeom prst="rect">
            <a:avLst/>
          </a:prstGeom>
        </p:spPr>
      </p:pic>
      <p:pic>
        <p:nvPicPr>
          <p:cNvPr id="937" name="bg object 937"/>
          <p:cNvPicPr/>
          <p:nvPr/>
        </p:nvPicPr>
        <p:blipFill>
          <a:blip r:embed="rId368" cstate="print"/>
          <a:stretch>
            <a:fillRect/>
          </a:stretch>
        </p:blipFill>
        <p:spPr>
          <a:xfrm>
            <a:off x="4417872" y="6636346"/>
            <a:ext cx="126911" cy="59931"/>
          </a:xfrm>
          <a:prstGeom prst="rect">
            <a:avLst/>
          </a:prstGeom>
        </p:spPr>
      </p:pic>
      <p:pic>
        <p:nvPicPr>
          <p:cNvPr id="938" name="bg object 938"/>
          <p:cNvPicPr/>
          <p:nvPr/>
        </p:nvPicPr>
        <p:blipFill>
          <a:blip r:embed="rId369" cstate="print"/>
          <a:stretch>
            <a:fillRect/>
          </a:stretch>
        </p:blipFill>
        <p:spPr>
          <a:xfrm>
            <a:off x="4619256" y="6636690"/>
            <a:ext cx="127380" cy="56680"/>
          </a:xfrm>
          <a:prstGeom prst="rect">
            <a:avLst/>
          </a:prstGeom>
        </p:spPr>
      </p:pic>
      <p:pic>
        <p:nvPicPr>
          <p:cNvPr id="939" name="bg object 939"/>
          <p:cNvPicPr/>
          <p:nvPr/>
        </p:nvPicPr>
        <p:blipFill>
          <a:blip r:embed="rId370" cstate="print"/>
          <a:stretch>
            <a:fillRect/>
          </a:stretch>
        </p:blipFill>
        <p:spPr>
          <a:xfrm>
            <a:off x="2237739" y="6649173"/>
            <a:ext cx="119227" cy="54863"/>
          </a:xfrm>
          <a:prstGeom prst="rect">
            <a:avLst/>
          </a:prstGeom>
        </p:spPr>
      </p:pic>
      <p:pic>
        <p:nvPicPr>
          <p:cNvPr id="940" name="bg object 940"/>
          <p:cNvPicPr/>
          <p:nvPr/>
        </p:nvPicPr>
        <p:blipFill>
          <a:blip r:embed="rId371" cstate="print"/>
          <a:stretch>
            <a:fillRect/>
          </a:stretch>
        </p:blipFill>
        <p:spPr>
          <a:xfrm>
            <a:off x="4818824" y="6636893"/>
            <a:ext cx="127761" cy="53847"/>
          </a:xfrm>
          <a:prstGeom prst="rect">
            <a:avLst/>
          </a:prstGeom>
        </p:spPr>
      </p:pic>
      <p:pic>
        <p:nvPicPr>
          <p:cNvPr id="941" name="bg object 941"/>
          <p:cNvPicPr/>
          <p:nvPr/>
        </p:nvPicPr>
        <p:blipFill>
          <a:blip r:embed="rId372" cstate="print"/>
          <a:stretch>
            <a:fillRect/>
          </a:stretch>
        </p:blipFill>
        <p:spPr>
          <a:xfrm>
            <a:off x="5022938" y="6637426"/>
            <a:ext cx="113042" cy="52565"/>
          </a:xfrm>
          <a:prstGeom prst="rect">
            <a:avLst/>
          </a:prstGeom>
        </p:spPr>
      </p:pic>
      <p:pic>
        <p:nvPicPr>
          <p:cNvPr id="942" name="bg object 942"/>
          <p:cNvPicPr/>
          <p:nvPr/>
        </p:nvPicPr>
        <p:blipFill>
          <a:blip r:embed="rId373" cstate="print"/>
          <a:stretch>
            <a:fillRect/>
          </a:stretch>
        </p:blipFill>
        <p:spPr>
          <a:xfrm>
            <a:off x="1843532" y="6654113"/>
            <a:ext cx="111239" cy="49428"/>
          </a:xfrm>
          <a:prstGeom prst="rect">
            <a:avLst/>
          </a:prstGeom>
        </p:spPr>
      </p:pic>
      <p:pic>
        <p:nvPicPr>
          <p:cNvPr id="943" name="bg object 943"/>
          <p:cNvPicPr/>
          <p:nvPr/>
        </p:nvPicPr>
        <p:blipFill>
          <a:blip r:embed="rId374" cstate="print"/>
          <a:stretch>
            <a:fillRect/>
          </a:stretch>
        </p:blipFill>
        <p:spPr>
          <a:xfrm>
            <a:off x="2037346" y="6652120"/>
            <a:ext cx="116065" cy="51777"/>
          </a:xfrm>
          <a:prstGeom prst="rect">
            <a:avLst/>
          </a:prstGeom>
        </p:spPr>
      </p:pic>
      <p:pic>
        <p:nvPicPr>
          <p:cNvPr id="944" name="bg object 944"/>
          <p:cNvPicPr/>
          <p:nvPr/>
        </p:nvPicPr>
        <p:blipFill>
          <a:blip r:embed="rId375" cstate="print"/>
          <a:stretch>
            <a:fillRect/>
          </a:stretch>
        </p:blipFill>
        <p:spPr>
          <a:xfrm>
            <a:off x="5220842" y="6637311"/>
            <a:ext cx="114211" cy="49669"/>
          </a:xfrm>
          <a:prstGeom prst="rect">
            <a:avLst/>
          </a:prstGeom>
        </p:spPr>
      </p:pic>
      <p:pic>
        <p:nvPicPr>
          <p:cNvPr id="945" name="bg object 945"/>
          <p:cNvPicPr/>
          <p:nvPr/>
        </p:nvPicPr>
        <p:blipFill>
          <a:blip r:embed="rId376" cstate="print"/>
          <a:stretch>
            <a:fillRect/>
          </a:stretch>
        </p:blipFill>
        <p:spPr>
          <a:xfrm>
            <a:off x="1449057" y="6659283"/>
            <a:ext cx="104571" cy="42722"/>
          </a:xfrm>
          <a:prstGeom prst="rect">
            <a:avLst/>
          </a:prstGeom>
        </p:spPr>
      </p:pic>
      <p:pic>
        <p:nvPicPr>
          <p:cNvPr id="946" name="bg object 946"/>
          <p:cNvPicPr/>
          <p:nvPr/>
        </p:nvPicPr>
        <p:blipFill>
          <a:blip r:embed="rId377" cstate="print"/>
          <a:stretch>
            <a:fillRect/>
          </a:stretch>
        </p:blipFill>
        <p:spPr>
          <a:xfrm>
            <a:off x="1646173" y="6656375"/>
            <a:ext cx="105841" cy="45986"/>
          </a:xfrm>
          <a:prstGeom prst="rect">
            <a:avLst/>
          </a:prstGeom>
        </p:spPr>
      </p:pic>
      <p:pic>
        <p:nvPicPr>
          <p:cNvPr id="947" name="bg object 947"/>
          <p:cNvPicPr/>
          <p:nvPr/>
        </p:nvPicPr>
        <p:blipFill>
          <a:blip r:embed="rId378" cstate="print"/>
          <a:stretch>
            <a:fillRect/>
          </a:stretch>
        </p:blipFill>
        <p:spPr>
          <a:xfrm>
            <a:off x="5626493" y="6638899"/>
            <a:ext cx="100672" cy="42417"/>
          </a:xfrm>
          <a:prstGeom prst="rect">
            <a:avLst/>
          </a:prstGeom>
        </p:spPr>
      </p:pic>
      <p:pic>
        <p:nvPicPr>
          <p:cNvPr id="948" name="bg object 948"/>
          <p:cNvPicPr/>
          <p:nvPr/>
        </p:nvPicPr>
        <p:blipFill>
          <a:blip r:embed="rId379" cstate="print"/>
          <a:stretch>
            <a:fillRect/>
          </a:stretch>
        </p:blipFill>
        <p:spPr>
          <a:xfrm>
            <a:off x="1254252" y="6661836"/>
            <a:ext cx="95770" cy="39039"/>
          </a:xfrm>
          <a:prstGeom prst="rect">
            <a:avLst/>
          </a:prstGeom>
        </p:spPr>
      </p:pic>
      <p:pic>
        <p:nvPicPr>
          <p:cNvPr id="949" name="bg object 949"/>
          <p:cNvPicPr/>
          <p:nvPr/>
        </p:nvPicPr>
        <p:blipFill>
          <a:blip r:embed="rId380" cstate="print"/>
          <a:stretch>
            <a:fillRect/>
          </a:stretch>
        </p:blipFill>
        <p:spPr>
          <a:xfrm>
            <a:off x="5823877" y="6638264"/>
            <a:ext cx="103035" cy="40792"/>
          </a:xfrm>
          <a:prstGeom prst="rect">
            <a:avLst/>
          </a:prstGeom>
        </p:spPr>
      </p:pic>
      <p:pic>
        <p:nvPicPr>
          <p:cNvPr id="950" name="bg object 950"/>
          <p:cNvPicPr/>
          <p:nvPr/>
        </p:nvPicPr>
        <p:blipFill>
          <a:blip r:embed="rId381" cstate="print"/>
          <a:stretch>
            <a:fillRect/>
          </a:stretch>
        </p:blipFill>
        <p:spPr>
          <a:xfrm>
            <a:off x="1059802" y="6663410"/>
            <a:ext cx="91440" cy="38963"/>
          </a:xfrm>
          <a:prstGeom prst="rect">
            <a:avLst/>
          </a:prstGeom>
        </p:spPr>
      </p:pic>
      <p:pic>
        <p:nvPicPr>
          <p:cNvPr id="951" name="bg object 951"/>
          <p:cNvPicPr/>
          <p:nvPr/>
        </p:nvPicPr>
        <p:blipFill>
          <a:blip r:embed="rId382" cstate="print"/>
          <a:stretch>
            <a:fillRect/>
          </a:stretch>
        </p:blipFill>
        <p:spPr>
          <a:xfrm>
            <a:off x="6028880" y="6639102"/>
            <a:ext cx="87083" cy="38658"/>
          </a:xfrm>
          <a:prstGeom prst="rect">
            <a:avLst/>
          </a:prstGeom>
        </p:spPr>
      </p:pic>
      <p:pic>
        <p:nvPicPr>
          <p:cNvPr id="952" name="bg object 952"/>
          <p:cNvPicPr/>
          <p:nvPr/>
        </p:nvPicPr>
        <p:blipFill>
          <a:blip r:embed="rId383" cstate="print"/>
          <a:stretch>
            <a:fillRect/>
          </a:stretch>
        </p:blipFill>
        <p:spPr>
          <a:xfrm>
            <a:off x="867968" y="6666725"/>
            <a:ext cx="81013" cy="32550"/>
          </a:xfrm>
          <a:prstGeom prst="rect">
            <a:avLst/>
          </a:prstGeom>
        </p:spPr>
      </p:pic>
      <p:pic>
        <p:nvPicPr>
          <p:cNvPr id="953" name="bg object 953"/>
          <p:cNvPicPr/>
          <p:nvPr/>
        </p:nvPicPr>
        <p:blipFill>
          <a:blip r:embed="rId384" cstate="print"/>
          <a:stretch>
            <a:fillRect/>
          </a:stretch>
        </p:blipFill>
        <p:spPr>
          <a:xfrm>
            <a:off x="6235420" y="6640474"/>
            <a:ext cx="77609" cy="32270"/>
          </a:xfrm>
          <a:prstGeom prst="rect">
            <a:avLst/>
          </a:prstGeom>
        </p:spPr>
      </p:pic>
      <p:pic>
        <p:nvPicPr>
          <p:cNvPr id="954" name="bg object 954"/>
          <p:cNvPicPr/>
          <p:nvPr/>
        </p:nvPicPr>
        <p:blipFill>
          <a:blip r:embed="rId385" cstate="print"/>
          <a:stretch>
            <a:fillRect/>
          </a:stretch>
        </p:blipFill>
        <p:spPr>
          <a:xfrm>
            <a:off x="6436690" y="6641427"/>
            <a:ext cx="81800" cy="28803"/>
          </a:xfrm>
          <a:prstGeom prst="rect">
            <a:avLst/>
          </a:prstGeom>
        </p:spPr>
      </p:pic>
      <p:pic>
        <p:nvPicPr>
          <p:cNvPr id="955" name="bg object 955"/>
          <p:cNvPicPr/>
          <p:nvPr/>
        </p:nvPicPr>
        <p:blipFill>
          <a:blip r:embed="rId386" cstate="print"/>
          <a:stretch>
            <a:fillRect/>
          </a:stretch>
        </p:blipFill>
        <p:spPr>
          <a:xfrm>
            <a:off x="480555" y="6672719"/>
            <a:ext cx="62344" cy="25946"/>
          </a:xfrm>
          <a:prstGeom prst="rect">
            <a:avLst/>
          </a:prstGeom>
        </p:spPr>
      </p:pic>
      <p:pic>
        <p:nvPicPr>
          <p:cNvPr id="956" name="bg object 956"/>
          <p:cNvPicPr/>
          <p:nvPr/>
        </p:nvPicPr>
        <p:blipFill>
          <a:blip r:embed="rId387" cstate="print"/>
          <a:stretch>
            <a:fillRect/>
          </a:stretch>
        </p:blipFill>
        <p:spPr>
          <a:xfrm>
            <a:off x="671334" y="6669709"/>
            <a:ext cx="72313" cy="27863"/>
          </a:xfrm>
          <a:prstGeom prst="rect">
            <a:avLst/>
          </a:prstGeom>
        </p:spPr>
      </p:pic>
      <p:pic>
        <p:nvPicPr>
          <p:cNvPr id="957" name="bg object 957"/>
          <p:cNvPicPr/>
          <p:nvPr/>
        </p:nvPicPr>
        <p:blipFill>
          <a:blip r:embed="rId388" cstate="print"/>
          <a:stretch>
            <a:fillRect/>
          </a:stretch>
        </p:blipFill>
        <p:spPr>
          <a:xfrm>
            <a:off x="6638619" y="6641465"/>
            <a:ext cx="71983" cy="25539"/>
          </a:xfrm>
          <a:prstGeom prst="rect">
            <a:avLst/>
          </a:prstGeom>
        </p:spPr>
      </p:pic>
      <p:pic>
        <p:nvPicPr>
          <p:cNvPr id="958" name="bg object 958"/>
          <p:cNvPicPr/>
          <p:nvPr/>
        </p:nvPicPr>
        <p:blipFill>
          <a:blip r:embed="rId389" cstate="print"/>
          <a:stretch>
            <a:fillRect/>
          </a:stretch>
        </p:blipFill>
        <p:spPr>
          <a:xfrm>
            <a:off x="283730" y="6675615"/>
            <a:ext cx="52902" cy="20548"/>
          </a:xfrm>
          <a:prstGeom prst="rect">
            <a:avLst/>
          </a:prstGeom>
        </p:spPr>
      </p:pic>
      <p:pic>
        <p:nvPicPr>
          <p:cNvPr id="959" name="bg object 959"/>
          <p:cNvPicPr/>
          <p:nvPr/>
        </p:nvPicPr>
        <p:blipFill>
          <a:blip r:embed="rId390" cstate="print"/>
          <a:stretch>
            <a:fillRect/>
          </a:stretch>
        </p:blipFill>
        <p:spPr>
          <a:xfrm>
            <a:off x="6842493" y="6642912"/>
            <a:ext cx="57365" cy="21488"/>
          </a:xfrm>
          <a:prstGeom prst="rect">
            <a:avLst/>
          </a:prstGeom>
        </p:spPr>
      </p:pic>
      <p:pic>
        <p:nvPicPr>
          <p:cNvPr id="960" name="bg object 960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89395" y="6677901"/>
            <a:ext cx="48247" cy="18326"/>
          </a:xfrm>
          <a:prstGeom prst="rect">
            <a:avLst/>
          </a:prstGeom>
        </p:spPr>
      </p:pic>
      <p:pic>
        <p:nvPicPr>
          <p:cNvPr id="961" name="bg object 96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49134" y="6643776"/>
            <a:ext cx="48538" cy="18110"/>
          </a:xfrm>
          <a:prstGeom prst="rect">
            <a:avLst/>
          </a:prstGeom>
        </p:spPr>
      </p:pic>
      <p:pic>
        <p:nvPicPr>
          <p:cNvPr id="962" name="bg object 962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7252092" y="6644614"/>
            <a:ext cx="36106" cy="14770"/>
          </a:xfrm>
          <a:prstGeom prst="rect">
            <a:avLst/>
          </a:prstGeom>
        </p:spPr>
      </p:pic>
      <p:pic>
        <p:nvPicPr>
          <p:cNvPr id="963" name="bg object 9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59916" y="6646049"/>
            <a:ext cx="26466" cy="9207"/>
          </a:xfrm>
          <a:prstGeom prst="rect">
            <a:avLst/>
          </a:prstGeom>
        </p:spPr>
      </p:pic>
      <p:pic>
        <p:nvPicPr>
          <p:cNvPr id="964" name="bg object 964"/>
          <p:cNvPicPr/>
          <p:nvPr/>
        </p:nvPicPr>
        <p:blipFill>
          <a:blip r:embed="rId391" cstate="print"/>
          <a:stretch>
            <a:fillRect/>
          </a:stretch>
        </p:blipFill>
        <p:spPr>
          <a:xfrm>
            <a:off x="3009760" y="6744068"/>
            <a:ext cx="127952" cy="61633"/>
          </a:xfrm>
          <a:prstGeom prst="rect">
            <a:avLst/>
          </a:prstGeom>
        </p:spPr>
      </p:pic>
      <p:pic>
        <p:nvPicPr>
          <p:cNvPr id="965" name="bg object 965"/>
          <p:cNvPicPr/>
          <p:nvPr/>
        </p:nvPicPr>
        <p:blipFill>
          <a:blip r:embed="rId392" cstate="print"/>
          <a:stretch>
            <a:fillRect/>
          </a:stretch>
        </p:blipFill>
        <p:spPr>
          <a:xfrm>
            <a:off x="3220072" y="6742658"/>
            <a:ext cx="132130" cy="62102"/>
          </a:xfrm>
          <a:prstGeom prst="rect">
            <a:avLst/>
          </a:prstGeom>
        </p:spPr>
      </p:pic>
      <p:pic>
        <p:nvPicPr>
          <p:cNvPr id="966" name="bg object 966"/>
          <p:cNvPicPr/>
          <p:nvPr/>
        </p:nvPicPr>
        <p:blipFill>
          <a:blip r:embed="rId393" cstate="print"/>
          <a:stretch>
            <a:fillRect/>
          </a:stretch>
        </p:blipFill>
        <p:spPr>
          <a:xfrm>
            <a:off x="3424808" y="6740588"/>
            <a:ext cx="129692" cy="65201"/>
          </a:xfrm>
          <a:prstGeom prst="rect">
            <a:avLst/>
          </a:prstGeom>
        </p:spPr>
      </p:pic>
      <p:pic>
        <p:nvPicPr>
          <p:cNvPr id="967" name="bg object 967"/>
          <p:cNvPicPr/>
          <p:nvPr/>
        </p:nvPicPr>
        <p:blipFill>
          <a:blip r:embed="rId394" cstate="print"/>
          <a:stretch>
            <a:fillRect/>
          </a:stretch>
        </p:blipFill>
        <p:spPr>
          <a:xfrm>
            <a:off x="3635318" y="6739572"/>
            <a:ext cx="129088" cy="65201"/>
          </a:xfrm>
          <a:prstGeom prst="rect">
            <a:avLst/>
          </a:prstGeom>
        </p:spPr>
      </p:pic>
      <p:pic>
        <p:nvPicPr>
          <p:cNvPr id="968" name="bg object 968"/>
          <p:cNvPicPr/>
          <p:nvPr/>
        </p:nvPicPr>
        <p:blipFill>
          <a:blip r:embed="rId395" cstate="print"/>
          <a:stretch>
            <a:fillRect/>
          </a:stretch>
        </p:blipFill>
        <p:spPr>
          <a:xfrm>
            <a:off x="3839997" y="6739635"/>
            <a:ext cx="134404" cy="62090"/>
          </a:xfrm>
          <a:prstGeom prst="rect">
            <a:avLst/>
          </a:prstGeom>
        </p:spPr>
      </p:pic>
      <p:pic>
        <p:nvPicPr>
          <p:cNvPr id="969" name="bg object 969"/>
          <p:cNvPicPr/>
          <p:nvPr/>
        </p:nvPicPr>
        <p:blipFill>
          <a:blip r:embed="rId396" cstate="print"/>
          <a:stretch>
            <a:fillRect/>
          </a:stretch>
        </p:blipFill>
        <p:spPr>
          <a:xfrm>
            <a:off x="4045039" y="6738391"/>
            <a:ext cx="129616" cy="63334"/>
          </a:xfrm>
          <a:prstGeom prst="rect">
            <a:avLst/>
          </a:prstGeom>
        </p:spPr>
      </p:pic>
      <p:pic>
        <p:nvPicPr>
          <p:cNvPr id="970" name="bg object 970"/>
          <p:cNvPicPr/>
          <p:nvPr/>
        </p:nvPicPr>
        <p:blipFill>
          <a:blip r:embed="rId397" cstate="print"/>
          <a:stretch>
            <a:fillRect/>
          </a:stretch>
        </p:blipFill>
        <p:spPr>
          <a:xfrm>
            <a:off x="4254258" y="6738416"/>
            <a:ext cx="130848" cy="60020"/>
          </a:xfrm>
          <a:prstGeom prst="rect">
            <a:avLst/>
          </a:prstGeom>
        </p:spPr>
      </p:pic>
      <p:pic>
        <p:nvPicPr>
          <p:cNvPr id="971" name="bg object 971"/>
          <p:cNvPicPr/>
          <p:nvPr/>
        </p:nvPicPr>
        <p:blipFill>
          <a:blip r:embed="rId398" cstate="print"/>
          <a:stretch>
            <a:fillRect/>
          </a:stretch>
        </p:blipFill>
        <p:spPr>
          <a:xfrm>
            <a:off x="2395638" y="6749707"/>
            <a:ext cx="114884" cy="57530"/>
          </a:xfrm>
          <a:prstGeom prst="rect">
            <a:avLst/>
          </a:prstGeom>
        </p:spPr>
      </p:pic>
      <p:pic>
        <p:nvPicPr>
          <p:cNvPr id="972" name="bg object 972"/>
          <p:cNvPicPr/>
          <p:nvPr/>
        </p:nvPicPr>
        <p:blipFill>
          <a:blip r:embed="rId399" cstate="print"/>
          <a:stretch>
            <a:fillRect/>
          </a:stretch>
        </p:blipFill>
        <p:spPr>
          <a:xfrm>
            <a:off x="2597607" y="6747281"/>
            <a:ext cx="128054" cy="58788"/>
          </a:xfrm>
          <a:prstGeom prst="rect">
            <a:avLst/>
          </a:prstGeom>
        </p:spPr>
      </p:pic>
      <p:pic>
        <p:nvPicPr>
          <p:cNvPr id="973" name="bg object 973"/>
          <p:cNvPicPr/>
          <p:nvPr/>
        </p:nvPicPr>
        <p:blipFill>
          <a:blip r:embed="rId400" cstate="print"/>
          <a:stretch>
            <a:fillRect/>
          </a:stretch>
        </p:blipFill>
        <p:spPr>
          <a:xfrm>
            <a:off x="2804223" y="6745490"/>
            <a:ext cx="128308" cy="59689"/>
          </a:xfrm>
          <a:prstGeom prst="rect">
            <a:avLst/>
          </a:prstGeom>
        </p:spPr>
      </p:pic>
      <p:pic>
        <p:nvPicPr>
          <p:cNvPr id="974" name="bg object 974"/>
          <p:cNvPicPr/>
          <p:nvPr/>
        </p:nvPicPr>
        <p:blipFill>
          <a:blip r:embed="rId401" cstate="print"/>
          <a:stretch>
            <a:fillRect/>
          </a:stretch>
        </p:blipFill>
        <p:spPr>
          <a:xfrm>
            <a:off x="4463148" y="6738302"/>
            <a:ext cx="131089" cy="58597"/>
          </a:xfrm>
          <a:prstGeom prst="rect">
            <a:avLst/>
          </a:prstGeom>
        </p:spPr>
      </p:pic>
      <p:pic>
        <p:nvPicPr>
          <p:cNvPr id="975" name="bg object 975"/>
          <p:cNvPicPr/>
          <p:nvPr/>
        </p:nvPicPr>
        <p:blipFill>
          <a:blip r:embed="rId402" cstate="print"/>
          <a:stretch>
            <a:fillRect/>
          </a:stretch>
        </p:blipFill>
        <p:spPr>
          <a:xfrm>
            <a:off x="4673422" y="6737654"/>
            <a:ext cx="119354" cy="58305"/>
          </a:xfrm>
          <a:prstGeom prst="rect">
            <a:avLst/>
          </a:prstGeom>
        </p:spPr>
      </p:pic>
      <p:pic>
        <p:nvPicPr>
          <p:cNvPr id="976" name="bg object 976"/>
          <p:cNvPicPr/>
          <p:nvPr/>
        </p:nvPicPr>
        <p:blipFill>
          <a:blip r:embed="rId403" cstate="print"/>
          <a:stretch>
            <a:fillRect/>
          </a:stretch>
        </p:blipFill>
        <p:spPr>
          <a:xfrm>
            <a:off x="1981619" y="6753644"/>
            <a:ext cx="111493" cy="55270"/>
          </a:xfrm>
          <a:prstGeom prst="rect">
            <a:avLst/>
          </a:prstGeom>
        </p:spPr>
      </p:pic>
      <p:pic>
        <p:nvPicPr>
          <p:cNvPr id="977" name="bg object 977"/>
          <p:cNvPicPr/>
          <p:nvPr/>
        </p:nvPicPr>
        <p:blipFill>
          <a:blip r:embed="rId404" cstate="print"/>
          <a:stretch>
            <a:fillRect/>
          </a:stretch>
        </p:blipFill>
        <p:spPr>
          <a:xfrm>
            <a:off x="2191677" y="6750964"/>
            <a:ext cx="114820" cy="55346"/>
          </a:xfrm>
          <a:prstGeom prst="rect">
            <a:avLst/>
          </a:prstGeom>
        </p:spPr>
      </p:pic>
      <p:pic>
        <p:nvPicPr>
          <p:cNvPr id="978" name="bg object 978"/>
          <p:cNvPicPr/>
          <p:nvPr/>
        </p:nvPicPr>
        <p:blipFill>
          <a:blip r:embed="rId405" cstate="print"/>
          <a:stretch>
            <a:fillRect/>
          </a:stretch>
        </p:blipFill>
        <p:spPr>
          <a:xfrm>
            <a:off x="4880064" y="6737997"/>
            <a:ext cx="119278" cy="55105"/>
          </a:xfrm>
          <a:prstGeom prst="rect">
            <a:avLst/>
          </a:prstGeom>
        </p:spPr>
      </p:pic>
      <p:pic>
        <p:nvPicPr>
          <p:cNvPr id="979" name="bg object 979"/>
          <p:cNvPicPr/>
          <p:nvPr/>
        </p:nvPicPr>
        <p:blipFill>
          <a:blip r:embed="rId406" cstate="print"/>
          <a:stretch>
            <a:fillRect/>
          </a:stretch>
        </p:blipFill>
        <p:spPr>
          <a:xfrm>
            <a:off x="5094732" y="6738594"/>
            <a:ext cx="107365" cy="55054"/>
          </a:xfrm>
          <a:prstGeom prst="rect">
            <a:avLst/>
          </a:prstGeom>
        </p:spPr>
      </p:pic>
      <p:pic>
        <p:nvPicPr>
          <p:cNvPr id="980" name="bg object 980"/>
          <p:cNvPicPr/>
          <p:nvPr/>
        </p:nvPicPr>
        <p:blipFill>
          <a:blip r:embed="rId407" cstate="print"/>
          <a:stretch>
            <a:fillRect/>
          </a:stretch>
        </p:blipFill>
        <p:spPr>
          <a:xfrm>
            <a:off x="1780717" y="6755524"/>
            <a:ext cx="109080" cy="49987"/>
          </a:xfrm>
          <a:prstGeom prst="rect">
            <a:avLst/>
          </a:prstGeom>
        </p:spPr>
      </p:pic>
      <p:pic>
        <p:nvPicPr>
          <p:cNvPr id="981" name="bg object 981"/>
          <p:cNvPicPr/>
          <p:nvPr/>
        </p:nvPicPr>
        <p:blipFill>
          <a:blip r:embed="rId408" cstate="print"/>
          <a:stretch>
            <a:fillRect/>
          </a:stretch>
        </p:blipFill>
        <p:spPr>
          <a:xfrm>
            <a:off x="1570215" y="6758711"/>
            <a:ext cx="107899" cy="46291"/>
          </a:xfrm>
          <a:prstGeom prst="rect">
            <a:avLst/>
          </a:prstGeom>
        </p:spPr>
      </p:pic>
      <p:pic>
        <p:nvPicPr>
          <p:cNvPr id="982" name="bg object 982"/>
          <p:cNvPicPr/>
          <p:nvPr/>
        </p:nvPicPr>
        <p:blipFill>
          <a:blip r:embed="rId409" cstate="print"/>
          <a:stretch>
            <a:fillRect/>
          </a:stretch>
        </p:blipFill>
        <p:spPr>
          <a:xfrm>
            <a:off x="5302363" y="6738480"/>
            <a:ext cx="109969" cy="49758"/>
          </a:xfrm>
          <a:prstGeom prst="rect">
            <a:avLst/>
          </a:prstGeom>
        </p:spPr>
      </p:pic>
      <p:pic>
        <p:nvPicPr>
          <p:cNvPr id="983" name="bg object 983"/>
          <p:cNvPicPr/>
          <p:nvPr/>
        </p:nvPicPr>
        <p:blipFill>
          <a:blip r:embed="rId410" cstate="print"/>
          <a:stretch>
            <a:fillRect/>
          </a:stretch>
        </p:blipFill>
        <p:spPr>
          <a:xfrm>
            <a:off x="1372488" y="6760057"/>
            <a:ext cx="97193" cy="44602"/>
          </a:xfrm>
          <a:prstGeom prst="rect">
            <a:avLst/>
          </a:prstGeom>
        </p:spPr>
      </p:pic>
      <p:pic>
        <p:nvPicPr>
          <p:cNvPr id="984" name="bg object 984"/>
          <p:cNvPicPr/>
          <p:nvPr/>
        </p:nvPicPr>
        <p:blipFill>
          <a:blip r:embed="rId411" cstate="print"/>
          <a:stretch>
            <a:fillRect/>
          </a:stretch>
        </p:blipFill>
        <p:spPr>
          <a:xfrm>
            <a:off x="5719914" y="6739026"/>
            <a:ext cx="106006" cy="44284"/>
          </a:xfrm>
          <a:prstGeom prst="rect">
            <a:avLst/>
          </a:prstGeom>
        </p:spPr>
      </p:pic>
      <p:pic>
        <p:nvPicPr>
          <p:cNvPr id="985" name="bg object 985"/>
          <p:cNvPicPr/>
          <p:nvPr/>
        </p:nvPicPr>
        <p:blipFill>
          <a:blip r:embed="rId412" cstate="print"/>
          <a:stretch>
            <a:fillRect/>
          </a:stretch>
        </p:blipFill>
        <p:spPr>
          <a:xfrm>
            <a:off x="1164399" y="6763105"/>
            <a:ext cx="94183" cy="42290"/>
          </a:xfrm>
          <a:prstGeom prst="rect">
            <a:avLst/>
          </a:prstGeom>
        </p:spPr>
      </p:pic>
      <p:pic>
        <p:nvPicPr>
          <p:cNvPr id="986" name="bg object 986"/>
          <p:cNvPicPr/>
          <p:nvPr/>
        </p:nvPicPr>
        <p:blipFill>
          <a:blip r:embed="rId413" cstate="print"/>
          <a:stretch>
            <a:fillRect/>
          </a:stretch>
        </p:blipFill>
        <p:spPr>
          <a:xfrm>
            <a:off x="5931979" y="6740194"/>
            <a:ext cx="89153" cy="40284"/>
          </a:xfrm>
          <a:prstGeom prst="rect">
            <a:avLst/>
          </a:prstGeom>
        </p:spPr>
      </p:pic>
      <p:pic>
        <p:nvPicPr>
          <p:cNvPr id="987" name="bg object 987"/>
          <p:cNvPicPr/>
          <p:nvPr/>
        </p:nvPicPr>
        <p:blipFill>
          <a:blip r:embed="rId414" cstate="print"/>
          <a:stretch>
            <a:fillRect/>
          </a:stretch>
        </p:blipFill>
        <p:spPr>
          <a:xfrm>
            <a:off x="765060" y="6768871"/>
            <a:ext cx="76629" cy="33489"/>
          </a:xfrm>
          <a:prstGeom prst="rect">
            <a:avLst/>
          </a:prstGeom>
        </p:spPr>
      </p:pic>
      <p:pic>
        <p:nvPicPr>
          <p:cNvPr id="988" name="bg object 988"/>
          <p:cNvPicPr/>
          <p:nvPr/>
        </p:nvPicPr>
        <p:blipFill>
          <a:blip r:embed="rId415" cstate="print"/>
          <a:stretch>
            <a:fillRect/>
          </a:stretch>
        </p:blipFill>
        <p:spPr>
          <a:xfrm>
            <a:off x="966012" y="6766394"/>
            <a:ext cx="83794" cy="34747"/>
          </a:xfrm>
          <a:prstGeom prst="rect">
            <a:avLst/>
          </a:prstGeom>
        </p:spPr>
      </p:pic>
      <p:pic>
        <p:nvPicPr>
          <p:cNvPr id="989" name="bg object 989"/>
          <p:cNvPicPr/>
          <p:nvPr/>
        </p:nvPicPr>
        <p:blipFill>
          <a:blip r:embed="rId416" cstate="print"/>
          <a:stretch>
            <a:fillRect/>
          </a:stretch>
        </p:blipFill>
        <p:spPr>
          <a:xfrm>
            <a:off x="6146101" y="6741311"/>
            <a:ext cx="86169" cy="34429"/>
          </a:xfrm>
          <a:prstGeom prst="rect">
            <a:avLst/>
          </a:prstGeom>
        </p:spPr>
      </p:pic>
      <p:pic>
        <p:nvPicPr>
          <p:cNvPr id="990" name="bg object 990"/>
          <p:cNvPicPr/>
          <p:nvPr/>
        </p:nvPicPr>
        <p:blipFill>
          <a:blip r:embed="rId417" cstate="print"/>
          <a:stretch>
            <a:fillRect/>
          </a:stretch>
        </p:blipFill>
        <p:spPr>
          <a:xfrm>
            <a:off x="6352870" y="6741807"/>
            <a:ext cx="86118" cy="33172"/>
          </a:xfrm>
          <a:prstGeom prst="rect">
            <a:avLst/>
          </a:prstGeom>
        </p:spPr>
      </p:pic>
      <p:pic>
        <p:nvPicPr>
          <p:cNvPr id="991" name="bg object 991"/>
          <p:cNvPicPr/>
          <p:nvPr/>
        </p:nvPicPr>
        <p:blipFill>
          <a:blip r:embed="rId418" cstate="print"/>
          <a:stretch>
            <a:fillRect/>
          </a:stretch>
        </p:blipFill>
        <p:spPr>
          <a:xfrm>
            <a:off x="559155" y="6771843"/>
            <a:ext cx="68618" cy="27978"/>
          </a:xfrm>
          <a:prstGeom prst="rect">
            <a:avLst/>
          </a:prstGeom>
        </p:spPr>
      </p:pic>
      <p:pic>
        <p:nvPicPr>
          <p:cNvPr id="992" name="bg object 992"/>
          <p:cNvPicPr/>
          <p:nvPr/>
        </p:nvPicPr>
        <p:blipFill>
          <a:blip r:embed="rId419" cstate="print"/>
          <a:stretch>
            <a:fillRect/>
          </a:stretch>
        </p:blipFill>
        <p:spPr>
          <a:xfrm>
            <a:off x="6568617" y="6742721"/>
            <a:ext cx="74383" cy="27736"/>
          </a:xfrm>
          <a:prstGeom prst="rect">
            <a:avLst/>
          </a:prstGeom>
        </p:spPr>
      </p:pic>
      <p:pic>
        <p:nvPicPr>
          <p:cNvPr id="993" name="bg object 993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356311" y="6774738"/>
            <a:ext cx="62776" cy="25006"/>
          </a:xfrm>
          <a:prstGeom prst="rect">
            <a:avLst/>
          </a:prstGeom>
        </p:spPr>
      </p:pic>
      <p:pic>
        <p:nvPicPr>
          <p:cNvPr id="994" name="bg object 994"/>
          <p:cNvPicPr/>
          <p:nvPr/>
        </p:nvPicPr>
        <p:blipFill>
          <a:blip r:embed="rId420" cstate="print"/>
          <a:stretch>
            <a:fillRect/>
          </a:stretch>
        </p:blipFill>
        <p:spPr>
          <a:xfrm>
            <a:off x="6780961" y="6742963"/>
            <a:ext cx="61480" cy="25907"/>
          </a:xfrm>
          <a:prstGeom prst="rect">
            <a:avLst/>
          </a:prstGeom>
        </p:spPr>
      </p:pic>
      <p:pic>
        <p:nvPicPr>
          <p:cNvPr id="995" name="bg object 995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52603" y="6778497"/>
            <a:ext cx="49903" cy="19812"/>
          </a:xfrm>
          <a:prstGeom prst="rect">
            <a:avLst/>
          </a:prstGeom>
        </p:spPr>
      </p:pic>
      <p:pic>
        <p:nvPicPr>
          <p:cNvPr id="996" name="bg object 996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991476" y="6745325"/>
            <a:ext cx="50169" cy="19621"/>
          </a:xfrm>
          <a:prstGeom prst="rect">
            <a:avLst/>
          </a:prstGeom>
        </p:spPr>
      </p:pic>
      <p:pic>
        <p:nvPicPr>
          <p:cNvPr id="997" name="bg object 997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7207936" y="6746354"/>
            <a:ext cx="37477" cy="15925"/>
          </a:xfrm>
          <a:prstGeom prst="rect">
            <a:avLst/>
          </a:prstGeom>
        </p:spPr>
      </p:pic>
      <p:pic>
        <p:nvPicPr>
          <p:cNvPr id="998" name="bg object 998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7415770" y="6746367"/>
            <a:ext cx="35928" cy="14223"/>
          </a:xfrm>
          <a:prstGeom prst="rect">
            <a:avLst/>
          </a:prstGeom>
        </p:spPr>
      </p:pic>
      <p:pic>
        <p:nvPicPr>
          <p:cNvPr id="999" name="bg object 999"/>
          <p:cNvPicPr/>
          <p:nvPr/>
        </p:nvPicPr>
        <p:blipFill>
          <a:blip r:embed="rId421" cstate="print"/>
          <a:stretch>
            <a:fillRect/>
          </a:stretch>
        </p:blipFill>
        <p:spPr>
          <a:xfrm>
            <a:off x="2785173" y="6853846"/>
            <a:ext cx="116458" cy="62306"/>
          </a:xfrm>
          <a:prstGeom prst="rect">
            <a:avLst/>
          </a:prstGeom>
        </p:spPr>
      </p:pic>
      <p:pic>
        <p:nvPicPr>
          <p:cNvPr id="1000" name="bg object 1000"/>
          <p:cNvPicPr/>
          <p:nvPr/>
        </p:nvPicPr>
        <p:blipFill>
          <a:blip r:embed="rId422" cstate="print"/>
          <a:stretch>
            <a:fillRect/>
          </a:stretch>
        </p:blipFill>
        <p:spPr>
          <a:xfrm>
            <a:off x="2996057" y="6851357"/>
            <a:ext cx="123812" cy="64160"/>
          </a:xfrm>
          <a:prstGeom prst="rect">
            <a:avLst/>
          </a:prstGeom>
        </p:spPr>
      </p:pic>
      <p:pic>
        <p:nvPicPr>
          <p:cNvPr id="1001" name="bg object 1001"/>
          <p:cNvPicPr/>
          <p:nvPr/>
        </p:nvPicPr>
        <p:blipFill>
          <a:blip r:embed="rId423" cstate="print"/>
          <a:stretch>
            <a:fillRect/>
          </a:stretch>
        </p:blipFill>
        <p:spPr>
          <a:xfrm>
            <a:off x="3428529" y="6848970"/>
            <a:ext cx="133324" cy="63817"/>
          </a:xfrm>
          <a:prstGeom prst="rect">
            <a:avLst/>
          </a:prstGeom>
        </p:spPr>
      </p:pic>
      <p:pic>
        <p:nvPicPr>
          <p:cNvPr id="1002" name="bg object 1002"/>
          <p:cNvPicPr/>
          <p:nvPr/>
        </p:nvPicPr>
        <p:blipFill>
          <a:blip r:embed="rId424" cstate="print"/>
          <a:stretch>
            <a:fillRect/>
          </a:stretch>
        </p:blipFill>
        <p:spPr>
          <a:xfrm>
            <a:off x="3647719" y="6847916"/>
            <a:ext cx="133527" cy="63830"/>
          </a:xfrm>
          <a:prstGeom prst="rect">
            <a:avLst/>
          </a:prstGeom>
        </p:spPr>
      </p:pic>
      <p:pic>
        <p:nvPicPr>
          <p:cNvPr id="1003" name="bg object 1003"/>
          <p:cNvPicPr/>
          <p:nvPr/>
        </p:nvPicPr>
        <p:blipFill>
          <a:blip r:embed="rId425" cstate="print"/>
          <a:stretch>
            <a:fillRect/>
          </a:stretch>
        </p:blipFill>
        <p:spPr>
          <a:xfrm>
            <a:off x="3860037" y="6846493"/>
            <a:ext cx="128193" cy="64693"/>
          </a:xfrm>
          <a:prstGeom prst="rect">
            <a:avLst/>
          </a:prstGeom>
        </p:spPr>
      </p:pic>
      <p:pic>
        <p:nvPicPr>
          <p:cNvPr id="1004" name="bg object 1004"/>
          <p:cNvPicPr/>
          <p:nvPr/>
        </p:nvPicPr>
        <p:blipFill>
          <a:blip r:embed="rId426" cstate="print"/>
          <a:stretch>
            <a:fillRect/>
          </a:stretch>
        </p:blipFill>
        <p:spPr>
          <a:xfrm>
            <a:off x="4076103" y="6846201"/>
            <a:ext cx="124917" cy="64084"/>
          </a:xfrm>
          <a:prstGeom prst="rect">
            <a:avLst/>
          </a:prstGeom>
        </p:spPr>
      </p:pic>
      <p:pic>
        <p:nvPicPr>
          <p:cNvPr id="1005" name="bg object 1005"/>
          <p:cNvPicPr/>
          <p:nvPr/>
        </p:nvPicPr>
        <p:blipFill>
          <a:blip r:embed="rId427" cstate="print"/>
          <a:stretch>
            <a:fillRect/>
          </a:stretch>
        </p:blipFill>
        <p:spPr>
          <a:xfrm>
            <a:off x="4294556" y="6846354"/>
            <a:ext cx="124637" cy="62433"/>
          </a:xfrm>
          <a:prstGeom prst="rect">
            <a:avLst/>
          </a:prstGeom>
        </p:spPr>
      </p:pic>
      <p:pic>
        <p:nvPicPr>
          <p:cNvPr id="1006" name="bg object 1006"/>
          <p:cNvPicPr/>
          <p:nvPr/>
        </p:nvPicPr>
        <p:blipFill>
          <a:blip r:embed="rId428" cstate="print"/>
          <a:stretch>
            <a:fillRect/>
          </a:stretch>
        </p:blipFill>
        <p:spPr>
          <a:xfrm>
            <a:off x="2350452" y="6857263"/>
            <a:ext cx="119252" cy="58369"/>
          </a:xfrm>
          <a:prstGeom prst="rect">
            <a:avLst/>
          </a:prstGeom>
        </p:spPr>
      </p:pic>
      <p:pic>
        <p:nvPicPr>
          <p:cNvPr id="1007" name="bg object 1007"/>
          <p:cNvPicPr/>
          <p:nvPr/>
        </p:nvPicPr>
        <p:blipFill>
          <a:blip r:embed="rId429" cstate="print"/>
          <a:stretch>
            <a:fillRect/>
          </a:stretch>
        </p:blipFill>
        <p:spPr>
          <a:xfrm>
            <a:off x="2566682" y="6854952"/>
            <a:ext cx="117614" cy="60109"/>
          </a:xfrm>
          <a:prstGeom prst="rect">
            <a:avLst/>
          </a:prstGeom>
        </p:spPr>
      </p:pic>
      <p:pic>
        <p:nvPicPr>
          <p:cNvPr id="1008" name="bg object 1008"/>
          <p:cNvPicPr/>
          <p:nvPr/>
        </p:nvPicPr>
        <p:blipFill>
          <a:blip r:embed="rId430" cstate="print"/>
          <a:stretch>
            <a:fillRect/>
          </a:stretch>
        </p:blipFill>
        <p:spPr>
          <a:xfrm>
            <a:off x="4510087" y="6845680"/>
            <a:ext cx="121488" cy="59956"/>
          </a:xfrm>
          <a:prstGeom prst="rect">
            <a:avLst/>
          </a:prstGeom>
        </p:spPr>
      </p:pic>
      <p:pic>
        <p:nvPicPr>
          <p:cNvPr id="1009" name="bg object 1009"/>
          <p:cNvPicPr/>
          <p:nvPr/>
        </p:nvPicPr>
        <p:blipFill>
          <a:blip r:embed="rId431" cstate="print"/>
          <a:stretch>
            <a:fillRect/>
          </a:stretch>
        </p:blipFill>
        <p:spPr>
          <a:xfrm>
            <a:off x="4726890" y="6845896"/>
            <a:ext cx="125932" cy="58204"/>
          </a:xfrm>
          <a:prstGeom prst="rect">
            <a:avLst/>
          </a:prstGeom>
        </p:spPr>
      </p:pic>
      <p:pic>
        <p:nvPicPr>
          <p:cNvPr id="1010" name="bg object 1010"/>
          <p:cNvPicPr/>
          <p:nvPr/>
        </p:nvPicPr>
        <p:blipFill>
          <a:blip r:embed="rId432" cstate="print"/>
          <a:stretch>
            <a:fillRect/>
          </a:stretch>
        </p:blipFill>
        <p:spPr>
          <a:xfrm>
            <a:off x="4945760" y="6846175"/>
            <a:ext cx="117906" cy="56641"/>
          </a:xfrm>
          <a:prstGeom prst="rect">
            <a:avLst/>
          </a:prstGeom>
        </p:spPr>
      </p:pic>
      <p:pic>
        <p:nvPicPr>
          <p:cNvPr id="1011" name="bg object 1011"/>
          <p:cNvPicPr/>
          <p:nvPr/>
        </p:nvPicPr>
        <p:blipFill>
          <a:blip r:embed="rId433" cstate="print"/>
          <a:stretch>
            <a:fillRect/>
          </a:stretch>
        </p:blipFill>
        <p:spPr>
          <a:xfrm>
            <a:off x="1923478" y="6861314"/>
            <a:ext cx="110312" cy="53162"/>
          </a:xfrm>
          <a:prstGeom prst="rect">
            <a:avLst/>
          </a:prstGeom>
        </p:spPr>
      </p:pic>
      <p:pic>
        <p:nvPicPr>
          <p:cNvPr id="1012" name="bg object 1012"/>
          <p:cNvPicPr/>
          <p:nvPr/>
        </p:nvPicPr>
        <p:blipFill>
          <a:blip r:embed="rId434" cstate="print"/>
          <a:stretch>
            <a:fillRect/>
          </a:stretch>
        </p:blipFill>
        <p:spPr>
          <a:xfrm>
            <a:off x="2143548" y="6859740"/>
            <a:ext cx="110904" cy="54356"/>
          </a:xfrm>
          <a:prstGeom prst="rect">
            <a:avLst/>
          </a:prstGeom>
        </p:spPr>
      </p:pic>
      <p:pic>
        <p:nvPicPr>
          <p:cNvPr id="1013" name="bg object 1013"/>
          <p:cNvPicPr/>
          <p:nvPr/>
        </p:nvPicPr>
        <p:blipFill>
          <a:blip r:embed="rId435" cstate="print"/>
          <a:stretch>
            <a:fillRect/>
          </a:stretch>
        </p:blipFill>
        <p:spPr>
          <a:xfrm>
            <a:off x="5163896" y="6845820"/>
            <a:ext cx="121132" cy="52933"/>
          </a:xfrm>
          <a:prstGeom prst="rect">
            <a:avLst/>
          </a:prstGeom>
        </p:spPr>
      </p:pic>
      <p:pic>
        <p:nvPicPr>
          <p:cNvPr id="1014" name="bg object 1014"/>
          <p:cNvPicPr/>
          <p:nvPr/>
        </p:nvPicPr>
        <p:blipFill>
          <a:blip r:embed="rId436" cstate="print"/>
          <a:stretch>
            <a:fillRect/>
          </a:stretch>
        </p:blipFill>
        <p:spPr>
          <a:xfrm>
            <a:off x="1496745" y="6867067"/>
            <a:ext cx="102552" cy="46050"/>
          </a:xfrm>
          <a:prstGeom prst="rect">
            <a:avLst/>
          </a:prstGeom>
        </p:spPr>
      </p:pic>
      <p:pic>
        <p:nvPicPr>
          <p:cNvPr id="1015" name="bg object 1015"/>
          <p:cNvPicPr/>
          <p:nvPr/>
        </p:nvPicPr>
        <p:blipFill>
          <a:blip r:embed="rId437" cstate="print"/>
          <a:stretch>
            <a:fillRect/>
          </a:stretch>
        </p:blipFill>
        <p:spPr>
          <a:xfrm>
            <a:off x="1712379" y="6864057"/>
            <a:ext cx="104419" cy="49161"/>
          </a:xfrm>
          <a:prstGeom prst="rect">
            <a:avLst/>
          </a:prstGeom>
        </p:spPr>
      </p:pic>
      <p:pic>
        <p:nvPicPr>
          <p:cNvPr id="1016" name="bg object 1016"/>
          <p:cNvPicPr/>
          <p:nvPr/>
        </p:nvPicPr>
        <p:blipFill>
          <a:blip r:embed="rId438" cstate="print"/>
          <a:stretch>
            <a:fillRect/>
          </a:stretch>
        </p:blipFill>
        <p:spPr>
          <a:xfrm>
            <a:off x="5386793" y="6846506"/>
            <a:ext cx="105079" cy="48895"/>
          </a:xfrm>
          <a:prstGeom prst="rect">
            <a:avLst/>
          </a:prstGeom>
        </p:spPr>
      </p:pic>
      <p:pic>
        <p:nvPicPr>
          <p:cNvPr id="1017" name="bg object 1017"/>
          <p:cNvPicPr/>
          <p:nvPr/>
        </p:nvPicPr>
        <p:blipFill>
          <a:blip r:embed="rId439" cstate="print"/>
          <a:stretch>
            <a:fillRect/>
          </a:stretch>
        </p:blipFill>
        <p:spPr>
          <a:xfrm>
            <a:off x="5599176" y="6846023"/>
            <a:ext cx="109435" cy="48221"/>
          </a:xfrm>
          <a:prstGeom prst="rect">
            <a:avLst/>
          </a:prstGeom>
        </p:spPr>
      </p:pic>
      <p:pic>
        <p:nvPicPr>
          <p:cNvPr id="1018" name="bg object 1018"/>
          <p:cNvPicPr/>
          <p:nvPr/>
        </p:nvPicPr>
        <p:blipFill>
          <a:blip r:embed="rId440" cstate="print"/>
          <a:stretch>
            <a:fillRect/>
          </a:stretch>
        </p:blipFill>
        <p:spPr>
          <a:xfrm>
            <a:off x="1285557" y="6868845"/>
            <a:ext cx="96901" cy="45948"/>
          </a:xfrm>
          <a:prstGeom prst="rect">
            <a:avLst/>
          </a:prstGeom>
        </p:spPr>
      </p:pic>
      <p:pic>
        <p:nvPicPr>
          <p:cNvPr id="1019" name="bg object 1019"/>
          <p:cNvPicPr/>
          <p:nvPr/>
        </p:nvPicPr>
        <p:blipFill>
          <a:blip r:embed="rId441" cstate="print"/>
          <a:stretch>
            <a:fillRect/>
          </a:stretch>
        </p:blipFill>
        <p:spPr>
          <a:xfrm>
            <a:off x="6038050" y="6848525"/>
            <a:ext cx="100990" cy="39852"/>
          </a:xfrm>
          <a:prstGeom prst="rect">
            <a:avLst/>
          </a:prstGeom>
        </p:spPr>
      </p:pic>
      <p:pic>
        <p:nvPicPr>
          <p:cNvPr id="1020" name="bg object 1020"/>
          <p:cNvPicPr/>
          <p:nvPr/>
        </p:nvPicPr>
        <p:blipFill>
          <a:blip r:embed="rId442" cstate="print"/>
          <a:stretch>
            <a:fillRect/>
          </a:stretch>
        </p:blipFill>
        <p:spPr>
          <a:xfrm>
            <a:off x="863358" y="6875005"/>
            <a:ext cx="79438" cy="36448"/>
          </a:xfrm>
          <a:prstGeom prst="rect">
            <a:avLst/>
          </a:prstGeom>
        </p:spPr>
      </p:pic>
      <p:pic>
        <p:nvPicPr>
          <p:cNvPr id="1021" name="bg object 1021"/>
          <p:cNvPicPr/>
          <p:nvPr/>
        </p:nvPicPr>
        <p:blipFill>
          <a:blip r:embed="rId443" cstate="print"/>
          <a:stretch>
            <a:fillRect/>
          </a:stretch>
        </p:blipFill>
        <p:spPr>
          <a:xfrm>
            <a:off x="1073111" y="6872351"/>
            <a:ext cx="86804" cy="37858"/>
          </a:xfrm>
          <a:prstGeom prst="rect">
            <a:avLst/>
          </a:prstGeom>
        </p:spPr>
      </p:pic>
      <p:pic>
        <p:nvPicPr>
          <p:cNvPr id="1022" name="bg object 1022"/>
          <p:cNvPicPr/>
          <p:nvPr/>
        </p:nvPicPr>
        <p:blipFill>
          <a:blip r:embed="rId444" cstate="print"/>
          <a:stretch>
            <a:fillRect/>
          </a:stretch>
        </p:blipFill>
        <p:spPr>
          <a:xfrm>
            <a:off x="6264490" y="6849173"/>
            <a:ext cx="89115" cy="36118"/>
          </a:xfrm>
          <a:prstGeom prst="rect">
            <a:avLst/>
          </a:prstGeom>
        </p:spPr>
      </p:pic>
      <p:pic>
        <p:nvPicPr>
          <p:cNvPr id="1023" name="bg object 1023"/>
          <p:cNvPicPr/>
          <p:nvPr/>
        </p:nvPicPr>
        <p:blipFill>
          <a:blip r:embed="rId445" cstate="print"/>
          <a:stretch>
            <a:fillRect/>
          </a:stretch>
        </p:blipFill>
        <p:spPr>
          <a:xfrm>
            <a:off x="651687" y="6877380"/>
            <a:ext cx="73304" cy="31851"/>
          </a:xfrm>
          <a:prstGeom prst="rect">
            <a:avLst/>
          </a:prstGeom>
        </p:spPr>
      </p:pic>
      <p:pic>
        <p:nvPicPr>
          <p:cNvPr id="1024" name="bg object 1024"/>
          <p:cNvPicPr/>
          <p:nvPr/>
        </p:nvPicPr>
        <p:blipFill>
          <a:blip r:embed="rId446" cstate="print"/>
          <a:stretch>
            <a:fillRect/>
          </a:stretch>
        </p:blipFill>
        <p:spPr>
          <a:xfrm>
            <a:off x="6486499" y="6849440"/>
            <a:ext cx="75310" cy="31597"/>
          </a:xfrm>
          <a:prstGeom prst="rect">
            <a:avLst/>
          </a:prstGeom>
        </p:spPr>
      </p:pic>
      <p:pic>
        <p:nvPicPr>
          <p:cNvPr id="1025" name="bg object 1025"/>
          <p:cNvPicPr/>
          <p:nvPr/>
        </p:nvPicPr>
        <p:blipFill>
          <a:blip r:embed="rId447" cstate="print"/>
          <a:stretch>
            <a:fillRect/>
          </a:stretch>
        </p:blipFill>
        <p:spPr>
          <a:xfrm>
            <a:off x="435800" y="6880631"/>
            <a:ext cx="68160" cy="28371"/>
          </a:xfrm>
          <a:prstGeom prst="rect">
            <a:avLst/>
          </a:prstGeom>
        </p:spPr>
      </p:pic>
      <p:pic>
        <p:nvPicPr>
          <p:cNvPr id="1026" name="bg object 1026"/>
          <p:cNvPicPr/>
          <p:nvPr/>
        </p:nvPicPr>
        <p:blipFill>
          <a:blip r:embed="rId448" cstate="print"/>
          <a:stretch>
            <a:fillRect/>
          </a:stretch>
        </p:blipFill>
        <p:spPr>
          <a:xfrm>
            <a:off x="6710806" y="6850583"/>
            <a:ext cx="63538" cy="28130"/>
          </a:xfrm>
          <a:prstGeom prst="rect">
            <a:avLst/>
          </a:prstGeom>
        </p:spPr>
      </p:pic>
      <p:pic>
        <p:nvPicPr>
          <p:cNvPr id="1027" name="bg object 1027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14363" y="6887082"/>
            <a:ext cx="40605" cy="19634"/>
          </a:xfrm>
          <a:prstGeom prst="rect">
            <a:avLst/>
          </a:prstGeom>
        </p:spPr>
      </p:pic>
      <p:pic>
        <p:nvPicPr>
          <p:cNvPr id="1028" name="bg object 1028"/>
          <p:cNvPicPr/>
          <p:nvPr/>
        </p:nvPicPr>
        <p:blipFill>
          <a:blip r:embed="rId450" cstate="print"/>
          <a:stretch>
            <a:fillRect/>
          </a:stretch>
        </p:blipFill>
        <p:spPr>
          <a:xfrm>
            <a:off x="227136" y="6884174"/>
            <a:ext cx="59134" cy="22694"/>
          </a:xfrm>
          <a:prstGeom prst="rect">
            <a:avLst/>
          </a:prstGeom>
        </p:spPr>
      </p:pic>
      <p:pic>
        <p:nvPicPr>
          <p:cNvPr id="1029" name="bg object 1029"/>
          <p:cNvPicPr/>
          <p:nvPr/>
        </p:nvPicPr>
        <p:blipFill>
          <a:blip r:embed="rId451" cstate="print"/>
          <a:stretch>
            <a:fillRect/>
          </a:stretch>
        </p:blipFill>
        <p:spPr>
          <a:xfrm>
            <a:off x="6929957" y="6852056"/>
            <a:ext cx="57594" cy="22453"/>
          </a:xfrm>
          <a:prstGeom prst="rect">
            <a:avLst/>
          </a:prstGeom>
        </p:spPr>
      </p:pic>
      <p:pic>
        <p:nvPicPr>
          <p:cNvPr id="1030" name="bg object 1030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7150976" y="6852843"/>
            <a:ext cx="41287" cy="19469"/>
          </a:xfrm>
          <a:prstGeom prst="rect">
            <a:avLst/>
          </a:prstGeom>
        </p:spPr>
      </p:pic>
      <p:pic>
        <p:nvPicPr>
          <p:cNvPr id="1031" name="bg object 1031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7370369" y="6853313"/>
            <a:ext cx="39852" cy="17360"/>
          </a:xfrm>
          <a:prstGeom prst="rect">
            <a:avLst/>
          </a:prstGeom>
        </p:spPr>
      </p:pic>
      <p:pic>
        <p:nvPicPr>
          <p:cNvPr id="1032" name="bg object 1032"/>
          <p:cNvPicPr/>
          <p:nvPr/>
        </p:nvPicPr>
        <p:blipFill>
          <a:blip r:embed="rId452" cstate="print"/>
          <a:stretch>
            <a:fillRect/>
          </a:stretch>
        </p:blipFill>
        <p:spPr>
          <a:xfrm>
            <a:off x="3208477" y="6969938"/>
            <a:ext cx="122389" cy="65824"/>
          </a:xfrm>
          <a:prstGeom prst="rect">
            <a:avLst/>
          </a:prstGeom>
        </p:spPr>
      </p:pic>
      <p:pic>
        <p:nvPicPr>
          <p:cNvPr id="1033" name="bg object 1033"/>
          <p:cNvPicPr/>
          <p:nvPr/>
        </p:nvPicPr>
        <p:blipFill>
          <a:blip r:embed="rId453" cstate="print"/>
          <a:stretch>
            <a:fillRect/>
          </a:stretch>
        </p:blipFill>
        <p:spPr>
          <a:xfrm>
            <a:off x="3432098" y="6968883"/>
            <a:ext cx="122372" cy="65798"/>
          </a:xfrm>
          <a:prstGeom prst="rect">
            <a:avLst/>
          </a:prstGeom>
        </p:spPr>
      </p:pic>
      <p:pic>
        <p:nvPicPr>
          <p:cNvPr id="1034" name="bg object 1034"/>
          <p:cNvPicPr/>
          <p:nvPr/>
        </p:nvPicPr>
        <p:blipFill>
          <a:blip r:embed="rId454" cstate="print"/>
          <a:stretch>
            <a:fillRect/>
          </a:stretch>
        </p:blipFill>
        <p:spPr>
          <a:xfrm>
            <a:off x="3661003" y="6967816"/>
            <a:ext cx="122948" cy="65785"/>
          </a:xfrm>
          <a:prstGeom prst="rect">
            <a:avLst/>
          </a:prstGeom>
        </p:spPr>
      </p:pic>
      <p:pic>
        <p:nvPicPr>
          <p:cNvPr id="1035" name="bg object 1035"/>
          <p:cNvPicPr/>
          <p:nvPr/>
        </p:nvPicPr>
        <p:blipFill>
          <a:blip r:embed="rId455" cstate="print"/>
          <a:stretch>
            <a:fillRect/>
          </a:stretch>
        </p:blipFill>
        <p:spPr>
          <a:xfrm>
            <a:off x="3884783" y="6966749"/>
            <a:ext cx="123463" cy="65798"/>
          </a:xfrm>
          <a:prstGeom prst="rect">
            <a:avLst/>
          </a:prstGeom>
        </p:spPr>
      </p:pic>
      <p:pic>
        <p:nvPicPr>
          <p:cNvPr id="1036" name="bg object 1036"/>
          <p:cNvPicPr/>
          <p:nvPr/>
        </p:nvPicPr>
        <p:blipFill>
          <a:blip r:embed="rId456" cstate="print"/>
          <a:stretch>
            <a:fillRect/>
          </a:stretch>
        </p:blipFill>
        <p:spPr>
          <a:xfrm>
            <a:off x="4105349" y="6967105"/>
            <a:ext cx="126709" cy="63842"/>
          </a:xfrm>
          <a:prstGeom prst="rect">
            <a:avLst/>
          </a:prstGeom>
        </p:spPr>
      </p:pic>
      <p:pic>
        <p:nvPicPr>
          <p:cNvPr id="1037" name="bg object 1037"/>
          <p:cNvPicPr/>
          <p:nvPr/>
        </p:nvPicPr>
        <p:blipFill>
          <a:blip r:embed="rId457" cstate="print"/>
          <a:stretch>
            <a:fillRect/>
          </a:stretch>
        </p:blipFill>
        <p:spPr>
          <a:xfrm>
            <a:off x="4339806" y="6966584"/>
            <a:ext cx="120688" cy="62522"/>
          </a:xfrm>
          <a:prstGeom prst="rect">
            <a:avLst/>
          </a:prstGeom>
        </p:spPr>
      </p:pic>
      <p:pic>
        <p:nvPicPr>
          <p:cNvPr id="1038" name="bg object 1038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2084933" y="6980135"/>
            <a:ext cx="111734" cy="56527"/>
          </a:xfrm>
          <a:prstGeom prst="rect">
            <a:avLst/>
          </a:prstGeom>
        </p:spPr>
      </p:pic>
      <p:pic>
        <p:nvPicPr>
          <p:cNvPr id="1039" name="bg object 1039"/>
          <p:cNvPicPr/>
          <p:nvPr/>
        </p:nvPicPr>
        <p:blipFill>
          <a:blip r:embed="rId459" cstate="print"/>
          <a:stretch>
            <a:fillRect/>
          </a:stretch>
        </p:blipFill>
        <p:spPr>
          <a:xfrm>
            <a:off x="5508930" y="6725881"/>
            <a:ext cx="104508" cy="59829"/>
          </a:xfrm>
          <a:prstGeom prst="rect">
            <a:avLst/>
          </a:prstGeom>
        </p:spPr>
      </p:pic>
      <p:pic>
        <p:nvPicPr>
          <p:cNvPr id="1040" name="bg object 1040"/>
          <p:cNvPicPr/>
          <p:nvPr/>
        </p:nvPicPr>
        <p:blipFill>
          <a:blip r:embed="rId460" cstate="print"/>
          <a:stretch>
            <a:fillRect/>
          </a:stretch>
        </p:blipFill>
        <p:spPr>
          <a:xfrm>
            <a:off x="2306142" y="6977824"/>
            <a:ext cx="113944" cy="58178"/>
          </a:xfrm>
          <a:prstGeom prst="rect">
            <a:avLst/>
          </a:prstGeom>
        </p:spPr>
      </p:pic>
      <p:pic>
        <p:nvPicPr>
          <p:cNvPr id="1041" name="bg object 1041"/>
          <p:cNvPicPr/>
          <p:nvPr/>
        </p:nvPicPr>
        <p:blipFill>
          <a:blip r:embed="rId461" cstate="print"/>
          <a:stretch>
            <a:fillRect/>
          </a:stretch>
        </p:blipFill>
        <p:spPr>
          <a:xfrm>
            <a:off x="2531694" y="6976262"/>
            <a:ext cx="114554" cy="59347"/>
          </a:xfrm>
          <a:prstGeom prst="rect">
            <a:avLst/>
          </a:prstGeom>
        </p:spPr>
      </p:pic>
      <p:pic>
        <p:nvPicPr>
          <p:cNvPr id="1042" name="bg object 1042"/>
          <p:cNvPicPr/>
          <p:nvPr/>
        </p:nvPicPr>
        <p:blipFill>
          <a:blip r:embed="rId462" cstate="print"/>
          <a:stretch>
            <a:fillRect/>
          </a:stretch>
        </p:blipFill>
        <p:spPr>
          <a:xfrm>
            <a:off x="4567859" y="6966661"/>
            <a:ext cx="114198" cy="59220"/>
          </a:xfrm>
          <a:prstGeom prst="rect">
            <a:avLst/>
          </a:prstGeom>
        </p:spPr>
      </p:pic>
      <p:pic>
        <p:nvPicPr>
          <p:cNvPr id="1043" name="bg object 1043"/>
          <p:cNvPicPr/>
          <p:nvPr/>
        </p:nvPicPr>
        <p:blipFill>
          <a:blip r:embed="rId463" cstate="print"/>
          <a:stretch>
            <a:fillRect/>
          </a:stretch>
        </p:blipFill>
        <p:spPr>
          <a:xfrm>
            <a:off x="4790643" y="6966089"/>
            <a:ext cx="123875" cy="57975"/>
          </a:xfrm>
          <a:prstGeom prst="rect">
            <a:avLst/>
          </a:prstGeom>
        </p:spPr>
      </p:pic>
      <p:pic>
        <p:nvPicPr>
          <p:cNvPr id="1044" name="bg object 1044"/>
          <p:cNvPicPr/>
          <p:nvPr/>
        </p:nvPicPr>
        <p:blipFill>
          <a:blip r:embed="rId464" cstate="print"/>
          <a:stretch>
            <a:fillRect/>
          </a:stretch>
        </p:blipFill>
        <p:spPr>
          <a:xfrm>
            <a:off x="5020894" y="6966280"/>
            <a:ext cx="114287" cy="56337"/>
          </a:xfrm>
          <a:prstGeom prst="rect">
            <a:avLst/>
          </a:prstGeom>
        </p:spPr>
      </p:pic>
      <p:pic>
        <p:nvPicPr>
          <p:cNvPr id="1045" name="bg object 1045"/>
          <p:cNvPicPr/>
          <p:nvPr/>
        </p:nvPicPr>
        <p:blipFill>
          <a:blip r:embed="rId465" cstate="print"/>
          <a:stretch>
            <a:fillRect/>
          </a:stretch>
        </p:blipFill>
        <p:spPr>
          <a:xfrm>
            <a:off x="1638769" y="6985114"/>
            <a:ext cx="101600" cy="51130"/>
          </a:xfrm>
          <a:prstGeom prst="rect">
            <a:avLst/>
          </a:prstGeom>
        </p:spPr>
      </p:pic>
      <p:pic>
        <p:nvPicPr>
          <p:cNvPr id="1046" name="bg object 1046"/>
          <p:cNvPicPr/>
          <p:nvPr/>
        </p:nvPicPr>
        <p:blipFill>
          <a:blip r:embed="rId466" cstate="print"/>
          <a:stretch>
            <a:fillRect/>
          </a:stretch>
        </p:blipFill>
        <p:spPr>
          <a:xfrm>
            <a:off x="1859876" y="6982409"/>
            <a:ext cx="103301" cy="53060"/>
          </a:xfrm>
          <a:prstGeom prst="rect">
            <a:avLst/>
          </a:prstGeom>
        </p:spPr>
      </p:pic>
      <p:pic>
        <p:nvPicPr>
          <p:cNvPr id="1047" name="bg object 1047"/>
          <p:cNvPicPr/>
          <p:nvPr/>
        </p:nvPicPr>
        <p:blipFill>
          <a:blip r:embed="rId467" cstate="print"/>
          <a:stretch>
            <a:fillRect/>
          </a:stretch>
        </p:blipFill>
        <p:spPr>
          <a:xfrm>
            <a:off x="5251818" y="6966178"/>
            <a:ext cx="114744" cy="50495"/>
          </a:xfrm>
          <a:prstGeom prst="rect">
            <a:avLst/>
          </a:prstGeom>
        </p:spPr>
      </p:pic>
      <p:pic>
        <p:nvPicPr>
          <p:cNvPr id="1048" name="bg object 1048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5476036" y="6966953"/>
            <a:ext cx="112634" cy="50888"/>
          </a:xfrm>
          <a:prstGeom prst="rect">
            <a:avLst/>
          </a:prstGeom>
        </p:spPr>
      </p:pic>
      <p:pic>
        <p:nvPicPr>
          <p:cNvPr id="1049" name="bg object 1049"/>
          <p:cNvPicPr/>
          <p:nvPr/>
        </p:nvPicPr>
        <p:blipFill>
          <a:blip r:embed="rId469" cstate="print"/>
          <a:stretch>
            <a:fillRect/>
          </a:stretch>
        </p:blipFill>
        <p:spPr>
          <a:xfrm>
            <a:off x="1410068" y="6986867"/>
            <a:ext cx="100114" cy="50419"/>
          </a:xfrm>
          <a:prstGeom prst="rect">
            <a:avLst/>
          </a:prstGeom>
        </p:spPr>
      </p:pic>
      <p:pic>
        <p:nvPicPr>
          <p:cNvPr id="1050" name="bg object 1050"/>
          <p:cNvPicPr/>
          <p:nvPr/>
        </p:nvPicPr>
        <p:blipFill>
          <a:blip r:embed="rId470" cstate="print"/>
          <a:stretch>
            <a:fillRect/>
          </a:stretch>
        </p:blipFill>
        <p:spPr>
          <a:xfrm>
            <a:off x="5702477" y="6966584"/>
            <a:ext cx="96583" cy="50152"/>
          </a:xfrm>
          <a:prstGeom prst="rect">
            <a:avLst/>
          </a:prstGeom>
        </p:spPr>
      </p:pic>
      <p:pic>
        <p:nvPicPr>
          <p:cNvPr id="1051" name="bg object 1051"/>
          <p:cNvPicPr/>
          <p:nvPr/>
        </p:nvPicPr>
        <p:blipFill>
          <a:blip r:embed="rId471" cstate="print"/>
          <a:stretch>
            <a:fillRect/>
          </a:stretch>
        </p:blipFill>
        <p:spPr>
          <a:xfrm>
            <a:off x="967841" y="6993585"/>
            <a:ext cx="82680" cy="39878"/>
          </a:xfrm>
          <a:prstGeom prst="rect">
            <a:avLst/>
          </a:prstGeom>
        </p:spPr>
      </p:pic>
      <p:pic>
        <p:nvPicPr>
          <p:cNvPr id="1052" name="bg object 1052"/>
          <p:cNvPicPr/>
          <p:nvPr/>
        </p:nvPicPr>
        <p:blipFill>
          <a:blip r:embed="rId472" cstate="print"/>
          <a:stretch>
            <a:fillRect/>
          </a:stretch>
        </p:blipFill>
        <p:spPr>
          <a:xfrm>
            <a:off x="1192923" y="6990689"/>
            <a:ext cx="89954" cy="41363"/>
          </a:xfrm>
          <a:prstGeom prst="rect">
            <a:avLst/>
          </a:prstGeom>
        </p:spPr>
      </p:pic>
      <p:pic>
        <p:nvPicPr>
          <p:cNvPr id="1053" name="bg object 1053"/>
          <p:cNvPicPr/>
          <p:nvPr/>
        </p:nvPicPr>
        <p:blipFill>
          <a:blip r:embed="rId473" cstate="print"/>
          <a:stretch>
            <a:fillRect/>
          </a:stretch>
        </p:blipFill>
        <p:spPr>
          <a:xfrm>
            <a:off x="5939840" y="6968261"/>
            <a:ext cx="92697" cy="41084"/>
          </a:xfrm>
          <a:prstGeom prst="rect">
            <a:avLst/>
          </a:prstGeom>
        </p:spPr>
      </p:pic>
      <p:pic>
        <p:nvPicPr>
          <p:cNvPr id="1054" name="bg object 1054"/>
          <p:cNvPicPr/>
          <p:nvPr/>
        </p:nvPicPr>
        <p:blipFill>
          <a:blip r:embed="rId474" cstate="print"/>
          <a:stretch>
            <a:fillRect/>
          </a:stretch>
        </p:blipFill>
        <p:spPr>
          <a:xfrm>
            <a:off x="6165710" y="6969010"/>
            <a:ext cx="92100" cy="39547"/>
          </a:xfrm>
          <a:prstGeom prst="rect">
            <a:avLst/>
          </a:prstGeom>
        </p:spPr>
      </p:pic>
      <p:pic>
        <p:nvPicPr>
          <p:cNvPr id="1055" name="bg object 1055"/>
          <p:cNvPicPr/>
          <p:nvPr/>
        </p:nvPicPr>
        <p:blipFill>
          <a:blip r:embed="rId475" cstate="print"/>
          <a:stretch>
            <a:fillRect/>
          </a:stretch>
        </p:blipFill>
        <p:spPr>
          <a:xfrm>
            <a:off x="746556" y="6996086"/>
            <a:ext cx="76225" cy="34950"/>
          </a:xfrm>
          <a:prstGeom prst="rect">
            <a:avLst/>
          </a:prstGeom>
        </p:spPr>
      </p:pic>
      <p:pic>
        <p:nvPicPr>
          <p:cNvPr id="1056" name="bg object 1056"/>
          <p:cNvPicPr/>
          <p:nvPr/>
        </p:nvPicPr>
        <p:blipFill>
          <a:blip r:embed="rId476" cstate="print"/>
          <a:stretch>
            <a:fillRect/>
          </a:stretch>
        </p:blipFill>
        <p:spPr>
          <a:xfrm>
            <a:off x="6403034" y="6969341"/>
            <a:ext cx="78371" cy="34683"/>
          </a:xfrm>
          <a:prstGeom prst="rect">
            <a:avLst/>
          </a:prstGeom>
        </p:spPr>
      </p:pic>
      <p:pic>
        <p:nvPicPr>
          <p:cNvPr id="1057" name="bg object 1057"/>
          <p:cNvPicPr/>
          <p:nvPr/>
        </p:nvPicPr>
        <p:blipFill>
          <a:blip r:embed="rId477" cstate="print"/>
          <a:stretch>
            <a:fillRect/>
          </a:stretch>
        </p:blipFill>
        <p:spPr>
          <a:xfrm>
            <a:off x="302298" y="7002894"/>
            <a:ext cx="60210" cy="26657"/>
          </a:xfrm>
          <a:prstGeom prst="rect">
            <a:avLst/>
          </a:prstGeom>
        </p:spPr>
      </p:pic>
      <p:pic>
        <p:nvPicPr>
          <p:cNvPr id="1058" name="bg object 1058"/>
          <p:cNvPicPr/>
          <p:nvPr/>
        </p:nvPicPr>
        <p:blipFill>
          <a:blip r:embed="rId478" cstate="print"/>
          <a:stretch>
            <a:fillRect/>
          </a:stretch>
        </p:blipFill>
        <p:spPr>
          <a:xfrm>
            <a:off x="526135" y="6999528"/>
            <a:ext cx="70675" cy="31089"/>
          </a:xfrm>
          <a:prstGeom prst="rect">
            <a:avLst/>
          </a:prstGeom>
        </p:spPr>
      </p:pic>
      <p:pic>
        <p:nvPicPr>
          <p:cNvPr id="1059" name="bg object 1059"/>
          <p:cNvPicPr/>
          <p:nvPr/>
        </p:nvPicPr>
        <p:blipFill>
          <a:blip r:embed="rId479" cstate="print"/>
          <a:stretch>
            <a:fillRect/>
          </a:stretch>
        </p:blipFill>
        <p:spPr>
          <a:xfrm>
            <a:off x="6632320" y="6970674"/>
            <a:ext cx="66090" cy="30810"/>
          </a:xfrm>
          <a:prstGeom prst="rect">
            <a:avLst/>
          </a:prstGeom>
        </p:spPr>
      </p:pic>
      <p:pic>
        <p:nvPicPr>
          <p:cNvPr id="1060" name="bg object 1060"/>
          <p:cNvPicPr/>
          <p:nvPr/>
        </p:nvPicPr>
        <p:blipFill>
          <a:blip r:embed="rId480" cstate="print"/>
          <a:stretch>
            <a:fillRect/>
          </a:stretch>
        </p:blipFill>
        <p:spPr>
          <a:xfrm>
            <a:off x="6863575" y="6971830"/>
            <a:ext cx="62191" cy="26454"/>
          </a:xfrm>
          <a:prstGeom prst="rect">
            <a:avLst/>
          </a:prstGeom>
        </p:spPr>
      </p:pic>
      <p:pic>
        <p:nvPicPr>
          <p:cNvPr id="1061" name="bg object 1061"/>
          <p:cNvPicPr/>
          <p:nvPr/>
        </p:nvPicPr>
        <p:blipFill>
          <a:blip r:embed="rId450" cstate="print"/>
          <a:stretch>
            <a:fillRect/>
          </a:stretch>
        </p:blipFill>
        <p:spPr>
          <a:xfrm>
            <a:off x="81381" y="7005688"/>
            <a:ext cx="54749" cy="23583"/>
          </a:xfrm>
          <a:prstGeom prst="rect">
            <a:avLst/>
          </a:prstGeom>
        </p:spPr>
      </p:pic>
      <p:pic>
        <p:nvPicPr>
          <p:cNvPr id="1062" name="bg object 1062"/>
          <p:cNvPicPr/>
          <p:nvPr/>
        </p:nvPicPr>
        <p:blipFill>
          <a:blip r:embed="rId481" cstate="print"/>
          <a:stretch>
            <a:fillRect/>
          </a:stretch>
        </p:blipFill>
        <p:spPr>
          <a:xfrm>
            <a:off x="7091236" y="6972503"/>
            <a:ext cx="55397" cy="23355"/>
          </a:xfrm>
          <a:prstGeom prst="rect">
            <a:avLst/>
          </a:prstGeom>
        </p:spPr>
      </p:pic>
      <p:pic>
        <p:nvPicPr>
          <p:cNvPr id="1063" name="bg object 1063"/>
          <p:cNvPicPr/>
          <p:nvPr/>
        </p:nvPicPr>
        <p:blipFill>
          <a:blip r:embed="rId482" cstate="print"/>
          <a:stretch>
            <a:fillRect/>
          </a:stretch>
        </p:blipFill>
        <p:spPr>
          <a:xfrm>
            <a:off x="3215475" y="6850316"/>
            <a:ext cx="131305" cy="77330"/>
          </a:xfrm>
          <a:prstGeom prst="rect">
            <a:avLst/>
          </a:prstGeom>
        </p:spPr>
      </p:pic>
      <p:pic>
        <p:nvPicPr>
          <p:cNvPr id="1064" name="bg object 1064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7322235" y="6973823"/>
            <a:ext cx="41389" cy="19011"/>
          </a:xfrm>
          <a:prstGeom prst="rect">
            <a:avLst/>
          </a:prstGeom>
        </p:spPr>
      </p:pic>
      <p:pic>
        <p:nvPicPr>
          <p:cNvPr id="1065" name="bg object 1065"/>
          <p:cNvPicPr/>
          <p:nvPr/>
        </p:nvPicPr>
        <p:blipFill>
          <a:blip r:embed="rId483" cstate="print"/>
          <a:stretch>
            <a:fillRect/>
          </a:stretch>
        </p:blipFill>
        <p:spPr>
          <a:xfrm>
            <a:off x="7558533" y="6975982"/>
            <a:ext cx="1473" cy="3869"/>
          </a:xfrm>
          <a:prstGeom prst="rect">
            <a:avLst/>
          </a:prstGeom>
        </p:spPr>
      </p:pic>
      <p:pic>
        <p:nvPicPr>
          <p:cNvPr id="1066" name="bg object 1066"/>
          <p:cNvPicPr/>
          <p:nvPr/>
        </p:nvPicPr>
        <p:blipFill>
          <a:blip r:embed="rId484" cstate="print"/>
          <a:stretch>
            <a:fillRect/>
          </a:stretch>
        </p:blipFill>
        <p:spPr>
          <a:xfrm>
            <a:off x="2489200" y="7105662"/>
            <a:ext cx="116141" cy="60426"/>
          </a:xfrm>
          <a:prstGeom prst="rect">
            <a:avLst/>
          </a:prstGeom>
        </p:spPr>
      </p:pic>
      <p:pic>
        <p:nvPicPr>
          <p:cNvPr id="1067" name="bg object 1067"/>
          <p:cNvPicPr/>
          <p:nvPr/>
        </p:nvPicPr>
        <p:blipFill>
          <a:blip r:embed="rId485" cstate="print"/>
          <a:stretch>
            <a:fillRect/>
          </a:stretch>
        </p:blipFill>
        <p:spPr>
          <a:xfrm>
            <a:off x="2730474" y="7103745"/>
            <a:ext cx="113817" cy="61887"/>
          </a:xfrm>
          <a:prstGeom prst="rect">
            <a:avLst/>
          </a:prstGeom>
        </p:spPr>
      </p:pic>
      <p:pic>
        <p:nvPicPr>
          <p:cNvPr id="1068" name="bg object 1068"/>
          <p:cNvPicPr/>
          <p:nvPr/>
        </p:nvPicPr>
        <p:blipFill>
          <a:blip r:embed="rId486" cstate="print"/>
          <a:stretch>
            <a:fillRect/>
          </a:stretch>
        </p:blipFill>
        <p:spPr>
          <a:xfrm>
            <a:off x="2959734" y="7101293"/>
            <a:ext cx="119621" cy="63728"/>
          </a:xfrm>
          <a:prstGeom prst="rect">
            <a:avLst/>
          </a:prstGeom>
        </p:spPr>
      </p:pic>
      <p:pic>
        <p:nvPicPr>
          <p:cNvPr id="1069" name="bg object 1069"/>
          <p:cNvPicPr/>
          <p:nvPr/>
        </p:nvPicPr>
        <p:blipFill>
          <a:blip r:embed="rId487" cstate="print"/>
          <a:stretch>
            <a:fillRect/>
          </a:stretch>
        </p:blipFill>
        <p:spPr>
          <a:xfrm>
            <a:off x="3204222" y="7099617"/>
            <a:ext cx="117182" cy="65049"/>
          </a:xfrm>
          <a:prstGeom prst="rect">
            <a:avLst/>
          </a:prstGeom>
        </p:spPr>
      </p:pic>
      <p:pic>
        <p:nvPicPr>
          <p:cNvPr id="1070" name="bg object 1070"/>
          <p:cNvPicPr/>
          <p:nvPr/>
        </p:nvPicPr>
        <p:blipFill>
          <a:blip r:embed="rId488" cstate="print"/>
          <a:stretch>
            <a:fillRect/>
          </a:stretch>
        </p:blipFill>
        <p:spPr>
          <a:xfrm>
            <a:off x="3438588" y="7098500"/>
            <a:ext cx="117335" cy="65036"/>
          </a:xfrm>
          <a:prstGeom prst="rect">
            <a:avLst/>
          </a:prstGeom>
        </p:spPr>
      </p:pic>
      <p:pic>
        <p:nvPicPr>
          <p:cNvPr id="1071" name="bg object 1071"/>
          <p:cNvPicPr/>
          <p:nvPr/>
        </p:nvPicPr>
        <p:blipFill>
          <a:blip r:embed="rId489" cstate="print"/>
          <a:stretch>
            <a:fillRect/>
          </a:stretch>
        </p:blipFill>
        <p:spPr>
          <a:xfrm>
            <a:off x="3678593" y="7097369"/>
            <a:ext cx="117411" cy="65049"/>
          </a:xfrm>
          <a:prstGeom prst="rect">
            <a:avLst/>
          </a:prstGeom>
        </p:spPr>
      </p:pic>
      <p:pic>
        <p:nvPicPr>
          <p:cNvPr id="1072" name="bg object 1072"/>
          <p:cNvPicPr/>
          <p:nvPr/>
        </p:nvPicPr>
        <p:blipFill>
          <a:blip r:embed="rId490" cstate="print"/>
          <a:stretch>
            <a:fillRect/>
          </a:stretch>
        </p:blipFill>
        <p:spPr>
          <a:xfrm>
            <a:off x="3913123" y="7096328"/>
            <a:ext cx="117424" cy="64973"/>
          </a:xfrm>
          <a:prstGeom prst="rect">
            <a:avLst/>
          </a:prstGeom>
        </p:spPr>
      </p:pic>
      <p:pic>
        <p:nvPicPr>
          <p:cNvPr id="1073" name="bg object 1073"/>
          <p:cNvPicPr/>
          <p:nvPr/>
        </p:nvPicPr>
        <p:blipFill>
          <a:blip r:embed="rId491" cstate="print"/>
          <a:stretch>
            <a:fillRect/>
          </a:stretch>
        </p:blipFill>
        <p:spPr>
          <a:xfrm>
            <a:off x="4142924" y="7095807"/>
            <a:ext cx="122407" cy="63639"/>
          </a:xfrm>
          <a:prstGeom prst="rect">
            <a:avLst/>
          </a:prstGeom>
        </p:spPr>
      </p:pic>
      <p:pic>
        <p:nvPicPr>
          <p:cNvPr id="1074" name="bg object 1074"/>
          <p:cNvPicPr/>
          <p:nvPr/>
        </p:nvPicPr>
        <p:blipFill>
          <a:blip r:embed="rId492" cstate="print"/>
          <a:stretch>
            <a:fillRect/>
          </a:stretch>
        </p:blipFill>
        <p:spPr>
          <a:xfrm>
            <a:off x="4387976" y="7096023"/>
            <a:ext cx="115849" cy="61810"/>
          </a:xfrm>
          <a:prstGeom prst="rect">
            <a:avLst/>
          </a:prstGeom>
        </p:spPr>
      </p:pic>
      <p:pic>
        <p:nvPicPr>
          <p:cNvPr id="1075" name="bg object 1075"/>
          <p:cNvPicPr/>
          <p:nvPr/>
        </p:nvPicPr>
        <p:blipFill>
          <a:blip r:embed="rId493" cstate="print"/>
          <a:stretch>
            <a:fillRect/>
          </a:stretch>
        </p:blipFill>
        <p:spPr>
          <a:xfrm>
            <a:off x="4622076" y="7095756"/>
            <a:ext cx="115011" cy="60274"/>
          </a:xfrm>
          <a:prstGeom prst="rect">
            <a:avLst/>
          </a:prstGeom>
        </p:spPr>
      </p:pic>
      <p:pic>
        <p:nvPicPr>
          <p:cNvPr id="1076" name="bg object 1076"/>
          <p:cNvPicPr/>
          <p:nvPr/>
        </p:nvPicPr>
        <p:blipFill>
          <a:blip r:embed="rId494" cstate="print"/>
          <a:stretch>
            <a:fillRect/>
          </a:stretch>
        </p:blipFill>
        <p:spPr>
          <a:xfrm>
            <a:off x="2026221" y="7110133"/>
            <a:ext cx="108877" cy="55219"/>
          </a:xfrm>
          <a:prstGeom prst="rect">
            <a:avLst/>
          </a:prstGeom>
        </p:spPr>
      </p:pic>
      <p:pic>
        <p:nvPicPr>
          <p:cNvPr id="1077" name="bg object 1077"/>
          <p:cNvPicPr/>
          <p:nvPr/>
        </p:nvPicPr>
        <p:blipFill>
          <a:blip r:embed="rId495" cstate="print"/>
          <a:stretch>
            <a:fillRect/>
          </a:stretch>
        </p:blipFill>
        <p:spPr>
          <a:xfrm>
            <a:off x="2255291" y="7107135"/>
            <a:ext cx="115062" cy="55549"/>
          </a:xfrm>
          <a:prstGeom prst="rect">
            <a:avLst/>
          </a:prstGeom>
        </p:spPr>
      </p:pic>
      <p:pic>
        <p:nvPicPr>
          <p:cNvPr id="1078" name="bg object 1078"/>
          <p:cNvPicPr/>
          <p:nvPr/>
        </p:nvPicPr>
        <p:blipFill>
          <a:blip r:embed="rId496" cstate="print"/>
          <a:stretch>
            <a:fillRect/>
          </a:stretch>
        </p:blipFill>
        <p:spPr>
          <a:xfrm>
            <a:off x="4862360" y="7095020"/>
            <a:ext cx="118732" cy="55371"/>
          </a:xfrm>
          <a:prstGeom prst="rect">
            <a:avLst/>
          </a:prstGeom>
        </p:spPr>
      </p:pic>
      <p:pic>
        <p:nvPicPr>
          <p:cNvPr id="1079" name="bg object 1079"/>
          <p:cNvPicPr/>
          <p:nvPr/>
        </p:nvPicPr>
        <p:blipFill>
          <a:blip r:embed="rId497" cstate="print"/>
          <a:stretch>
            <a:fillRect/>
          </a:stretch>
        </p:blipFill>
        <p:spPr>
          <a:xfrm>
            <a:off x="5100091" y="7095819"/>
            <a:ext cx="114254" cy="55016"/>
          </a:xfrm>
          <a:prstGeom prst="rect">
            <a:avLst/>
          </a:prstGeom>
        </p:spPr>
      </p:pic>
      <p:pic>
        <p:nvPicPr>
          <p:cNvPr id="1080" name="bg object 1080"/>
          <p:cNvPicPr/>
          <p:nvPr/>
        </p:nvPicPr>
        <p:blipFill>
          <a:blip r:embed="rId498" cstate="print"/>
          <a:stretch>
            <a:fillRect/>
          </a:stretch>
        </p:blipFill>
        <p:spPr>
          <a:xfrm>
            <a:off x="1555521" y="7114971"/>
            <a:ext cx="96291" cy="52387"/>
          </a:xfrm>
          <a:prstGeom prst="rect">
            <a:avLst/>
          </a:prstGeom>
        </p:spPr>
      </p:pic>
      <p:pic>
        <p:nvPicPr>
          <p:cNvPr id="1081" name="bg object 1081"/>
          <p:cNvPicPr/>
          <p:nvPr/>
        </p:nvPicPr>
        <p:blipFill>
          <a:blip r:embed="rId499" cstate="print"/>
          <a:stretch>
            <a:fillRect/>
          </a:stretch>
        </p:blipFill>
        <p:spPr>
          <a:xfrm>
            <a:off x="1787778" y="7112279"/>
            <a:ext cx="102247" cy="52984"/>
          </a:xfrm>
          <a:prstGeom prst="rect">
            <a:avLst/>
          </a:prstGeom>
        </p:spPr>
      </p:pic>
      <p:pic>
        <p:nvPicPr>
          <p:cNvPr id="1082" name="bg object 1082"/>
          <p:cNvPicPr/>
          <p:nvPr/>
        </p:nvPicPr>
        <p:blipFill>
          <a:blip r:embed="rId500" cstate="print"/>
          <a:stretch>
            <a:fillRect/>
          </a:stretch>
        </p:blipFill>
        <p:spPr>
          <a:xfrm>
            <a:off x="5345671" y="7095743"/>
            <a:ext cx="97281" cy="52730"/>
          </a:xfrm>
          <a:prstGeom prst="rect">
            <a:avLst/>
          </a:prstGeom>
        </p:spPr>
      </p:pic>
      <p:pic>
        <p:nvPicPr>
          <p:cNvPr id="1083" name="bg object 1083"/>
          <p:cNvPicPr/>
          <p:nvPr/>
        </p:nvPicPr>
        <p:blipFill>
          <a:blip r:embed="rId501" cstate="print"/>
          <a:stretch>
            <a:fillRect/>
          </a:stretch>
        </p:blipFill>
        <p:spPr>
          <a:xfrm>
            <a:off x="2756992" y="6974090"/>
            <a:ext cx="119426" cy="72606"/>
          </a:xfrm>
          <a:prstGeom prst="rect">
            <a:avLst/>
          </a:prstGeom>
        </p:spPr>
      </p:pic>
      <p:pic>
        <p:nvPicPr>
          <p:cNvPr id="1084" name="bg object 1084"/>
          <p:cNvPicPr/>
          <p:nvPr/>
        </p:nvPicPr>
        <p:blipFill>
          <a:blip r:embed="rId502" cstate="print"/>
          <a:stretch>
            <a:fillRect/>
          </a:stretch>
        </p:blipFill>
        <p:spPr>
          <a:xfrm>
            <a:off x="5583135" y="7096238"/>
            <a:ext cx="89522" cy="52146"/>
          </a:xfrm>
          <a:prstGeom prst="rect">
            <a:avLst/>
          </a:prstGeom>
        </p:spPr>
      </p:pic>
      <p:pic>
        <p:nvPicPr>
          <p:cNvPr id="1085" name="bg object 1085"/>
          <p:cNvPicPr/>
          <p:nvPr/>
        </p:nvPicPr>
        <p:blipFill>
          <a:blip r:embed="rId503" cstate="print"/>
          <a:stretch>
            <a:fillRect/>
          </a:stretch>
        </p:blipFill>
        <p:spPr>
          <a:xfrm>
            <a:off x="1090726" y="7120280"/>
            <a:ext cx="85902" cy="43776"/>
          </a:xfrm>
          <a:prstGeom prst="rect">
            <a:avLst/>
          </a:prstGeom>
        </p:spPr>
      </p:pic>
      <p:pic>
        <p:nvPicPr>
          <p:cNvPr id="1086" name="bg object 1086"/>
          <p:cNvPicPr/>
          <p:nvPr/>
        </p:nvPicPr>
        <p:blipFill>
          <a:blip r:embed="rId504" cstate="print"/>
          <a:stretch>
            <a:fillRect/>
          </a:stretch>
        </p:blipFill>
        <p:spPr>
          <a:xfrm>
            <a:off x="1319606" y="7117588"/>
            <a:ext cx="93116" cy="46151"/>
          </a:xfrm>
          <a:prstGeom prst="rect">
            <a:avLst/>
          </a:prstGeom>
        </p:spPr>
      </p:pic>
      <p:pic>
        <p:nvPicPr>
          <p:cNvPr id="1087" name="bg object 1087"/>
          <p:cNvPicPr/>
          <p:nvPr/>
        </p:nvPicPr>
        <p:blipFill>
          <a:blip r:embed="rId505" cstate="print"/>
          <a:stretch>
            <a:fillRect/>
          </a:stretch>
        </p:blipFill>
        <p:spPr>
          <a:xfrm>
            <a:off x="5820321" y="7096620"/>
            <a:ext cx="90195" cy="45910"/>
          </a:xfrm>
          <a:prstGeom prst="rect">
            <a:avLst/>
          </a:prstGeom>
        </p:spPr>
      </p:pic>
      <p:pic>
        <p:nvPicPr>
          <p:cNvPr id="1088" name="bg object 1088"/>
          <p:cNvPicPr/>
          <p:nvPr/>
        </p:nvPicPr>
        <p:blipFill>
          <a:blip r:embed="rId506" cstate="print"/>
          <a:stretch>
            <a:fillRect/>
          </a:stretch>
        </p:blipFill>
        <p:spPr>
          <a:xfrm>
            <a:off x="6060021" y="7097090"/>
            <a:ext cx="95707" cy="43497"/>
          </a:xfrm>
          <a:prstGeom prst="rect">
            <a:avLst/>
          </a:prstGeom>
        </p:spPr>
      </p:pic>
      <p:pic>
        <p:nvPicPr>
          <p:cNvPr id="1089" name="bg object 1089"/>
          <p:cNvPicPr/>
          <p:nvPr/>
        </p:nvPicPr>
        <p:blipFill>
          <a:blip r:embed="rId507" cstate="print"/>
          <a:stretch>
            <a:fillRect/>
          </a:stretch>
        </p:blipFill>
        <p:spPr>
          <a:xfrm>
            <a:off x="855459" y="7124051"/>
            <a:ext cx="76720" cy="36474"/>
          </a:xfrm>
          <a:prstGeom prst="rect">
            <a:avLst/>
          </a:prstGeom>
        </p:spPr>
      </p:pic>
      <p:pic>
        <p:nvPicPr>
          <p:cNvPr id="1090" name="bg object 1090"/>
          <p:cNvPicPr/>
          <p:nvPr/>
        </p:nvPicPr>
        <p:blipFill>
          <a:blip r:embed="rId508" cstate="print"/>
          <a:stretch>
            <a:fillRect/>
          </a:stretch>
        </p:blipFill>
        <p:spPr>
          <a:xfrm>
            <a:off x="6302552" y="7097623"/>
            <a:ext cx="81737" cy="37985"/>
          </a:xfrm>
          <a:prstGeom prst="rect">
            <a:avLst/>
          </a:prstGeom>
        </p:spPr>
      </p:pic>
      <p:pic>
        <p:nvPicPr>
          <p:cNvPr id="1091" name="bg object 1091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393788" y="7130326"/>
            <a:ext cx="62699" cy="29235"/>
          </a:xfrm>
          <a:prstGeom prst="rect">
            <a:avLst/>
          </a:prstGeom>
        </p:spPr>
      </p:pic>
      <p:pic>
        <p:nvPicPr>
          <p:cNvPr id="1092" name="bg object 1092"/>
          <p:cNvPicPr/>
          <p:nvPr/>
        </p:nvPicPr>
        <p:blipFill>
          <a:blip r:embed="rId510" cstate="print"/>
          <a:stretch>
            <a:fillRect/>
          </a:stretch>
        </p:blipFill>
        <p:spPr>
          <a:xfrm>
            <a:off x="622757" y="7126744"/>
            <a:ext cx="73761" cy="34074"/>
          </a:xfrm>
          <a:prstGeom prst="rect">
            <a:avLst/>
          </a:prstGeom>
        </p:spPr>
      </p:pic>
      <p:pic>
        <p:nvPicPr>
          <p:cNvPr id="1093" name="bg object 1093"/>
          <p:cNvPicPr/>
          <p:nvPr/>
        </p:nvPicPr>
        <p:blipFill>
          <a:blip r:embed="rId511" cstate="print"/>
          <a:stretch>
            <a:fillRect/>
          </a:stretch>
        </p:blipFill>
        <p:spPr>
          <a:xfrm>
            <a:off x="6784796" y="7100519"/>
            <a:ext cx="64935" cy="28981"/>
          </a:xfrm>
          <a:prstGeom prst="rect">
            <a:avLst/>
          </a:prstGeom>
        </p:spPr>
      </p:pic>
      <p:pic>
        <p:nvPicPr>
          <p:cNvPr id="1094" name="bg object 1094"/>
          <p:cNvPicPr/>
          <p:nvPr/>
        </p:nvPicPr>
        <p:blipFill>
          <a:blip r:embed="rId512" cstate="print"/>
          <a:stretch>
            <a:fillRect/>
          </a:stretch>
        </p:blipFill>
        <p:spPr>
          <a:xfrm>
            <a:off x="6548539" y="7099084"/>
            <a:ext cx="68567" cy="33845"/>
          </a:xfrm>
          <a:prstGeom prst="rect">
            <a:avLst/>
          </a:prstGeom>
        </p:spPr>
      </p:pic>
      <p:pic>
        <p:nvPicPr>
          <p:cNvPr id="1095" name="bg object 1095"/>
          <p:cNvPicPr/>
          <p:nvPr/>
        </p:nvPicPr>
        <p:blipFill>
          <a:blip r:embed="rId513" cstate="print"/>
          <a:stretch>
            <a:fillRect/>
          </a:stretch>
        </p:blipFill>
        <p:spPr>
          <a:xfrm>
            <a:off x="156845" y="7133349"/>
            <a:ext cx="56925" cy="25946"/>
          </a:xfrm>
          <a:prstGeom prst="rect">
            <a:avLst/>
          </a:prstGeom>
        </p:spPr>
      </p:pic>
      <p:pic>
        <p:nvPicPr>
          <p:cNvPr id="1096" name="bg object 1096"/>
          <p:cNvPicPr/>
          <p:nvPr/>
        </p:nvPicPr>
        <p:blipFill>
          <a:blip r:embed="rId514" cstate="print"/>
          <a:stretch>
            <a:fillRect/>
          </a:stretch>
        </p:blipFill>
        <p:spPr>
          <a:xfrm>
            <a:off x="7028941" y="7101255"/>
            <a:ext cx="57708" cy="25742"/>
          </a:xfrm>
          <a:prstGeom prst="rect">
            <a:avLst/>
          </a:prstGeom>
        </p:spPr>
      </p:pic>
      <p:pic>
        <p:nvPicPr>
          <p:cNvPr id="1097" name="bg object 1097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7270636" y="7102817"/>
            <a:ext cx="43014" cy="20827"/>
          </a:xfrm>
          <a:prstGeom prst="rect">
            <a:avLst/>
          </a:prstGeom>
        </p:spPr>
      </p:pic>
      <p:pic>
        <p:nvPicPr>
          <p:cNvPr id="1098" name="bg object 1098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7508240" y="7103071"/>
            <a:ext cx="41287" cy="18656"/>
          </a:xfrm>
          <a:prstGeom prst="rect">
            <a:avLst/>
          </a:prstGeom>
        </p:spPr>
      </p:pic>
      <p:pic>
        <p:nvPicPr>
          <p:cNvPr id="1099" name="bg object 1099"/>
          <p:cNvPicPr/>
          <p:nvPr/>
        </p:nvPicPr>
        <p:blipFill>
          <a:blip r:embed="rId515" cstate="print"/>
          <a:stretch>
            <a:fillRect/>
          </a:stretch>
        </p:blipFill>
        <p:spPr>
          <a:xfrm>
            <a:off x="2448610" y="7252030"/>
            <a:ext cx="105511" cy="60236"/>
          </a:xfrm>
          <a:prstGeom prst="rect">
            <a:avLst/>
          </a:prstGeom>
        </p:spPr>
      </p:pic>
      <p:pic>
        <p:nvPicPr>
          <p:cNvPr id="1100" name="bg object 1100"/>
          <p:cNvPicPr/>
          <p:nvPr/>
        </p:nvPicPr>
        <p:blipFill>
          <a:blip r:embed="rId516" cstate="print"/>
          <a:stretch>
            <a:fillRect/>
          </a:stretch>
        </p:blipFill>
        <p:spPr>
          <a:xfrm>
            <a:off x="2700261" y="7249871"/>
            <a:ext cx="111925" cy="60858"/>
          </a:xfrm>
          <a:prstGeom prst="rect">
            <a:avLst/>
          </a:prstGeom>
        </p:spPr>
      </p:pic>
      <p:pic>
        <p:nvPicPr>
          <p:cNvPr id="1101" name="bg object 1101"/>
          <p:cNvPicPr/>
          <p:nvPr/>
        </p:nvPicPr>
        <p:blipFill>
          <a:blip r:embed="rId517" cstate="print"/>
          <a:stretch>
            <a:fillRect/>
          </a:stretch>
        </p:blipFill>
        <p:spPr>
          <a:xfrm>
            <a:off x="2942945" y="7246772"/>
            <a:ext cx="110998" cy="64147"/>
          </a:xfrm>
          <a:prstGeom prst="rect">
            <a:avLst/>
          </a:prstGeom>
        </p:spPr>
      </p:pic>
      <p:pic>
        <p:nvPicPr>
          <p:cNvPr id="1102" name="bg object 1102"/>
          <p:cNvPicPr/>
          <p:nvPr/>
        </p:nvPicPr>
        <p:blipFill>
          <a:blip r:embed="rId518" cstate="print"/>
          <a:stretch>
            <a:fillRect/>
          </a:stretch>
        </p:blipFill>
        <p:spPr>
          <a:xfrm>
            <a:off x="3191827" y="7245400"/>
            <a:ext cx="119938" cy="61328"/>
          </a:xfrm>
          <a:prstGeom prst="rect">
            <a:avLst/>
          </a:prstGeom>
        </p:spPr>
      </p:pic>
      <p:pic>
        <p:nvPicPr>
          <p:cNvPr id="1103" name="bg object 1103"/>
          <p:cNvPicPr/>
          <p:nvPr/>
        </p:nvPicPr>
        <p:blipFill>
          <a:blip r:embed="rId519" cstate="print"/>
          <a:stretch>
            <a:fillRect/>
          </a:stretch>
        </p:blipFill>
        <p:spPr>
          <a:xfrm>
            <a:off x="3438194" y="7244257"/>
            <a:ext cx="119900" cy="61366"/>
          </a:xfrm>
          <a:prstGeom prst="rect">
            <a:avLst/>
          </a:prstGeom>
        </p:spPr>
      </p:pic>
      <p:pic>
        <p:nvPicPr>
          <p:cNvPr id="1104" name="bg object 1104"/>
          <p:cNvPicPr/>
          <p:nvPr/>
        </p:nvPicPr>
        <p:blipFill>
          <a:blip r:embed="rId520" cstate="print"/>
          <a:stretch>
            <a:fillRect/>
          </a:stretch>
        </p:blipFill>
        <p:spPr>
          <a:xfrm>
            <a:off x="3690264" y="7243114"/>
            <a:ext cx="120319" cy="61315"/>
          </a:xfrm>
          <a:prstGeom prst="rect">
            <a:avLst/>
          </a:prstGeom>
        </p:spPr>
      </p:pic>
      <p:pic>
        <p:nvPicPr>
          <p:cNvPr id="1105" name="bg object 1105"/>
          <p:cNvPicPr/>
          <p:nvPr/>
        </p:nvPicPr>
        <p:blipFill>
          <a:blip r:embed="rId521" cstate="print"/>
          <a:stretch>
            <a:fillRect/>
          </a:stretch>
        </p:blipFill>
        <p:spPr>
          <a:xfrm>
            <a:off x="3936746" y="7242009"/>
            <a:ext cx="121208" cy="61277"/>
          </a:xfrm>
          <a:prstGeom prst="rect">
            <a:avLst/>
          </a:prstGeom>
        </p:spPr>
      </p:pic>
      <p:pic>
        <p:nvPicPr>
          <p:cNvPr id="1106" name="bg object 1106"/>
          <p:cNvPicPr/>
          <p:nvPr/>
        </p:nvPicPr>
        <p:blipFill>
          <a:blip r:embed="rId522" cstate="print"/>
          <a:stretch>
            <a:fillRect/>
          </a:stretch>
        </p:blipFill>
        <p:spPr>
          <a:xfrm>
            <a:off x="4184281" y="7241120"/>
            <a:ext cx="115519" cy="64046"/>
          </a:xfrm>
          <a:prstGeom prst="rect">
            <a:avLst/>
          </a:prstGeom>
        </p:spPr>
      </p:pic>
      <p:pic>
        <p:nvPicPr>
          <p:cNvPr id="1107" name="bg object 1107"/>
          <p:cNvPicPr/>
          <p:nvPr/>
        </p:nvPicPr>
        <p:blipFill>
          <a:blip r:embed="rId523" cstate="print"/>
          <a:stretch>
            <a:fillRect/>
          </a:stretch>
        </p:blipFill>
        <p:spPr>
          <a:xfrm>
            <a:off x="4436224" y="7239939"/>
            <a:ext cx="116903" cy="64058"/>
          </a:xfrm>
          <a:prstGeom prst="rect">
            <a:avLst/>
          </a:prstGeom>
        </p:spPr>
      </p:pic>
      <p:pic>
        <p:nvPicPr>
          <p:cNvPr id="1108" name="bg object 1108"/>
          <p:cNvPicPr/>
          <p:nvPr/>
        </p:nvPicPr>
        <p:blipFill>
          <a:blip r:embed="rId524" cstate="print"/>
          <a:stretch>
            <a:fillRect/>
          </a:stretch>
        </p:blipFill>
        <p:spPr>
          <a:xfrm>
            <a:off x="4685029" y="7241743"/>
            <a:ext cx="113245" cy="60121"/>
          </a:xfrm>
          <a:prstGeom prst="rect">
            <a:avLst/>
          </a:prstGeom>
        </p:spPr>
      </p:pic>
      <p:pic>
        <p:nvPicPr>
          <p:cNvPr id="1109" name="bg object 1109"/>
          <p:cNvPicPr/>
          <p:nvPr/>
        </p:nvPicPr>
        <p:blipFill>
          <a:blip r:embed="rId525" cstate="print"/>
          <a:stretch>
            <a:fillRect/>
          </a:stretch>
        </p:blipFill>
        <p:spPr>
          <a:xfrm>
            <a:off x="1958124" y="7254201"/>
            <a:ext cx="105511" cy="60909"/>
          </a:xfrm>
          <a:prstGeom prst="rect">
            <a:avLst/>
          </a:prstGeom>
        </p:spPr>
      </p:pic>
      <p:pic>
        <p:nvPicPr>
          <p:cNvPr id="1110" name="bg object 1110"/>
          <p:cNvPicPr/>
          <p:nvPr/>
        </p:nvPicPr>
        <p:blipFill>
          <a:blip r:embed="rId526" cstate="print"/>
          <a:stretch>
            <a:fillRect/>
          </a:stretch>
        </p:blipFill>
        <p:spPr>
          <a:xfrm>
            <a:off x="2203614" y="7253275"/>
            <a:ext cx="104228" cy="58470"/>
          </a:xfrm>
          <a:prstGeom prst="rect">
            <a:avLst/>
          </a:prstGeom>
        </p:spPr>
      </p:pic>
      <p:pic>
        <p:nvPicPr>
          <p:cNvPr id="1111" name="bg object 1111"/>
          <p:cNvPicPr/>
          <p:nvPr/>
        </p:nvPicPr>
        <p:blipFill>
          <a:blip r:embed="rId527" cstate="print"/>
          <a:stretch>
            <a:fillRect/>
          </a:stretch>
        </p:blipFill>
        <p:spPr>
          <a:xfrm>
            <a:off x="4945100" y="7240701"/>
            <a:ext cx="100025" cy="58305"/>
          </a:xfrm>
          <a:prstGeom prst="rect">
            <a:avLst/>
          </a:prstGeom>
        </p:spPr>
      </p:pic>
      <p:pic>
        <p:nvPicPr>
          <p:cNvPr id="1112" name="bg object 1112"/>
          <p:cNvPicPr/>
          <p:nvPr/>
        </p:nvPicPr>
        <p:blipFill>
          <a:blip r:embed="rId528" cstate="print"/>
          <a:stretch>
            <a:fillRect/>
          </a:stretch>
        </p:blipFill>
        <p:spPr>
          <a:xfrm>
            <a:off x="5185740" y="7239368"/>
            <a:ext cx="103428" cy="60706"/>
          </a:xfrm>
          <a:prstGeom prst="rect">
            <a:avLst/>
          </a:prstGeom>
        </p:spPr>
      </p:pic>
      <p:pic>
        <p:nvPicPr>
          <p:cNvPr id="1113" name="bg object 1113"/>
          <p:cNvPicPr/>
          <p:nvPr/>
        </p:nvPicPr>
        <p:blipFill>
          <a:blip r:embed="rId529" cstate="print"/>
          <a:stretch>
            <a:fillRect/>
          </a:stretch>
        </p:blipFill>
        <p:spPr>
          <a:xfrm>
            <a:off x="1468031" y="7260564"/>
            <a:ext cx="89763" cy="49847"/>
          </a:xfrm>
          <a:prstGeom prst="rect">
            <a:avLst/>
          </a:prstGeom>
        </p:spPr>
      </p:pic>
      <p:pic>
        <p:nvPicPr>
          <p:cNvPr id="1114" name="bg object 1114"/>
          <p:cNvPicPr/>
          <p:nvPr/>
        </p:nvPicPr>
        <p:blipFill>
          <a:blip r:embed="rId530" cstate="print"/>
          <a:stretch>
            <a:fillRect/>
          </a:stretch>
        </p:blipFill>
        <p:spPr>
          <a:xfrm>
            <a:off x="1711642" y="7258634"/>
            <a:ext cx="95707" cy="50037"/>
          </a:xfrm>
          <a:prstGeom prst="rect">
            <a:avLst/>
          </a:prstGeom>
        </p:spPr>
      </p:pic>
      <p:pic>
        <p:nvPicPr>
          <p:cNvPr id="1115" name="bg object 1115"/>
          <p:cNvPicPr/>
          <p:nvPr/>
        </p:nvPicPr>
        <p:blipFill>
          <a:blip r:embed="rId531" cstate="print"/>
          <a:stretch>
            <a:fillRect/>
          </a:stretch>
        </p:blipFill>
        <p:spPr>
          <a:xfrm>
            <a:off x="5693473" y="7241158"/>
            <a:ext cx="98615" cy="49580"/>
          </a:xfrm>
          <a:prstGeom prst="rect">
            <a:avLst/>
          </a:prstGeom>
        </p:spPr>
      </p:pic>
      <p:pic>
        <p:nvPicPr>
          <p:cNvPr id="1116" name="bg object 1116"/>
          <p:cNvPicPr/>
          <p:nvPr/>
        </p:nvPicPr>
        <p:blipFill>
          <a:blip r:embed="rId532" cstate="print"/>
          <a:stretch>
            <a:fillRect/>
          </a:stretch>
        </p:blipFill>
        <p:spPr>
          <a:xfrm>
            <a:off x="5940755" y="7242657"/>
            <a:ext cx="99275" cy="45161"/>
          </a:xfrm>
          <a:prstGeom prst="rect">
            <a:avLst/>
          </a:prstGeom>
        </p:spPr>
      </p:pic>
      <p:pic>
        <p:nvPicPr>
          <p:cNvPr id="1117" name="bg object 1117"/>
          <p:cNvPicPr/>
          <p:nvPr/>
        </p:nvPicPr>
        <p:blipFill>
          <a:blip r:embed="rId533" cstate="print"/>
          <a:stretch>
            <a:fillRect/>
          </a:stretch>
        </p:blipFill>
        <p:spPr>
          <a:xfrm>
            <a:off x="975944" y="7267041"/>
            <a:ext cx="80010" cy="40297"/>
          </a:xfrm>
          <a:prstGeom prst="rect">
            <a:avLst/>
          </a:prstGeom>
        </p:spPr>
      </p:pic>
      <p:pic>
        <p:nvPicPr>
          <p:cNvPr id="1118" name="bg object 1118"/>
          <p:cNvPicPr/>
          <p:nvPr/>
        </p:nvPicPr>
        <p:blipFill>
          <a:blip r:embed="rId534" cstate="print"/>
          <a:stretch>
            <a:fillRect/>
          </a:stretch>
        </p:blipFill>
        <p:spPr>
          <a:xfrm>
            <a:off x="1217815" y="7264348"/>
            <a:ext cx="85153" cy="43560"/>
          </a:xfrm>
          <a:prstGeom prst="rect">
            <a:avLst/>
          </a:prstGeom>
        </p:spPr>
      </p:pic>
      <p:pic>
        <p:nvPicPr>
          <p:cNvPr id="1119" name="bg object 1119"/>
          <p:cNvPicPr/>
          <p:nvPr/>
        </p:nvPicPr>
        <p:blipFill>
          <a:blip r:embed="rId535" cstate="print"/>
          <a:stretch>
            <a:fillRect/>
          </a:stretch>
        </p:blipFill>
        <p:spPr>
          <a:xfrm>
            <a:off x="6199238" y="7243026"/>
            <a:ext cx="86677" cy="40055"/>
          </a:xfrm>
          <a:prstGeom prst="rect">
            <a:avLst/>
          </a:prstGeom>
        </p:spPr>
      </p:pic>
      <p:pic>
        <p:nvPicPr>
          <p:cNvPr id="1120" name="bg object 1120"/>
          <p:cNvPicPr/>
          <p:nvPr/>
        </p:nvPicPr>
        <p:blipFill>
          <a:blip r:embed="rId536" cstate="print"/>
          <a:stretch>
            <a:fillRect/>
          </a:stretch>
        </p:blipFill>
        <p:spPr>
          <a:xfrm>
            <a:off x="725830" y="7270063"/>
            <a:ext cx="76568" cy="37515"/>
          </a:xfrm>
          <a:prstGeom prst="rect">
            <a:avLst/>
          </a:prstGeom>
        </p:spPr>
      </p:pic>
      <p:pic>
        <p:nvPicPr>
          <p:cNvPr id="1121" name="bg object 1121"/>
          <p:cNvPicPr/>
          <p:nvPr/>
        </p:nvPicPr>
        <p:blipFill>
          <a:blip r:embed="rId537" cstate="print"/>
          <a:stretch>
            <a:fillRect/>
          </a:stretch>
        </p:blipFill>
        <p:spPr>
          <a:xfrm>
            <a:off x="485114" y="7273925"/>
            <a:ext cx="65557" cy="32194"/>
          </a:xfrm>
          <a:prstGeom prst="rect">
            <a:avLst/>
          </a:prstGeom>
        </p:spPr>
      </p:pic>
      <p:pic>
        <p:nvPicPr>
          <p:cNvPr id="1122" name="bg object 1122"/>
          <p:cNvPicPr/>
          <p:nvPr/>
        </p:nvPicPr>
        <p:blipFill>
          <a:blip r:embed="rId538" cstate="print"/>
          <a:stretch>
            <a:fillRect/>
          </a:stretch>
        </p:blipFill>
        <p:spPr>
          <a:xfrm>
            <a:off x="6454089" y="7243750"/>
            <a:ext cx="71501" cy="37299"/>
          </a:xfrm>
          <a:prstGeom prst="rect">
            <a:avLst/>
          </a:prstGeom>
        </p:spPr>
      </p:pic>
      <p:pic>
        <p:nvPicPr>
          <p:cNvPr id="1123" name="bg object 1123"/>
          <p:cNvPicPr/>
          <p:nvPr/>
        </p:nvPicPr>
        <p:blipFill>
          <a:blip r:embed="rId539" cstate="print"/>
          <a:stretch>
            <a:fillRect/>
          </a:stretch>
        </p:blipFill>
        <p:spPr>
          <a:xfrm>
            <a:off x="6708190" y="7245286"/>
            <a:ext cx="67690" cy="32016"/>
          </a:xfrm>
          <a:prstGeom prst="rect">
            <a:avLst/>
          </a:prstGeom>
        </p:spPr>
      </p:pic>
      <p:pic>
        <p:nvPicPr>
          <p:cNvPr id="1124" name="bg object 1124"/>
          <p:cNvPicPr/>
          <p:nvPr/>
        </p:nvPicPr>
        <p:blipFill>
          <a:blip r:embed="rId540" cstate="print"/>
          <a:stretch>
            <a:fillRect/>
          </a:stretch>
        </p:blipFill>
        <p:spPr>
          <a:xfrm>
            <a:off x="241884" y="7277125"/>
            <a:ext cx="59422" cy="28613"/>
          </a:xfrm>
          <a:prstGeom prst="rect">
            <a:avLst/>
          </a:prstGeom>
        </p:spPr>
      </p:pic>
      <p:pic>
        <p:nvPicPr>
          <p:cNvPr id="1125" name="bg object 1125"/>
          <p:cNvPicPr/>
          <p:nvPr/>
        </p:nvPicPr>
        <p:blipFill>
          <a:blip r:embed="rId541" cstate="print"/>
          <a:stretch>
            <a:fillRect/>
          </a:stretch>
        </p:blipFill>
        <p:spPr>
          <a:xfrm>
            <a:off x="6958622" y="7246213"/>
            <a:ext cx="60299" cy="28447"/>
          </a:xfrm>
          <a:prstGeom prst="rect">
            <a:avLst/>
          </a:prstGeom>
        </p:spPr>
      </p:pic>
      <p:pic>
        <p:nvPicPr>
          <p:cNvPr id="1126" name="bg object 1126"/>
          <p:cNvPicPr/>
          <p:nvPr/>
        </p:nvPicPr>
        <p:blipFill>
          <a:blip r:embed="rId542" cstate="print"/>
          <a:stretch>
            <a:fillRect/>
          </a:stretch>
        </p:blipFill>
        <p:spPr>
          <a:xfrm>
            <a:off x="0" y="7281265"/>
            <a:ext cx="42960" cy="23139"/>
          </a:xfrm>
          <a:prstGeom prst="rect">
            <a:avLst/>
          </a:prstGeom>
        </p:spPr>
      </p:pic>
      <p:pic>
        <p:nvPicPr>
          <p:cNvPr id="1127" name="bg object 1127"/>
          <p:cNvPicPr/>
          <p:nvPr/>
        </p:nvPicPr>
        <p:blipFill>
          <a:blip r:embed="rId543" cstate="print"/>
          <a:stretch>
            <a:fillRect/>
          </a:stretch>
        </p:blipFill>
        <p:spPr>
          <a:xfrm>
            <a:off x="7218564" y="7248016"/>
            <a:ext cx="44843" cy="23012"/>
          </a:xfrm>
          <a:prstGeom prst="rect">
            <a:avLst/>
          </a:prstGeom>
        </p:spPr>
      </p:pic>
      <p:pic>
        <p:nvPicPr>
          <p:cNvPr id="1128" name="bg object 1128"/>
          <p:cNvPicPr/>
          <p:nvPr/>
        </p:nvPicPr>
        <p:blipFill>
          <a:blip r:embed="rId544" cstate="print"/>
          <a:stretch>
            <a:fillRect/>
          </a:stretch>
        </p:blipFill>
        <p:spPr>
          <a:xfrm>
            <a:off x="7468068" y="7248334"/>
            <a:ext cx="43472" cy="20624"/>
          </a:xfrm>
          <a:prstGeom prst="rect">
            <a:avLst/>
          </a:prstGeom>
        </p:spPr>
      </p:pic>
      <p:pic>
        <p:nvPicPr>
          <p:cNvPr id="1129" name="bg object 1129"/>
          <p:cNvPicPr/>
          <p:nvPr/>
        </p:nvPicPr>
        <p:blipFill>
          <a:blip r:embed="rId545" cstate="print"/>
          <a:stretch>
            <a:fillRect/>
          </a:stretch>
        </p:blipFill>
        <p:spPr>
          <a:xfrm>
            <a:off x="2401823" y="7409980"/>
            <a:ext cx="102552" cy="58737"/>
          </a:xfrm>
          <a:prstGeom prst="rect">
            <a:avLst/>
          </a:prstGeom>
        </p:spPr>
      </p:pic>
      <p:pic>
        <p:nvPicPr>
          <p:cNvPr id="1130" name="bg object 1130"/>
          <p:cNvPicPr/>
          <p:nvPr/>
        </p:nvPicPr>
        <p:blipFill>
          <a:blip r:embed="rId546" cstate="print"/>
          <a:stretch>
            <a:fillRect/>
          </a:stretch>
        </p:blipFill>
        <p:spPr>
          <a:xfrm>
            <a:off x="2664536" y="7405179"/>
            <a:ext cx="106378" cy="67348"/>
          </a:xfrm>
          <a:prstGeom prst="rect">
            <a:avLst/>
          </a:prstGeom>
        </p:spPr>
      </p:pic>
      <p:pic>
        <p:nvPicPr>
          <p:cNvPr id="1131" name="bg object 1131"/>
          <p:cNvPicPr/>
          <p:nvPr/>
        </p:nvPicPr>
        <p:blipFill>
          <a:blip r:embed="rId547" cstate="print"/>
          <a:stretch>
            <a:fillRect/>
          </a:stretch>
        </p:blipFill>
        <p:spPr>
          <a:xfrm>
            <a:off x="2923463" y="7404036"/>
            <a:ext cx="107289" cy="67322"/>
          </a:xfrm>
          <a:prstGeom prst="rect">
            <a:avLst/>
          </a:prstGeom>
        </p:spPr>
      </p:pic>
      <p:pic>
        <p:nvPicPr>
          <p:cNvPr id="1132" name="bg object 1132"/>
          <p:cNvPicPr/>
          <p:nvPr/>
        </p:nvPicPr>
        <p:blipFill>
          <a:blip r:embed="rId548" cstate="print"/>
          <a:stretch>
            <a:fillRect/>
          </a:stretch>
        </p:blipFill>
        <p:spPr>
          <a:xfrm>
            <a:off x="3188716" y="7402817"/>
            <a:ext cx="106489" cy="67309"/>
          </a:xfrm>
          <a:prstGeom prst="rect">
            <a:avLst/>
          </a:prstGeom>
        </p:spPr>
      </p:pic>
      <p:pic>
        <p:nvPicPr>
          <p:cNvPr id="1133" name="bg object 1133"/>
          <p:cNvPicPr/>
          <p:nvPr/>
        </p:nvPicPr>
        <p:blipFill>
          <a:blip r:embed="rId549" cstate="print"/>
          <a:stretch>
            <a:fillRect/>
          </a:stretch>
        </p:blipFill>
        <p:spPr>
          <a:xfrm>
            <a:off x="3451466" y="7401915"/>
            <a:ext cx="102755" cy="64604"/>
          </a:xfrm>
          <a:prstGeom prst="rect">
            <a:avLst/>
          </a:prstGeom>
        </p:spPr>
      </p:pic>
      <p:pic>
        <p:nvPicPr>
          <p:cNvPr id="1134" name="bg object 1134"/>
          <p:cNvPicPr/>
          <p:nvPr/>
        </p:nvPicPr>
        <p:blipFill>
          <a:blip r:embed="rId550" cstate="print"/>
          <a:stretch>
            <a:fillRect/>
          </a:stretch>
        </p:blipFill>
        <p:spPr>
          <a:xfrm>
            <a:off x="3717048" y="7400709"/>
            <a:ext cx="102222" cy="64604"/>
          </a:xfrm>
          <a:prstGeom prst="rect">
            <a:avLst/>
          </a:prstGeom>
        </p:spPr>
      </p:pic>
      <p:pic>
        <p:nvPicPr>
          <p:cNvPr id="1135" name="bg object 1135"/>
          <p:cNvPicPr/>
          <p:nvPr/>
        </p:nvPicPr>
        <p:blipFill>
          <a:blip r:embed="rId551" cstate="print"/>
          <a:stretch>
            <a:fillRect/>
          </a:stretch>
        </p:blipFill>
        <p:spPr>
          <a:xfrm>
            <a:off x="3976077" y="7399553"/>
            <a:ext cx="102107" cy="64554"/>
          </a:xfrm>
          <a:prstGeom prst="rect">
            <a:avLst/>
          </a:prstGeom>
        </p:spPr>
      </p:pic>
      <p:pic>
        <p:nvPicPr>
          <p:cNvPr id="1136" name="bg object 1136"/>
          <p:cNvPicPr/>
          <p:nvPr/>
        </p:nvPicPr>
        <p:blipFill>
          <a:blip r:embed="rId552" cstate="print"/>
          <a:stretch>
            <a:fillRect/>
          </a:stretch>
        </p:blipFill>
        <p:spPr>
          <a:xfrm>
            <a:off x="4229607" y="7398131"/>
            <a:ext cx="106260" cy="67221"/>
          </a:xfrm>
          <a:prstGeom prst="rect">
            <a:avLst/>
          </a:prstGeom>
        </p:spPr>
      </p:pic>
      <p:pic>
        <p:nvPicPr>
          <p:cNvPr id="1137" name="bg object 1137"/>
          <p:cNvPicPr/>
          <p:nvPr/>
        </p:nvPicPr>
        <p:blipFill>
          <a:blip r:embed="rId553" cstate="print"/>
          <a:stretch>
            <a:fillRect/>
          </a:stretch>
        </p:blipFill>
        <p:spPr>
          <a:xfrm>
            <a:off x="4494326" y="7396950"/>
            <a:ext cx="106959" cy="67221"/>
          </a:xfrm>
          <a:prstGeom prst="rect">
            <a:avLst/>
          </a:prstGeom>
        </p:spPr>
      </p:pic>
      <p:pic>
        <p:nvPicPr>
          <p:cNvPr id="1138" name="bg object 1138"/>
          <p:cNvPicPr/>
          <p:nvPr/>
        </p:nvPicPr>
        <p:blipFill>
          <a:blip r:embed="rId554" cstate="print"/>
          <a:stretch>
            <a:fillRect/>
          </a:stretch>
        </p:blipFill>
        <p:spPr>
          <a:xfrm>
            <a:off x="4754969" y="7398207"/>
            <a:ext cx="110947" cy="59702"/>
          </a:xfrm>
          <a:prstGeom prst="rect">
            <a:avLst/>
          </a:prstGeom>
        </p:spPr>
      </p:pic>
      <p:pic>
        <p:nvPicPr>
          <p:cNvPr id="1139" name="bg object 1139"/>
          <p:cNvPicPr/>
          <p:nvPr/>
        </p:nvPicPr>
        <p:blipFill>
          <a:blip r:embed="rId555" cstate="print"/>
          <a:stretch>
            <a:fillRect/>
          </a:stretch>
        </p:blipFill>
        <p:spPr>
          <a:xfrm>
            <a:off x="1623891" y="7417307"/>
            <a:ext cx="95504" cy="50266"/>
          </a:xfrm>
          <a:prstGeom prst="rect">
            <a:avLst/>
          </a:prstGeom>
        </p:spPr>
      </p:pic>
      <p:pic>
        <p:nvPicPr>
          <p:cNvPr id="1140" name="bg object 1140"/>
          <p:cNvPicPr/>
          <p:nvPr/>
        </p:nvPicPr>
        <p:blipFill>
          <a:blip r:embed="rId556" cstate="print"/>
          <a:stretch>
            <a:fillRect/>
          </a:stretch>
        </p:blipFill>
        <p:spPr>
          <a:xfrm>
            <a:off x="1889302" y="7413206"/>
            <a:ext cx="92544" cy="55143"/>
          </a:xfrm>
          <a:prstGeom prst="rect">
            <a:avLst/>
          </a:prstGeom>
        </p:spPr>
      </p:pic>
      <p:pic>
        <p:nvPicPr>
          <p:cNvPr id="1141" name="bg object 1141"/>
          <p:cNvPicPr/>
          <p:nvPr/>
        </p:nvPicPr>
        <p:blipFill>
          <a:blip r:embed="rId557" cstate="print"/>
          <a:stretch>
            <a:fillRect/>
          </a:stretch>
        </p:blipFill>
        <p:spPr>
          <a:xfrm>
            <a:off x="2146566" y="7411567"/>
            <a:ext cx="95999" cy="56375"/>
          </a:xfrm>
          <a:prstGeom prst="rect">
            <a:avLst/>
          </a:prstGeom>
        </p:spPr>
      </p:pic>
      <p:pic>
        <p:nvPicPr>
          <p:cNvPr id="1142" name="bg object 1142"/>
          <p:cNvPicPr/>
          <p:nvPr/>
        </p:nvPicPr>
        <p:blipFill>
          <a:blip r:embed="rId558" cstate="print"/>
          <a:stretch>
            <a:fillRect/>
          </a:stretch>
        </p:blipFill>
        <p:spPr>
          <a:xfrm>
            <a:off x="5027307" y="7398207"/>
            <a:ext cx="99898" cy="55156"/>
          </a:xfrm>
          <a:prstGeom prst="rect">
            <a:avLst/>
          </a:prstGeom>
        </p:spPr>
      </p:pic>
      <p:pic>
        <p:nvPicPr>
          <p:cNvPr id="1143" name="bg object 1143"/>
          <p:cNvPicPr/>
          <p:nvPr/>
        </p:nvPicPr>
        <p:blipFill>
          <a:blip r:embed="rId559" cstate="print"/>
          <a:stretch>
            <a:fillRect/>
          </a:stretch>
        </p:blipFill>
        <p:spPr>
          <a:xfrm>
            <a:off x="5287492" y="7397877"/>
            <a:ext cx="99860" cy="54965"/>
          </a:xfrm>
          <a:prstGeom prst="rect">
            <a:avLst/>
          </a:prstGeom>
        </p:spPr>
      </p:pic>
      <p:pic>
        <p:nvPicPr>
          <p:cNvPr id="1144" name="bg object 1144"/>
          <p:cNvPicPr/>
          <p:nvPr/>
        </p:nvPicPr>
        <p:blipFill>
          <a:blip r:embed="rId560" cstate="print"/>
          <a:stretch>
            <a:fillRect/>
          </a:stretch>
        </p:blipFill>
        <p:spPr>
          <a:xfrm>
            <a:off x="5553138" y="7399578"/>
            <a:ext cx="101726" cy="50076"/>
          </a:xfrm>
          <a:prstGeom prst="rect">
            <a:avLst/>
          </a:prstGeom>
        </p:spPr>
      </p:pic>
      <p:pic>
        <p:nvPicPr>
          <p:cNvPr id="1145" name="bg object 1145"/>
          <p:cNvPicPr/>
          <p:nvPr/>
        </p:nvPicPr>
        <p:blipFill>
          <a:blip r:embed="rId561" cstate="print"/>
          <a:stretch>
            <a:fillRect/>
          </a:stretch>
        </p:blipFill>
        <p:spPr>
          <a:xfrm>
            <a:off x="1107605" y="7423225"/>
            <a:ext cx="80048" cy="44907"/>
          </a:xfrm>
          <a:prstGeom prst="rect">
            <a:avLst/>
          </a:prstGeom>
        </p:spPr>
      </p:pic>
      <p:pic>
        <p:nvPicPr>
          <p:cNvPr id="1146" name="bg object 1146"/>
          <p:cNvPicPr/>
          <p:nvPr/>
        </p:nvPicPr>
        <p:blipFill>
          <a:blip r:embed="rId562" cstate="print"/>
          <a:stretch>
            <a:fillRect/>
          </a:stretch>
        </p:blipFill>
        <p:spPr>
          <a:xfrm>
            <a:off x="1369542" y="7419009"/>
            <a:ext cx="84950" cy="46761"/>
          </a:xfrm>
          <a:prstGeom prst="rect">
            <a:avLst/>
          </a:prstGeom>
        </p:spPr>
      </p:pic>
      <p:pic>
        <p:nvPicPr>
          <p:cNvPr id="1147" name="bg object 1147"/>
          <p:cNvPicPr/>
          <p:nvPr/>
        </p:nvPicPr>
        <p:blipFill>
          <a:blip r:embed="rId563" cstate="print"/>
          <a:stretch>
            <a:fillRect/>
          </a:stretch>
        </p:blipFill>
        <p:spPr>
          <a:xfrm>
            <a:off x="849401" y="7424648"/>
            <a:ext cx="79743" cy="41567"/>
          </a:xfrm>
          <a:prstGeom prst="rect">
            <a:avLst/>
          </a:prstGeom>
        </p:spPr>
      </p:pic>
      <p:pic>
        <p:nvPicPr>
          <p:cNvPr id="1148" name="bg object 1148"/>
          <p:cNvPicPr/>
          <p:nvPr/>
        </p:nvPicPr>
        <p:blipFill>
          <a:blip r:embed="rId564" cstate="print"/>
          <a:stretch>
            <a:fillRect/>
          </a:stretch>
        </p:blipFill>
        <p:spPr>
          <a:xfrm>
            <a:off x="6352032" y="7399807"/>
            <a:ext cx="74587" cy="41363"/>
          </a:xfrm>
          <a:prstGeom prst="rect">
            <a:avLst/>
          </a:prstGeom>
        </p:spPr>
      </p:pic>
      <p:pic>
        <p:nvPicPr>
          <p:cNvPr id="1149" name="bg object 1149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590194" y="7429513"/>
            <a:ext cx="69011" cy="33261"/>
          </a:xfrm>
          <a:prstGeom prst="rect">
            <a:avLst/>
          </a:prstGeom>
        </p:spPr>
      </p:pic>
      <p:pic>
        <p:nvPicPr>
          <p:cNvPr id="1150" name="bg object 1150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333768" y="7432344"/>
            <a:ext cx="62331" cy="31648"/>
          </a:xfrm>
          <a:prstGeom prst="rect">
            <a:avLst/>
          </a:prstGeom>
        </p:spPr>
      </p:pic>
      <p:pic>
        <p:nvPicPr>
          <p:cNvPr id="1151" name="bg object 1151"/>
          <p:cNvPicPr/>
          <p:nvPr/>
        </p:nvPicPr>
        <p:blipFill>
          <a:blip r:embed="rId567" cstate="print"/>
          <a:stretch>
            <a:fillRect/>
          </a:stretch>
        </p:blipFill>
        <p:spPr>
          <a:xfrm>
            <a:off x="6617080" y="7402321"/>
            <a:ext cx="67906" cy="33058"/>
          </a:xfrm>
          <a:prstGeom prst="rect">
            <a:avLst/>
          </a:prstGeom>
        </p:spPr>
      </p:pic>
      <p:pic>
        <p:nvPicPr>
          <p:cNvPr id="1152" name="bg object 1152"/>
          <p:cNvPicPr/>
          <p:nvPr/>
        </p:nvPicPr>
        <p:blipFill>
          <a:blip r:embed="rId568" cstate="print"/>
          <a:stretch>
            <a:fillRect/>
          </a:stretch>
        </p:blipFill>
        <p:spPr>
          <a:xfrm>
            <a:off x="80911" y="7436777"/>
            <a:ext cx="49199" cy="25641"/>
          </a:xfrm>
          <a:prstGeom prst="rect">
            <a:avLst/>
          </a:prstGeom>
        </p:spPr>
      </p:pic>
      <p:pic>
        <p:nvPicPr>
          <p:cNvPr id="1153" name="bg object 1153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6882739" y="7402779"/>
            <a:ext cx="63093" cy="31445"/>
          </a:xfrm>
          <a:prstGeom prst="rect">
            <a:avLst/>
          </a:prstGeom>
        </p:spPr>
      </p:pic>
      <p:pic>
        <p:nvPicPr>
          <p:cNvPr id="1154" name="bg object 1154"/>
          <p:cNvPicPr/>
          <p:nvPr/>
        </p:nvPicPr>
        <p:blipFill>
          <a:blip r:embed="rId570" cstate="print"/>
          <a:stretch>
            <a:fillRect/>
          </a:stretch>
        </p:blipFill>
        <p:spPr>
          <a:xfrm>
            <a:off x="7149820" y="7404849"/>
            <a:ext cx="47015" cy="25476"/>
          </a:xfrm>
          <a:prstGeom prst="rect">
            <a:avLst/>
          </a:prstGeom>
        </p:spPr>
      </p:pic>
      <p:pic>
        <p:nvPicPr>
          <p:cNvPr id="1155" name="bg object 1155"/>
          <p:cNvPicPr/>
          <p:nvPr/>
        </p:nvPicPr>
        <p:blipFill>
          <a:blip r:embed="rId571" cstate="print"/>
          <a:stretch>
            <a:fillRect/>
          </a:stretch>
        </p:blipFill>
        <p:spPr>
          <a:xfrm>
            <a:off x="7418692" y="7405255"/>
            <a:ext cx="45618" cy="22847"/>
          </a:xfrm>
          <a:prstGeom prst="rect">
            <a:avLst/>
          </a:prstGeom>
        </p:spPr>
      </p:pic>
      <p:pic>
        <p:nvPicPr>
          <p:cNvPr id="1156" name="bg object 11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3314" y="2535326"/>
            <a:ext cx="12217" cy="3086"/>
          </a:xfrm>
          <a:prstGeom prst="rect">
            <a:avLst/>
          </a:prstGeom>
        </p:spPr>
      </p:pic>
      <p:pic>
        <p:nvPicPr>
          <p:cNvPr id="1157" name="bg object 11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3942" y="2535834"/>
            <a:ext cx="12080" cy="3073"/>
          </a:xfrm>
          <a:prstGeom prst="rect">
            <a:avLst/>
          </a:prstGeom>
        </p:spPr>
      </p:pic>
      <p:pic>
        <p:nvPicPr>
          <p:cNvPr id="1158" name="bg object 11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2286" y="2536342"/>
            <a:ext cx="12142" cy="3073"/>
          </a:xfrm>
          <a:prstGeom prst="rect">
            <a:avLst/>
          </a:prstGeom>
        </p:spPr>
      </p:pic>
      <p:pic>
        <p:nvPicPr>
          <p:cNvPr id="1159" name="bg object 11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2943" y="2536837"/>
            <a:ext cx="12001" cy="3086"/>
          </a:xfrm>
          <a:prstGeom prst="rect">
            <a:avLst/>
          </a:prstGeom>
        </p:spPr>
      </p:pic>
      <p:pic>
        <p:nvPicPr>
          <p:cNvPr id="1160" name="bg object 11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1440" y="2537345"/>
            <a:ext cx="11993" cy="3098"/>
          </a:xfrm>
          <a:prstGeom prst="rect">
            <a:avLst/>
          </a:prstGeom>
        </p:spPr>
      </p:pic>
      <p:pic>
        <p:nvPicPr>
          <p:cNvPr id="1161" name="bg object 11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1968" y="2537841"/>
            <a:ext cx="12052" cy="3086"/>
          </a:xfrm>
          <a:prstGeom prst="rect">
            <a:avLst/>
          </a:prstGeom>
        </p:spPr>
      </p:pic>
      <p:pic>
        <p:nvPicPr>
          <p:cNvPr id="1162" name="bg object 11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2580" y="2538349"/>
            <a:ext cx="11892" cy="3073"/>
          </a:xfrm>
          <a:prstGeom prst="rect">
            <a:avLst/>
          </a:prstGeom>
        </p:spPr>
      </p:pic>
      <p:pic>
        <p:nvPicPr>
          <p:cNvPr id="1163" name="bg object 11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0944" y="2538870"/>
            <a:ext cx="12114" cy="3073"/>
          </a:xfrm>
          <a:prstGeom prst="rect">
            <a:avLst/>
          </a:prstGeom>
        </p:spPr>
      </p:pic>
      <p:pic>
        <p:nvPicPr>
          <p:cNvPr id="1164" name="bg object 116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0404" y="2539492"/>
            <a:ext cx="12830" cy="2743"/>
          </a:xfrm>
          <a:prstGeom prst="rect">
            <a:avLst/>
          </a:prstGeom>
        </p:spPr>
      </p:pic>
      <p:pic>
        <p:nvPicPr>
          <p:cNvPr id="1165" name="bg object 116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8875" y="2540012"/>
            <a:ext cx="12877" cy="2730"/>
          </a:xfrm>
          <a:prstGeom prst="rect">
            <a:avLst/>
          </a:prstGeom>
        </p:spPr>
      </p:pic>
      <p:pic>
        <p:nvPicPr>
          <p:cNvPr id="1166" name="bg object 11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1434" y="2514549"/>
            <a:ext cx="14046" cy="3555"/>
          </a:xfrm>
          <a:prstGeom prst="rect">
            <a:avLst/>
          </a:prstGeom>
        </p:spPr>
      </p:pic>
      <p:pic>
        <p:nvPicPr>
          <p:cNvPr id="1167" name="bg object 116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64707" y="2514828"/>
            <a:ext cx="18152" cy="3924"/>
          </a:xfrm>
          <a:prstGeom prst="rect">
            <a:avLst/>
          </a:prstGeom>
        </p:spPr>
      </p:pic>
      <p:pic>
        <p:nvPicPr>
          <p:cNvPr id="1168" name="bg object 11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3680" y="2515349"/>
            <a:ext cx="18094" cy="3936"/>
          </a:xfrm>
          <a:prstGeom prst="rect">
            <a:avLst/>
          </a:prstGeom>
        </p:spPr>
      </p:pic>
      <p:pic>
        <p:nvPicPr>
          <p:cNvPr id="1169" name="bg object 11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9337" y="2516365"/>
            <a:ext cx="18186" cy="3937"/>
          </a:xfrm>
          <a:prstGeom prst="rect">
            <a:avLst/>
          </a:prstGeom>
        </p:spPr>
      </p:pic>
      <p:pic>
        <p:nvPicPr>
          <p:cNvPr id="1170" name="bg object 117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0459" y="2515857"/>
            <a:ext cx="18135" cy="3924"/>
          </a:xfrm>
          <a:prstGeom prst="rect">
            <a:avLst/>
          </a:prstGeom>
        </p:spPr>
      </p:pic>
      <p:pic>
        <p:nvPicPr>
          <p:cNvPr id="1171" name="bg object 117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6081" y="2516898"/>
            <a:ext cx="18186" cy="3924"/>
          </a:xfrm>
          <a:prstGeom prst="rect">
            <a:avLst/>
          </a:prstGeom>
        </p:spPr>
      </p:pic>
      <p:pic>
        <p:nvPicPr>
          <p:cNvPr id="1172" name="bg object 117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4970" y="2517407"/>
            <a:ext cx="18090" cy="3937"/>
          </a:xfrm>
          <a:prstGeom prst="rect">
            <a:avLst/>
          </a:prstGeom>
        </p:spPr>
      </p:pic>
      <p:pic>
        <p:nvPicPr>
          <p:cNvPr id="1173" name="bg object 11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3886" y="2517902"/>
            <a:ext cx="18097" cy="3937"/>
          </a:xfrm>
          <a:prstGeom prst="rect">
            <a:avLst/>
          </a:prstGeom>
        </p:spPr>
      </p:pic>
      <p:pic>
        <p:nvPicPr>
          <p:cNvPr id="1174" name="bg object 11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20643" y="2518435"/>
            <a:ext cx="18103" cy="3924"/>
          </a:xfrm>
          <a:prstGeom prst="rect">
            <a:avLst/>
          </a:prstGeom>
        </p:spPr>
      </p:pic>
      <p:pic>
        <p:nvPicPr>
          <p:cNvPr id="1175" name="bg object 11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682" y="2519184"/>
            <a:ext cx="14173" cy="3530"/>
          </a:xfrm>
          <a:prstGeom prst="rect">
            <a:avLst/>
          </a:prstGeom>
        </p:spPr>
      </p:pic>
      <p:pic>
        <p:nvPicPr>
          <p:cNvPr id="1176" name="bg object 11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6049" y="2513139"/>
            <a:ext cx="12900" cy="3175"/>
          </a:xfrm>
          <a:prstGeom prst="rect">
            <a:avLst/>
          </a:prstGeom>
        </p:spPr>
      </p:pic>
      <p:pic>
        <p:nvPicPr>
          <p:cNvPr id="1177" name="bg object 11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2929" y="2513635"/>
            <a:ext cx="12674" cy="3187"/>
          </a:xfrm>
          <a:prstGeom prst="rect">
            <a:avLst/>
          </a:prstGeom>
        </p:spPr>
      </p:pic>
      <p:pic>
        <p:nvPicPr>
          <p:cNvPr id="1178" name="bg object 11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9401" y="2519794"/>
            <a:ext cx="12382" cy="3174"/>
          </a:xfrm>
          <a:prstGeom prst="rect">
            <a:avLst/>
          </a:prstGeom>
        </p:spPr>
      </p:pic>
      <p:pic>
        <p:nvPicPr>
          <p:cNvPr id="1179" name="bg object 11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8240" y="2520315"/>
            <a:ext cx="12407" cy="3174"/>
          </a:xfrm>
          <a:prstGeom prst="rect">
            <a:avLst/>
          </a:prstGeom>
        </p:spPr>
      </p:pic>
      <p:pic>
        <p:nvPicPr>
          <p:cNvPr id="1180" name="bg object 11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4933" y="2520848"/>
            <a:ext cx="12484" cy="3149"/>
          </a:xfrm>
          <a:prstGeom prst="rect">
            <a:avLst/>
          </a:prstGeom>
        </p:spPr>
      </p:pic>
      <p:pic>
        <p:nvPicPr>
          <p:cNvPr id="1181" name="bg object 11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2617" y="2521457"/>
            <a:ext cx="13296" cy="2844"/>
          </a:xfrm>
          <a:prstGeom prst="rect">
            <a:avLst/>
          </a:prstGeom>
        </p:spPr>
      </p:pic>
      <p:pic>
        <p:nvPicPr>
          <p:cNvPr id="1182" name="bg object 118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66946" y="2493416"/>
            <a:ext cx="22504" cy="5143"/>
          </a:xfrm>
          <a:prstGeom prst="rect">
            <a:avLst/>
          </a:prstGeom>
        </p:spPr>
      </p:pic>
      <p:pic>
        <p:nvPicPr>
          <p:cNvPr id="1183" name="bg object 118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4261" y="2493937"/>
            <a:ext cx="22390" cy="5143"/>
          </a:xfrm>
          <a:prstGeom prst="rect">
            <a:avLst/>
          </a:prstGeom>
        </p:spPr>
      </p:pic>
      <p:pic>
        <p:nvPicPr>
          <p:cNvPr id="1184" name="bg object 118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8859" y="2494381"/>
            <a:ext cx="23634" cy="5333"/>
          </a:xfrm>
          <a:prstGeom prst="rect">
            <a:avLst/>
          </a:prstGeom>
        </p:spPr>
      </p:pic>
      <p:pic>
        <p:nvPicPr>
          <p:cNvPr id="1185" name="bg object 118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047" y="2494901"/>
            <a:ext cx="23710" cy="5346"/>
          </a:xfrm>
          <a:prstGeom prst="rect">
            <a:avLst/>
          </a:prstGeom>
        </p:spPr>
      </p:pic>
      <p:pic>
        <p:nvPicPr>
          <p:cNvPr id="1186" name="bg object 118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1115" y="2495435"/>
            <a:ext cx="23583" cy="5295"/>
          </a:xfrm>
          <a:prstGeom prst="rect">
            <a:avLst/>
          </a:prstGeom>
        </p:spPr>
      </p:pic>
      <p:pic>
        <p:nvPicPr>
          <p:cNvPr id="1187" name="bg object 118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8341" y="2495930"/>
            <a:ext cx="23558" cy="5346"/>
          </a:xfrm>
          <a:prstGeom prst="rect">
            <a:avLst/>
          </a:prstGeom>
        </p:spPr>
      </p:pic>
      <p:pic>
        <p:nvPicPr>
          <p:cNvPr id="1188" name="bg object 118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5872" y="2496553"/>
            <a:ext cx="22555" cy="5130"/>
          </a:xfrm>
          <a:prstGeom prst="rect">
            <a:avLst/>
          </a:prstGeom>
        </p:spPr>
      </p:pic>
      <p:pic>
        <p:nvPicPr>
          <p:cNvPr id="1189" name="bg object 11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0863" y="2497073"/>
            <a:ext cx="22631" cy="5118"/>
          </a:xfrm>
          <a:prstGeom prst="rect">
            <a:avLst/>
          </a:prstGeom>
        </p:spPr>
      </p:pic>
      <p:pic>
        <p:nvPicPr>
          <p:cNvPr id="1190" name="bg object 119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8090" y="2497873"/>
            <a:ext cx="22313" cy="4584"/>
          </a:xfrm>
          <a:prstGeom prst="rect">
            <a:avLst/>
          </a:prstGeom>
        </p:spPr>
      </p:pic>
      <p:pic>
        <p:nvPicPr>
          <p:cNvPr id="1191" name="bg object 119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48149" y="2492070"/>
            <a:ext cx="14465" cy="3695"/>
          </a:xfrm>
          <a:prstGeom prst="rect">
            <a:avLst/>
          </a:prstGeom>
        </p:spPr>
      </p:pic>
      <p:pic>
        <p:nvPicPr>
          <p:cNvPr id="1192" name="bg object 119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9559" y="2492337"/>
            <a:ext cx="18745" cy="4102"/>
          </a:xfrm>
          <a:prstGeom prst="rect">
            <a:avLst/>
          </a:prstGeom>
        </p:spPr>
      </p:pic>
      <p:pic>
        <p:nvPicPr>
          <p:cNvPr id="1193" name="bg object 11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6506" y="2492857"/>
            <a:ext cx="19240" cy="4305"/>
          </a:xfrm>
          <a:prstGeom prst="rect">
            <a:avLst/>
          </a:prstGeom>
        </p:spPr>
      </p:pic>
      <p:pic>
        <p:nvPicPr>
          <p:cNvPr id="1194" name="bg object 119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4682" y="2498623"/>
            <a:ext cx="19481" cy="4279"/>
          </a:xfrm>
          <a:prstGeom prst="rect">
            <a:avLst/>
          </a:prstGeom>
        </p:spPr>
      </p:pic>
      <p:pic>
        <p:nvPicPr>
          <p:cNvPr id="1195" name="bg object 11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2531" y="2499118"/>
            <a:ext cx="18370" cy="4076"/>
          </a:xfrm>
          <a:prstGeom prst="rect">
            <a:avLst/>
          </a:prstGeom>
        </p:spPr>
      </p:pic>
      <p:pic>
        <p:nvPicPr>
          <p:cNvPr id="1196" name="bg object 11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0570" y="2499918"/>
            <a:ext cx="14439" cy="3644"/>
          </a:xfrm>
          <a:prstGeom prst="rect">
            <a:avLst/>
          </a:prstGeom>
        </p:spPr>
      </p:pic>
      <p:pic>
        <p:nvPicPr>
          <p:cNvPr id="1197" name="bg object 11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5042" y="2491092"/>
            <a:ext cx="13436" cy="3340"/>
          </a:xfrm>
          <a:prstGeom prst="rect">
            <a:avLst/>
          </a:prstGeom>
        </p:spPr>
      </p:pic>
      <p:pic>
        <p:nvPicPr>
          <p:cNvPr id="1198" name="bg object 1198"/>
          <p:cNvPicPr/>
          <p:nvPr/>
        </p:nvPicPr>
        <p:blipFill>
          <a:blip r:embed="rId572" cstate="print"/>
          <a:stretch>
            <a:fillRect/>
          </a:stretch>
        </p:blipFill>
        <p:spPr>
          <a:xfrm>
            <a:off x="2975736" y="6960527"/>
            <a:ext cx="123863" cy="75819"/>
          </a:xfrm>
          <a:prstGeom prst="rect">
            <a:avLst/>
          </a:prstGeom>
        </p:spPr>
      </p:pic>
      <p:pic>
        <p:nvPicPr>
          <p:cNvPr id="1199" name="bg object 11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0209" y="2491663"/>
            <a:ext cx="13311" cy="3302"/>
          </a:xfrm>
          <a:prstGeom prst="rect">
            <a:avLst/>
          </a:prstGeom>
        </p:spPr>
      </p:pic>
      <p:pic>
        <p:nvPicPr>
          <p:cNvPr id="1200" name="bg object 120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47720" y="2500490"/>
            <a:ext cx="12865" cy="3327"/>
          </a:xfrm>
          <a:prstGeom prst="rect">
            <a:avLst/>
          </a:prstGeom>
        </p:spPr>
      </p:pic>
      <p:pic>
        <p:nvPicPr>
          <p:cNvPr id="1201" name="bg object 12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4820" y="2501036"/>
            <a:ext cx="12915" cy="3314"/>
          </a:xfrm>
          <a:prstGeom prst="rect">
            <a:avLst/>
          </a:prstGeom>
        </p:spPr>
      </p:pic>
      <p:pic>
        <p:nvPicPr>
          <p:cNvPr id="1202" name="bg object 120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8592" y="2501709"/>
            <a:ext cx="13629" cy="2933"/>
          </a:xfrm>
          <a:prstGeom prst="rect">
            <a:avLst/>
          </a:prstGeom>
        </p:spPr>
      </p:pic>
      <p:pic>
        <p:nvPicPr>
          <p:cNvPr id="1203" name="bg object 120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69437" y="2470963"/>
            <a:ext cx="28712" cy="5956"/>
          </a:xfrm>
          <a:prstGeom prst="rect">
            <a:avLst/>
          </a:prstGeom>
        </p:spPr>
      </p:pic>
      <p:pic>
        <p:nvPicPr>
          <p:cNvPr id="1204" name="bg object 120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4857" y="2471471"/>
            <a:ext cx="28752" cy="5943"/>
          </a:xfrm>
          <a:prstGeom prst="rect">
            <a:avLst/>
          </a:prstGeom>
        </p:spPr>
      </p:pic>
      <p:pic>
        <p:nvPicPr>
          <p:cNvPr id="1205" name="bg object 120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77471" y="2471890"/>
            <a:ext cx="28883" cy="6223"/>
          </a:xfrm>
          <a:prstGeom prst="rect">
            <a:avLst/>
          </a:prstGeom>
        </p:spPr>
      </p:pic>
      <p:pic>
        <p:nvPicPr>
          <p:cNvPr id="1206" name="bg object 120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82758" y="2472423"/>
            <a:ext cx="29006" cy="6210"/>
          </a:xfrm>
          <a:prstGeom prst="rect">
            <a:avLst/>
          </a:prstGeom>
        </p:spPr>
      </p:pic>
      <p:pic>
        <p:nvPicPr>
          <p:cNvPr id="1207" name="bg object 120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85895" y="2472944"/>
            <a:ext cx="28956" cy="6235"/>
          </a:xfrm>
          <a:prstGeom prst="rect">
            <a:avLst/>
          </a:prstGeom>
        </p:spPr>
      </p:pic>
      <p:pic>
        <p:nvPicPr>
          <p:cNvPr id="1208" name="bg object 1208"/>
          <p:cNvPicPr/>
          <p:nvPr/>
        </p:nvPicPr>
        <p:blipFill>
          <a:blip r:embed="rId573" cstate="print"/>
          <a:stretch>
            <a:fillRect/>
          </a:stretch>
        </p:blipFill>
        <p:spPr>
          <a:xfrm>
            <a:off x="4262069" y="2447201"/>
            <a:ext cx="102526" cy="70141"/>
          </a:xfrm>
          <a:prstGeom prst="rect">
            <a:avLst/>
          </a:prstGeom>
        </p:spPr>
      </p:pic>
      <p:pic>
        <p:nvPicPr>
          <p:cNvPr id="1209" name="bg object 120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91255" y="2473477"/>
            <a:ext cx="29032" cy="6223"/>
          </a:xfrm>
          <a:prstGeom prst="rect">
            <a:avLst/>
          </a:prstGeom>
        </p:spPr>
      </p:pic>
      <p:pic>
        <p:nvPicPr>
          <p:cNvPr id="1210" name="bg object 12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96652" y="2473998"/>
            <a:ext cx="29006" cy="6210"/>
          </a:xfrm>
          <a:prstGeom prst="rect">
            <a:avLst/>
          </a:prstGeom>
        </p:spPr>
      </p:pic>
      <p:pic>
        <p:nvPicPr>
          <p:cNvPr id="1211" name="bg object 12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00272" y="2474683"/>
            <a:ext cx="29184" cy="5918"/>
          </a:xfrm>
          <a:prstGeom prst="rect">
            <a:avLst/>
          </a:prstGeom>
        </p:spPr>
      </p:pic>
      <p:pic>
        <p:nvPicPr>
          <p:cNvPr id="1212" name="bg object 12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05606" y="2475204"/>
            <a:ext cx="29260" cy="5918"/>
          </a:xfrm>
          <a:prstGeom prst="rect">
            <a:avLst/>
          </a:prstGeom>
        </p:spPr>
      </p:pic>
      <p:pic>
        <p:nvPicPr>
          <p:cNvPr id="1213" name="bg object 12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4655" y="2469325"/>
            <a:ext cx="22817" cy="4762"/>
          </a:xfrm>
          <a:prstGeom prst="rect">
            <a:avLst/>
          </a:prstGeom>
        </p:spPr>
      </p:pic>
      <p:pic>
        <p:nvPicPr>
          <p:cNvPr id="1214" name="bg object 12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7515" y="2469553"/>
            <a:ext cx="23273" cy="5372"/>
          </a:xfrm>
          <a:prstGeom prst="rect">
            <a:avLst/>
          </a:prstGeom>
        </p:spPr>
      </p:pic>
      <p:pic>
        <p:nvPicPr>
          <p:cNvPr id="1215" name="bg object 12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2525" y="2469985"/>
            <a:ext cx="24383" cy="5549"/>
          </a:xfrm>
          <a:prstGeom prst="rect">
            <a:avLst/>
          </a:prstGeom>
        </p:spPr>
      </p:pic>
      <p:pic>
        <p:nvPicPr>
          <p:cNvPr id="1216" name="bg object 12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1156" y="2475852"/>
            <a:ext cx="23812" cy="5537"/>
          </a:xfrm>
          <a:prstGeom prst="rect">
            <a:avLst/>
          </a:prstGeom>
        </p:spPr>
      </p:pic>
      <p:pic>
        <p:nvPicPr>
          <p:cNvPr id="1217" name="bg object 12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6478" y="2476373"/>
            <a:ext cx="23863" cy="5524"/>
          </a:xfrm>
          <a:prstGeom prst="rect">
            <a:avLst/>
          </a:prstGeom>
        </p:spPr>
      </p:pic>
      <p:pic>
        <p:nvPicPr>
          <p:cNvPr id="1218" name="bg object 12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9767" y="2477312"/>
            <a:ext cx="22872" cy="4737"/>
          </a:xfrm>
          <a:prstGeom prst="rect">
            <a:avLst/>
          </a:prstGeom>
        </p:spPr>
      </p:pic>
      <p:pic>
        <p:nvPicPr>
          <p:cNvPr id="1219" name="bg object 12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47843" y="2468460"/>
            <a:ext cx="19265" cy="4241"/>
          </a:xfrm>
          <a:prstGeom prst="rect">
            <a:avLst/>
          </a:prstGeom>
        </p:spPr>
      </p:pic>
      <p:pic>
        <p:nvPicPr>
          <p:cNvPr id="1220" name="bg object 12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1095" y="2469006"/>
            <a:ext cx="19244" cy="4254"/>
          </a:xfrm>
          <a:prstGeom prst="rect">
            <a:avLst/>
          </a:prstGeom>
        </p:spPr>
      </p:pic>
      <p:pic>
        <p:nvPicPr>
          <p:cNvPr id="1221" name="bg object 12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7459" y="2478036"/>
            <a:ext cx="18939" cy="4203"/>
          </a:xfrm>
          <a:prstGeom prst="rect">
            <a:avLst/>
          </a:prstGeom>
        </p:spPr>
      </p:pic>
      <p:pic>
        <p:nvPicPr>
          <p:cNvPr id="1222" name="bg object 12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2789" y="2478557"/>
            <a:ext cx="18982" cy="4216"/>
          </a:xfrm>
          <a:prstGeom prst="rect">
            <a:avLst/>
          </a:prstGeom>
        </p:spPr>
      </p:pic>
      <p:pic>
        <p:nvPicPr>
          <p:cNvPr id="1223" name="bg object 12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5468" y="2468308"/>
            <a:ext cx="13754" cy="3454"/>
          </a:xfrm>
          <a:prstGeom prst="rect">
            <a:avLst/>
          </a:prstGeom>
        </p:spPr>
      </p:pic>
      <p:pic>
        <p:nvPicPr>
          <p:cNvPr id="1224" name="bg object 12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9015" y="2479446"/>
            <a:ext cx="13276" cy="3441"/>
          </a:xfrm>
          <a:prstGeom prst="rect">
            <a:avLst/>
          </a:prstGeom>
        </p:spPr>
      </p:pic>
      <p:pic>
        <p:nvPicPr>
          <p:cNvPr id="1225" name="bg object 12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4317" y="2479992"/>
            <a:ext cx="13411" cy="3416"/>
          </a:xfrm>
          <a:prstGeom prst="rect">
            <a:avLst/>
          </a:prstGeom>
        </p:spPr>
      </p:pic>
      <p:pic>
        <p:nvPicPr>
          <p:cNvPr id="1226" name="bg object 12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71975" y="2447556"/>
            <a:ext cx="33451" cy="7404"/>
          </a:xfrm>
          <a:prstGeom prst="rect">
            <a:avLst/>
          </a:prstGeom>
        </p:spPr>
      </p:pic>
      <p:pic>
        <p:nvPicPr>
          <p:cNvPr id="1227" name="bg object 12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75531" y="2448064"/>
            <a:ext cx="33870" cy="7632"/>
          </a:xfrm>
          <a:prstGeom prst="rect">
            <a:avLst/>
          </a:prstGeom>
        </p:spPr>
      </p:pic>
      <p:pic>
        <p:nvPicPr>
          <p:cNvPr id="1228" name="bg object 12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80015" y="2449029"/>
            <a:ext cx="33667" cy="7797"/>
          </a:xfrm>
          <a:prstGeom prst="rect">
            <a:avLst/>
          </a:prstGeom>
        </p:spPr>
      </p:pic>
      <p:pic>
        <p:nvPicPr>
          <p:cNvPr id="1229" name="bg object 12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76344" y="2448509"/>
            <a:ext cx="33820" cy="7810"/>
          </a:xfrm>
          <a:prstGeom prst="rect">
            <a:avLst/>
          </a:prstGeom>
        </p:spPr>
      </p:pic>
      <p:pic>
        <p:nvPicPr>
          <p:cNvPr id="1230" name="bg object 12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81285" y="2449575"/>
            <a:ext cx="33693" cy="7797"/>
          </a:xfrm>
          <a:prstGeom prst="rect">
            <a:avLst/>
          </a:prstGeom>
        </p:spPr>
      </p:pic>
      <p:pic>
        <p:nvPicPr>
          <p:cNvPr id="1231" name="bg object 12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84777" y="2450096"/>
            <a:ext cx="33820" cy="7810"/>
          </a:xfrm>
          <a:prstGeom prst="rect">
            <a:avLst/>
          </a:prstGeom>
        </p:spPr>
      </p:pic>
      <p:pic>
        <p:nvPicPr>
          <p:cNvPr id="1232" name="bg object 12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88613" y="2450744"/>
            <a:ext cx="34226" cy="7645"/>
          </a:xfrm>
          <a:prstGeom prst="rect">
            <a:avLst/>
          </a:prstGeom>
        </p:spPr>
      </p:pic>
      <p:pic>
        <p:nvPicPr>
          <p:cNvPr id="1233" name="bg object 12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89858" y="2451353"/>
            <a:ext cx="34035" cy="7378"/>
          </a:xfrm>
          <a:prstGeom prst="rect">
            <a:avLst/>
          </a:prstGeom>
        </p:spPr>
      </p:pic>
      <p:pic>
        <p:nvPicPr>
          <p:cNvPr id="1234" name="bg object 12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393287" y="2451874"/>
            <a:ext cx="34201" cy="7365"/>
          </a:xfrm>
          <a:prstGeom prst="rect">
            <a:avLst/>
          </a:prstGeom>
        </p:spPr>
      </p:pic>
      <p:pic>
        <p:nvPicPr>
          <p:cNvPr id="1235" name="bg object 12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64329" y="2445855"/>
            <a:ext cx="28193" cy="6235"/>
          </a:xfrm>
          <a:prstGeom prst="rect">
            <a:avLst/>
          </a:prstGeom>
        </p:spPr>
      </p:pic>
      <p:pic>
        <p:nvPicPr>
          <p:cNvPr id="1236" name="bg object 12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65726" y="2446718"/>
            <a:ext cx="29095" cy="6159"/>
          </a:xfrm>
          <a:prstGeom prst="rect">
            <a:avLst/>
          </a:prstGeom>
        </p:spPr>
      </p:pic>
      <p:pic>
        <p:nvPicPr>
          <p:cNvPr id="1237" name="bg object 12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68634" y="2447124"/>
            <a:ext cx="29603" cy="6464"/>
          </a:xfrm>
          <a:prstGeom prst="rect">
            <a:avLst/>
          </a:prstGeom>
        </p:spPr>
      </p:pic>
      <p:pic>
        <p:nvPicPr>
          <p:cNvPr id="1238" name="bg object 12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96348" y="2453081"/>
            <a:ext cx="29552" cy="6438"/>
          </a:xfrm>
          <a:prstGeom prst="rect">
            <a:avLst/>
          </a:prstGeom>
        </p:spPr>
      </p:pic>
      <p:pic>
        <p:nvPicPr>
          <p:cNvPr id="1239" name="bg object 12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00282" y="2453754"/>
            <a:ext cx="29987" cy="6134"/>
          </a:xfrm>
          <a:prstGeom prst="rect">
            <a:avLst/>
          </a:prstGeom>
        </p:spPr>
      </p:pic>
      <p:pic>
        <p:nvPicPr>
          <p:cNvPr id="1240" name="bg object 12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02677" y="2453995"/>
            <a:ext cx="27034" cy="6197"/>
          </a:xfrm>
          <a:prstGeom prst="rect">
            <a:avLst/>
          </a:prstGeom>
        </p:spPr>
      </p:pic>
      <p:pic>
        <p:nvPicPr>
          <p:cNvPr id="1241" name="bg object 12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2233" y="2445727"/>
            <a:ext cx="25158" cy="5816"/>
          </a:xfrm>
          <a:prstGeom prst="rect">
            <a:avLst/>
          </a:prstGeom>
        </p:spPr>
      </p:pic>
      <p:pic>
        <p:nvPicPr>
          <p:cNvPr id="1242" name="bg object 12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2017" y="2445600"/>
            <a:ext cx="23215" cy="4965"/>
          </a:xfrm>
          <a:prstGeom prst="rect">
            <a:avLst/>
          </a:prstGeom>
        </p:spPr>
      </p:pic>
      <p:pic>
        <p:nvPicPr>
          <p:cNvPr id="1243" name="bg object 12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07271" y="2454922"/>
            <a:ext cx="24520" cy="5753"/>
          </a:xfrm>
          <a:prstGeom prst="rect">
            <a:avLst/>
          </a:prstGeom>
        </p:spPr>
      </p:pic>
      <p:pic>
        <p:nvPicPr>
          <p:cNvPr id="1244" name="bg object 12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1094" y="2455875"/>
            <a:ext cx="23418" cy="4914"/>
          </a:xfrm>
          <a:prstGeom prst="rect">
            <a:avLst/>
          </a:prstGeom>
        </p:spPr>
      </p:pic>
      <p:pic>
        <p:nvPicPr>
          <p:cNvPr id="1245" name="bg object 12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2529" y="2445004"/>
            <a:ext cx="15425" cy="4000"/>
          </a:xfrm>
          <a:prstGeom prst="rect">
            <a:avLst/>
          </a:prstGeom>
        </p:spPr>
      </p:pic>
      <p:pic>
        <p:nvPicPr>
          <p:cNvPr id="1246" name="bg object 12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5" y="2445283"/>
            <a:ext cx="19926" cy="4406"/>
          </a:xfrm>
          <a:prstGeom prst="rect">
            <a:avLst/>
          </a:prstGeom>
        </p:spPr>
      </p:pic>
      <p:pic>
        <p:nvPicPr>
          <p:cNvPr id="1247" name="bg object 12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4783" y="2456650"/>
            <a:ext cx="19475" cy="4368"/>
          </a:xfrm>
          <a:prstGeom prst="rect">
            <a:avLst/>
          </a:prstGeom>
        </p:spPr>
      </p:pic>
      <p:pic>
        <p:nvPicPr>
          <p:cNvPr id="1248" name="bg object 12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1140" y="2457437"/>
            <a:ext cx="15240" cy="3949"/>
          </a:xfrm>
          <a:prstGeom prst="rect">
            <a:avLst/>
          </a:prstGeom>
        </p:spPr>
      </p:pic>
      <p:pic>
        <p:nvPicPr>
          <p:cNvPr id="1249" name="bg object 12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8152" y="2444610"/>
            <a:ext cx="14393" cy="3568"/>
          </a:xfrm>
          <a:prstGeom prst="rect">
            <a:avLst/>
          </a:prstGeom>
        </p:spPr>
      </p:pic>
      <p:pic>
        <p:nvPicPr>
          <p:cNvPr id="1250" name="bg object 12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2679" y="2458123"/>
            <a:ext cx="13700" cy="3505"/>
          </a:xfrm>
          <a:prstGeom prst="rect">
            <a:avLst/>
          </a:prstGeom>
        </p:spPr>
      </p:pic>
      <p:pic>
        <p:nvPicPr>
          <p:cNvPr id="1251" name="bg object 12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759" y="2458783"/>
            <a:ext cx="14287" cy="3162"/>
          </a:xfrm>
          <a:prstGeom prst="rect">
            <a:avLst/>
          </a:prstGeom>
        </p:spPr>
      </p:pic>
      <p:pic>
        <p:nvPicPr>
          <p:cNvPr id="1252" name="bg object 12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75454" y="2422474"/>
            <a:ext cx="38925" cy="8470"/>
          </a:xfrm>
          <a:prstGeom prst="rect">
            <a:avLst/>
          </a:prstGeom>
        </p:spPr>
      </p:pic>
      <p:pic>
        <p:nvPicPr>
          <p:cNvPr id="1253" name="bg object 12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76926" y="2422448"/>
            <a:ext cx="36095" cy="9232"/>
          </a:xfrm>
          <a:prstGeom prst="rect">
            <a:avLst/>
          </a:prstGeom>
        </p:spPr>
      </p:pic>
      <p:pic>
        <p:nvPicPr>
          <p:cNvPr id="1254" name="bg object 125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075557" y="2422817"/>
            <a:ext cx="40487" cy="9715"/>
          </a:xfrm>
          <a:prstGeom prst="rect">
            <a:avLst/>
          </a:prstGeom>
        </p:spPr>
      </p:pic>
      <p:pic>
        <p:nvPicPr>
          <p:cNvPr id="1255" name="bg object 12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974986" y="2423375"/>
            <a:ext cx="40322" cy="9753"/>
          </a:xfrm>
          <a:prstGeom prst="rect">
            <a:avLst/>
          </a:prstGeom>
        </p:spPr>
      </p:pic>
      <p:pic>
        <p:nvPicPr>
          <p:cNvPr id="1256" name="bg object 125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76738" y="2423896"/>
            <a:ext cx="40271" cy="9766"/>
          </a:xfrm>
          <a:prstGeom prst="rect">
            <a:avLst/>
          </a:prstGeom>
        </p:spPr>
      </p:pic>
      <p:pic>
        <p:nvPicPr>
          <p:cNvPr id="1257" name="bg object 125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76091" y="2424468"/>
            <a:ext cx="40182" cy="9728"/>
          </a:xfrm>
          <a:prstGeom prst="rect">
            <a:avLst/>
          </a:prstGeom>
        </p:spPr>
      </p:pic>
      <p:pic>
        <p:nvPicPr>
          <p:cNvPr id="1258" name="bg object 125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677818" y="2425027"/>
            <a:ext cx="40182" cy="9715"/>
          </a:xfrm>
          <a:prstGeom prst="rect">
            <a:avLst/>
          </a:prstGeom>
        </p:spPr>
      </p:pic>
      <p:pic>
        <p:nvPicPr>
          <p:cNvPr id="1259" name="bg object 1259"/>
          <p:cNvPicPr/>
          <p:nvPr/>
        </p:nvPicPr>
        <p:blipFill>
          <a:blip r:embed="rId574" cstate="print"/>
          <a:stretch>
            <a:fillRect/>
          </a:stretch>
        </p:blipFill>
        <p:spPr>
          <a:xfrm>
            <a:off x="1125816" y="6245402"/>
            <a:ext cx="115353" cy="49148"/>
          </a:xfrm>
          <a:prstGeom prst="rect">
            <a:avLst/>
          </a:prstGeom>
        </p:spPr>
      </p:pic>
      <p:pic>
        <p:nvPicPr>
          <p:cNvPr id="1260" name="bg object 126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79520" y="2425572"/>
            <a:ext cx="40182" cy="9715"/>
          </a:xfrm>
          <a:prstGeom prst="rect">
            <a:avLst/>
          </a:prstGeom>
        </p:spPr>
      </p:pic>
      <p:pic>
        <p:nvPicPr>
          <p:cNvPr id="1261" name="bg object 126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81527" y="2426284"/>
            <a:ext cx="35547" cy="9220"/>
          </a:xfrm>
          <a:prstGeom prst="rect">
            <a:avLst/>
          </a:prstGeom>
        </p:spPr>
      </p:pic>
      <p:pic>
        <p:nvPicPr>
          <p:cNvPr id="1262" name="bg object 126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80180" y="2427414"/>
            <a:ext cx="40322" cy="8445"/>
          </a:xfrm>
          <a:prstGeom prst="rect">
            <a:avLst/>
          </a:prstGeom>
        </p:spPr>
      </p:pic>
      <p:pic>
        <p:nvPicPr>
          <p:cNvPr id="1263" name="bg object 126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73841" y="2421483"/>
            <a:ext cx="34747" cy="7226"/>
          </a:xfrm>
          <a:prstGeom prst="rect">
            <a:avLst/>
          </a:prstGeom>
        </p:spPr>
      </p:pic>
      <p:pic>
        <p:nvPicPr>
          <p:cNvPr id="1264" name="bg object 126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4489" y="2421813"/>
            <a:ext cx="33870" cy="7683"/>
          </a:xfrm>
          <a:prstGeom prst="rect">
            <a:avLst/>
          </a:prstGeom>
        </p:spPr>
      </p:pic>
      <p:pic>
        <p:nvPicPr>
          <p:cNvPr id="1265" name="bg object 126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75213" y="2422157"/>
            <a:ext cx="35140" cy="8178"/>
          </a:xfrm>
          <a:prstGeom prst="rect">
            <a:avLst/>
          </a:prstGeom>
        </p:spPr>
      </p:pic>
      <p:pic>
        <p:nvPicPr>
          <p:cNvPr id="1266" name="bg object 126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81489" y="2428239"/>
            <a:ext cx="34924" cy="8089"/>
          </a:xfrm>
          <a:prstGeom prst="rect">
            <a:avLst/>
          </a:prstGeom>
        </p:spPr>
      </p:pic>
      <p:pic>
        <p:nvPicPr>
          <p:cNvPr id="1267" name="bg object 126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83315" y="2428925"/>
            <a:ext cx="35194" cy="7886"/>
          </a:xfrm>
          <a:prstGeom prst="rect">
            <a:avLst/>
          </a:prstGeom>
        </p:spPr>
      </p:pic>
      <p:pic>
        <p:nvPicPr>
          <p:cNvPr id="1268" name="bg object 12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81210" y="2429738"/>
            <a:ext cx="35763" cy="7213"/>
          </a:xfrm>
          <a:prstGeom prst="rect">
            <a:avLst/>
          </a:prstGeom>
        </p:spPr>
      </p:pic>
      <p:pic>
        <p:nvPicPr>
          <p:cNvPr id="1269" name="bg object 126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76190" y="2420620"/>
            <a:ext cx="28981" cy="6489"/>
          </a:xfrm>
          <a:prstGeom prst="rect">
            <a:avLst/>
          </a:prstGeom>
        </p:spPr>
      </p:pic>
      <p:pic>
        <p:nvPicPr>
          <p:cNvPr id="1270" name="bg object 127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75632" y="2421521"/>
            <a:ext cx="29768" cy="6400"/>
          </a:xfrm>
          <a:prstGeom prst="rect">
            <a:avLst/>
          </a:prstGeom>
        </p:spPr>
      </p:pic>
      <p:pic>
        <p:nvPicPr>
          <p:cNvPr id="1271" name="bg object 127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85693" y="2430716"/>
            <a:ext cx="30378" cy="6705"/>
          </a:xfrm>
          <a:prstGeom prst="rect">
            <a:avLst/>
          </a:prstGeom>
        </p:spPr>
      </p:pic>
      <p:pic>
        <p:nvPicPr>
          <p:cNvPr id="1272" name="bg object 127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9222" y="2431059"/>
            <a:ext cx="27522" cy="6451"/>
          </a:xfrm>
          <a:prstGeom prst="rect">
            <a:avLst/>
          </a:prstGeom>
        </p:spPr>
      </p:pic>
      <p:pic>
        <p:nvPicPr>
          <p:cNvPr id="1273" name="bg object 12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444" y="2420607"/>
            <a:ext cx="24993" cy="5791"/>
          </a:xfrm>
          <a:prstGeom prst="rect">
            <a:avLst/>
          </a:prstGeom>
        </p:spPr>
      </p:pic>
      <p:pic>
        <p:nvPicPr>
          <p:cNvPr id="1274" name="bg object 12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9834" y="2432177"/>
            <a:ext cx="24295" cy="5727"/>
          </a:xfrm>
          <a:prstGeom prst="rect">
            <a:avLst/>
          </a:prstGeom>
        </p:spPr>
      </p:pic>
      <p:pic>
        <p:nvPicPr>
          <p:cNvPr id="1275" name="bg object 12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7840" y="2420074"/>
            <a:ext cx="20548" cy="4597"/>
          </a:xfrm>
          <a:prstGeom prst="rect">
            <a:avLst/>
          </a:prstGeom>
        </p:spPr>
      </p:pic>
      <p:pic>
        <p:nvPicPr>
          <p:cNvPr id="1276" name="bg object 12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8743" y="2420632"/>
            <a:ext cx="21729" cy="4825"/>
          </a:xfrm>
          <a:prstGeom prst="rect">
            <a:avLst/>
          </a:prstGeom>
        </p:spPr>
      </p:pic>
      <p:pic>
        <p:nvPicPr>
          <p:cNvPr id="1277" name="bg object 12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92361" y="2433269"/>
            <a:ext cx="21628" cy="4787"/>
          </a:xfrm>
          <a:prstGeom prst="rect">
            <a:avLst/>
          </a:prstGeom>
        </p:spPr>
      </p:pic>
      <p:pic>
        <p:nvPicPr>
          <p:cNvPr id="1278" name="bg object 12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2857" y="2433815"/>
            <a:ext cx="20154" cy="4571"/>
          </a:xfrm>
          <a:prstGeom prst="rect">
            <a:avLst/>
          </a:prstGeom>
        </p:spPr>
      </p:pic>
      <p:pic>
        <p:nvPicPr>
          <p:cNvPr id="1279" name="bg object 1279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5423331" y="6637896"/>
            <a:ext cx="106387" cy="45745"/>
          </a:xfrm>
          <a:prstGeom prst="rect">
            <a:avLst/>
          </a:prstGeom>
        </p:spPr>
      </p:pic>
      <p:pic>
        <p:nvPicPr>
          <p:cNvPr id="1280" name="bg object 12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7746" y="2434742"/>
            <a:ext cx="14160" cy="3708"/>
          </a:xfrm>
          <a:prstGeom prst="rect">
            <a:avLst/>
          </a:prstGeom>
        </p:spPr>
      </p:pic>
      <p:pic>
        <p:nvPicPr>
          <p:cNvPr id="1281" name="bg object 12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79379" y="2419908"/>
            <a:ext cx="14932" cy="3733"/>
          </a:xfrm>
          <a:prstGeom prst="rect">
            <a:avLst/>
          </a:prstGeom>
        </p:spPr>
      </p:pic>
      <p:pic>
        <p:nvPicPr>
          <p:cNvPr id="1282" name="bg object 128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5550" y="2435479"/>
            <a:ext cx="14782" cy="3289"/>
          </a:xfrm>
          <a:prstGeom prst="rect">
            <a:avLst/>
          </a:prstGeom>
        </p:spPr>
      </p:pic>
      <p:pic>
        <p:nvPicPr>
          <p:cNvPr id="1283" name="bg object 12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9309" y="2436634"/>
            <a:ext cx="10934" cy="2311"/>
          </a:xfrm>
          <a:prstGeom prst="rect">
            <a:avLst/>
          </a:prstGeom>
        </p:spPr>
      </p:pic>
      <p:pic>
        <p:nvPicPr>
          <p:cNvPr id="1284" name="bg object 128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177525" y="2397709"/>
            <a:ext cx="44500" cy="10274"/>
          </a:xfrm>
          <a:prstGeom prst="rect">
            <a:avLst/>
          </a:prstGeom>
        </p:spPr>
      </p:pic>
      <p:pic>
        <p:nvPicPr>
          <p:cNvPr id="1285" name="bg object 128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77144" y="2398191"/>
            <a:ext cx="45516" cy="10680"/>
          </a:xfrm>
          <a:prstGeom prst="rect">
            <a:avLst/>
          </a:prstGeom>
        </p:spPr>
      </p:pic>
      <p:pic>
        <p:nvPicPr>
          <p:cNvPr id="1286" name="bg object 128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873957" y="2399321"/>
            <a:ext cx="45783" cy="10655"/>
          </a:xfrm>
          <a:prstGeom prst="rect">
            <a:avLst/>
          </a:prstGeom>
        </p:spPr>
      </p:pic>
      <p:pic>
        <p:nvPicPr>
          <p:cNvPr id="1287" name="bg object 128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974388" y="2398750"/>
            <a:ext cx="45631" cy="10680"/>
          </a:xfrm>
          <a:prstGeom prst="rect">
            <a:avLst/>
          </a:prstGeom>
        </p:spPr>
      </p:pic>
      <p:pic>
        <p:nvPicPr>
          <p:cNvPr id="1288" name="bg object 128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71188" y="2399881"/>
            <a:ext cx="45796" cy="10655"/>
          </a:xfrm>
          <a:prstGeom prst="rect">
            <a:avLst/>
          </a:prstGeom>
        </p:spPr>
      </p:pic>
      <p:pic>
        <p:nvPicPr>
          <p:cNvPr id="1289" name="bg object 128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670782" y="2400452"/>
            <a:ext cx="45935" cy="10642"/>
          </a:xfrm>
          <a:prstGeom prst="rect">
            <a:avLst/>
          </a:prstGeom>
        </p:spPr>
      </p:pic>
      <p:pic>
        <p:nvPicPr>
          <p:cNvPr id="1290" name="bg object 129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70249" y="2401023"/>
            <a:ext cx="46177" cy="10629"/>
          </a:xfrm>
          <a:prstGeom prst="rect">
            <a:avLst/>
          </a:prstGeom>
        </p:spPr>
      </p:pic>
      <p:pic>
        <p:nvPicPr>
          <p:cNvPr id="1291" name="bg object 129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65779" y="2401798"/>
            <a:ext cx="45796" cy="10096"/>
          </a:xfrm>
          <a:prstGeom prst="rect">
            <a:avLst/>
          </a:prstGeom>
        </p:spPr>
      </p:pic>
      <p:pic>
        <p:nvPicPr>
          <p:cNvPr id="1292" name="bg object 129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67747" y="2402294"/>
            <a:ext cx="44157" cy="9956"/>
          </a:xfrm>
          <a:prstGeom prst="rect">
            <a:avLst/>
          </a:prstGeom>
        </p:spPr>
      </p:pic>
      <p:pic>
        <p:nvPicPr>
          <p:cNvPr id="1293" name="bg object 129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85106" y="2396210"/>
            <a:ext cx="37350" cy="9613"/>
          </a:xfrm>
          <a:prstGeom prst="rect">
            <a:avLst/>
          </a:prstGeom>
        </p:spPr>
      </p:pic>
      <p:pic>
        <p:nvPicPr>
          <p:cNvPr id="1294" name="bg object 129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381703" y="2396566"/>
            <a:ext cx="41617" cy="10147"/>
          </a:xfrm>
          <a:prstGeom prst="rect">
            <a:avLst/>
          </a:prstGeom>
        </p:spPr>
      </p:pic>
      <p:pic>
        <p:nvPicPr>
          <p:cNvPr id="1295" name="bg object 129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81512" y="2397493"/>
            <a:ext cx="40436" cy="9728"/>
          </a:xfrm>
          <a:prstGeom prst="rect">
            <a:avLst/>
          </a:prstGeom>
        </p:spPr>
      </p:pic>
      <p:pic>
        <p:nvPicPr>
          <p:cNvPr id="1296" name="bg object 129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267011" y="2402751"/>
            <a:ext cx="41033" cy="10083"/>
          </a:xfrm>
          <a:prstGeom prst="rect">
            <a:avLst/>
          </a:prstGeom>
        </p:spPr>
      </p:pic>
      <p:pic>
        <p:nvPicPr>
          <p:cNvPr id="1297" name="bg object 129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69192" y="2403475"/>
            <a:ext cx="36090" cy="9575"/>
          </a:xfrm>
          <a:prstGeom prst="rect">
            <a:avLst/>
          </a:prstGeom>
        </p:spPr>
      </p:pic>
      <p:pic>
        <p:nvPicPr>
          <p:cNvPr id="1298" name="bg object 129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88459" y="2396121"/>
            <a:ext cx="34696" cy="8001"/>
          </a:xfrm>
          <a:prstGeom prst="rect">
            <a:avLst/>
          </a:prstGeom>
        </p:spPr>
      </p:pic>
      <p:pic>
        <p:nvPicPr>
          <p:cNvPr id="1299" name="bg object 129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87202" y="2396502"/>
            <a:ext cx="36296" cy="8509"/>
          </a:xfrm>
          <a:prstGeom prst="rect">
            <a:avLst/>
          </a:prstGeom>
        </p:spPr>
      </p:pic>
      <p:pic>
        <p:nvPicPr>
          <p:cNvPr id="1300" name="bg object 130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64611" y="2405138"/>
            <a:ext cx="37223" cy="8267"/>
          </a:xfrm>
          <a:prstGeom prst="rect">
            <a:avLst/>
          </a:prstGeom>
        </p:spPr>
      </p:pic>
      <p:pic>
        <p:nvPicPr>
          <p:cNvPr id="1301" name="bg object 130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64840" y="2405595"/>
            <a:ext cx="36309" cy="8242"/>
          </a:xfrm>
          <a:prstGeom prst="rect">
            <a:avLst/>
          </a:prstGeom>
        </p:spPr>
      </p:pic>
      <p:pic>
        <p:nvPicPr>
          <p:cNvPr id="1302" name="bg object 130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93627" y="2395867"/>
            <a:ext cx="30556" cy="6680"/>
          </a:xfrm>
          <a:prstGeom prst="rect">
            <a:avLst/>
          </a:prstGeom>
        </p:spPr>
      </p:pic>
      <p:pic>
        <p:nvPicPr>
          <p:cNvPr id="1303" name="bg object 130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92776" y="2396223"/>
            <a:ext cx="31064" cy="7061"/>
          </a:xfrm>
          <a:prstGeom prst="rect">
            <a:avLst/>
          </a:prstGeom>
        </p:spPr>
      </p:pic>
      <p:pic>
        <p:nvPicPr>
          <p:cNvPr id="1304" name="bg object 130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67228" y="2406726"/>
            <a:ext cx="30340" cy="7226"/>
          </a:xfrm>
          <a:prstGeom prst="rect">
            <a:avLst/>
          </a:prstGeom>
        </p:spPr>
      </p:pic>
      <p:pic>
        <p:nvPicPr>
          <p:cNvPr id="1305" name="bg object 130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63913" y="2407602"/>
            <a:ext cx="31673" cy="6654"/>
          </a:xfrm>
          <a:prstGeom prst="rect">
            <a:avLst/>
          </a:prstGeom>
        </p:spPr>
      </p:pic>
      <p:pic>
        <p:nvPicPr>
          <p:cNvPr id="1306" name="bg object 130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97742" y="2395372"/>
            <a:ext cx="26688" cy="6273"/>
          </a:xfrm>
          <a:prstGeom prst="rect">
            <a:avLst/>
          </a:prstGeom>
        </p:spPr>
      </p:pic>
      <p:pic>
        <p:nvPicPr>
          <p:cNvPr id="1307" name="bg object 130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5831" y="2408275"/>
            <a:ext cx="25946" cy="6210"/>
          </a:xfrm>
          <a:prstGeom prst="rect">
            <a:avLst/>
          </a:prstGeom>
        </p:spPr>
      </p:pic>
      <p:pic>
        <p:nvPicPr>
          <p:cNvPr id="1308" name="bg object 130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3456" y="2409291"/>
            <a:ext cx="24522" cy="5308"/>
          </a:xfrm>
          <a:prstGeom prst="rect">
            <a:avLst/>
          </a:prstGeom>
        </p:spPr>
      </p:pic>
      <p:pic>
        <p:nvPicPr>
          <p:cNvPr id="1309" name="bg object 130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1513" y="2394953"/>
            <a:ext cx="20980" cy="4813"/>
          </a:xfrm>
          <a:prstGeom prst="rect">
            <a:avLst/>
          </a:prstGeom>
        </p:spPr>
      </p:pic>
      <p:pic>
        <p:nvPicPr>
          <p:cNvPr id="1310" name="bg object 13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0116" y="2395524"/>
            <a:ext cx="22555" cy="5029"/>
          </a:xfrm>
          <a:prstGeom prst="rect">
            <a:avLst/>
          </a:prstGeom>
        </p:spPr>
      </p:pic>
      <p:pic>
        <p:nvPicPr>
          <p:cNvPr id="1311" name="bg object 13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5451" y="2410079"/>
            <a:ext cx="20662" cy="4724"/>
          </a:xfrm>
          <a:prstGeom prst="rect">
            <a:avLst/>
          </a:prstGeom>
        </p:spPr>
      </p:pic>
      <p:pic>
        <p:nvPicPr>
          <p:cNvPr id="1312" name="bg object 13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7395" y="2394406"/>
            <a:ext cx="14932" cy="3467"/>
          </a:xfrm>
          <a:prstGeom prst="rect">
            <a:avLst/>
          </a:prstGeom>
        </p:spPr>
      </p:pic>
      <p:pic>
        <p:nvPicPr>
          <p:cNvPr id="1313" name="bg object 13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7309" y="2394813"/>
            <a:ext cx="15450" cy="3886"/>
          </a:xfrm>
          <a:prstGeom prst="rect">
            <a:avLst/>
          </a:prstGeom>
        </p:spPr>
      </p:pic>
      <p:pic>
        <p:nvPicPr>
          <p:cNvPr id="1314" name="bg object 13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4117" y="2411755"/>
            <a:ext cx="15151" cy="3441"/>
          </a:xfrm>
          <a:prstGeom prst="rect">
            <a:avLst/>
          </a:prstGeom>
        </p:spPr>
      </p:pic>
      <p:pic>
        <p:nvPicPr>
          <p:cNvPr id="1315" name="bg object 13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959" y="2411056"/>
            <a:ext cx="14605" cy="3835"/>
          </a:xfrm>
          <a:prstGeom prst="rect">
            <a:avLst/>
          </a:prstGeom>
        </p:spPr>
      </p:pic>
      <p:pic>
        <p:nvPicPr>
          <p:cNvPr id="1316" name="bg object 13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5997" y="2412949"/>
            <a:ext cx="11175" cy="2400"/>
          </a:xfrm>
          <a:prstGeom prst="rect">
            <a:avLst/>
          </a:prstGeom>
        </p:spPr>
      </p:pic>
      <p:pic>
        <p:nvPicPr>
          <p:cNvPr id="1317" name="bg object 13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80572" y="2370963"/>
            <a:ext cx="49275" cy="11849"/>
          </a:xfrm>
          <a:prstGeom prst="rect">
            <a:avLst/>
          </a:prstGeom>
        </p:spPr>
      </p:pic>
      <p:pic>
        <p:nvPicPr>
          <p:cNvPr id="1318" name="bg object 131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78084" y="2371268"/>
            <a:ext cx="49263" cy="12331"/>
          </a:xfrm>
          <a:prstGeom prst="rect">
            <a:avLst/>
          </a:prstGeom>
        </p:spPr>
      </p:pic>
      <p:pic>
        <p:nvPicPr>
          <p:cNvPr id="1319" name="bg object 13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972623" y="2372030"/>
            <a:ext cx="52679" cy="12191"/>
          </a:xfrm>
          <a:prstGeom prst="rect">
            <a:avLst/>
          </a:prstGeom>
        </p:spPr>
      </p:pic>
      <p:pic>
        <p:nvPicPr>
          <p:cNvPr id="1320" name="bg object 13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869220" y="2372423"/>
            <a:ext cx="51295" cy="12471"/>
          </a:xfrm>
          <a:prstGeom prst="rect">
            <a:avLst/>
          </a:prstGeom>
        </p:spPr>
      </p:pic>
      <p:pic>
        <p:nvPicPr>
          <p:cNvPr id="1321" name="bg object 13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64292" y="2373007"/>
            <a:ext cx="51295" cy="12458"/>
          </a:xfrm>
          <a:prstGeom prst="rect">
            <a:avLst/>
          </a:prstGeom>
        </p:spPr>
      </p:pic>
      <p:pic>
        <p:nvPicPr>
          <p:cNvPr id="1322" name="bg object 13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62451" y="2373744"/>
            <a:ext cx="53263" cy="12166"/>
          </a:xfrm>
          <a:prstGeom prst="rect">
            <a:avLst/>
          </a:prstGeom>
        </p:spPr>
      </p:pic>
      <p:pic>
        <p:nvPicPr>
          <p:cNvPr id="1323" name="bg object 13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560571" y="2374138"/>
            <a:ext cx="49657" cy="12319"/>
          </a:xfrm>
          <a:prstGeom prst="rect">
            <a:avLst/>
          </a:prstGeom>
        </p:spPr>
      </p:pic>
      <p:pic>
        <p:nvPicPr>
          <p:cNvPr id="1324" name="bg object 13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5542" y="2374963"/>
            <a:ext cx="49580" cy="11823"/>
          </a:xfrm>
          <a:prstGeom prst="rect">
            <a:avLst/>
          </a:prstGeom>
        </p:spPr>
      </p:pic>
      <p:pic>
        <p:nvPicPr>
          <p:cNvPr id="1325" name="bg object 13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492599" y="2369807"/>
            <a:ext cx="45199" cy="10706"/>
          </a:xfrm>
          <a:prstGeom prst="rect">
            <a:avLst/>
          </a:prstGeom>
        </p:spPr>
      </p:pic>
      <p:pic>
        <p:nvPicPr>
          <p:cNvPr id="1326" name="bg object 13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390288" y="2370277"/>
            <a:ext cx="46164" cy="11137"/>
          </a:xfrm>
          <a:prstGeom prst="rect">
            <a:avLst/>
          </a:prstGeom>
        </p:spPr>
      </p:pic>
      <p:pic>
        <p:nvPicPr>
          <p:cNvPr id="1327" name="bg object 13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87773" y="2370810"/>
            <a:ext cx="46202" cy="11290"/>
          </a:xfrm>
          <a:prstGeom prst="rect">
            <a:avLst/>
          </a:prstGeom>
        </p:spPr>
      </p:pic>
      <p:pic>
        <p:nvPicPr>
          <p:cNvPr id="1328" name="bg object 13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355543" y="2375966"/>
            <a:ext cx="46050" cy="11214"/>
          </a:xfrm>
          <a:prstGeom prst="rect">
            <a:avLst/>
          </a:prstGeom>
        </p:spPr>
      </p:pic>
      <p:pic>
        <p:nvPicPr>
          <p:cNvPr id="1329" name="bg object 13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250057" y="2376589"/>
            <a:ext cx="47663" cy="11087"/>
          </a:xfrm>
          <a:prstGeom prst="rect">
            <a:avLst/>
          </a:prstGeom>
        </p:spPr>
      </p:pic>
      <p:pic>
        <p:nvPicPr>
          <p:cNvPr id="1330" name="bg object 1330"/>
          <p:cNvPicPr/>
          <p:nvPr/>
        </p:nvPicPr>
        <p:blipFill>
          <a:blip r:embed="rId576" cstate="print"/>
          <a:stretch>
            <a:fillRect/>
          </a:stretch>
        </p:blipFill>
        <p:spPr>
          <a:xfrm>
            <a:off x="5584990" y="6205854"/>
            <a:ext cx="97155" cy="67881"/>
          </a:xfrm>
          <a:prstGeom prst="rect">
            <a:avLst/>
          </a:prstGeom>
        </p:spPr>
      </p:pic>
      <p:pic>
        <p:nvPicPr>
          <p:cNvPr id="1331" name="bg object 13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147352" y="2377236"/>
            <a:ext cx="47231" cy="10604"/>
          </a:xfrm>
          <a:prstGeom prst="rect">
            <a:avLst/>
          </a:prstGeom>
        </p:spPr>
      </p:pic>
      <p:pic>
        <p:nvPicPr>
          <p:cNvPr id="1332" name="bg object 13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03940" y="2368829"/>
            <a:ext cx="38646" cy="10032"/>
          </a:xfrm>
          <a:prstGeom prst="rect">
            <a:avLst/>
          </a:prstGeom>
        </p:spPr>
      </p:pic>
      <p:pic>
        <p:nvPicPr>
          <p:cNvPr id="1333" name="bg object 13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98669" y="2369591"/>
            <a:ext cx="42075" cy="10134"/>
          </a:xfrm>
          <a:prstGeom prst="rect">
            <a:avLst/>
          </a:prstGeom>
        </p:spPr>
      </p:pic>
      <p:pic>
        <p:nvPicPr>
          <p:cNvPr id="1334" name="bg object 133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045053" y="2378163"/>
            <a:ext cx="40665" cy="10071"/>
          </a:xfrm>
          <a:prstGeom prst="rect">
            <a:avLst/>
          </a:prstGeom>
        </p:spPr>
      </p:pic>
      <p:pic>
        <p:nvPicPr>
          <p:cNvPr id="1335" name="bg object 13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45701" y="2378519"/>
            <a:ext cx="36842" cy="9982"/>
          </a:xfrm>
          <a:prstGeom prst="rect">
            <a:avLst/>
          </a:prstGeom>
        </p:spPr>
      </p:pic>
      <p:pic>
        <p:nvPicPr>
          <p:cNvPr id="1336" name="bg object 13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08334" y="2369159"/>
            <a:ext cx="37426" cy="8851"/>
          </a:xfrm>
          <a:prstGeom prst="rect">
            <a:avLst/>
          </a:prstGeom>
        </p:spPr>
      </p:pic>
      <p:pic>
        <p:nvPicPr>
          <p:cNvPr id="1337" name="bg object 13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10638" y="2369020"/>
            <a:ext cx="36608" cy="7886"/>
          </a:xfrm>
          <a:prstGeom prst="rect">
            <a:avLst/>
          </a:prstGeom>
        </p:spPr>
      </p:pic>
      <p:pic>
        <p:nvPicPr>
          <p:cNvPr id="1338" name="bg object 13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41853" y="2379992"/>
            <a:ext cx="36842" cy="8801"/>
          </a:xfrm>
          <a:prstGeom prst="rect">
            <a:avLst/>
          </a:prstGeom>
        </p:spPr>
      </p:pic>
      <p:pic>
        <p:nvPicPr>
          <p:cNvPr id="1339" name="bg object 13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36558" y="2380767"/>
            <a:ext cx="37528" cy="8280"/>
          </a:xfrm>
          <a:prstGeom prst="rect">
            <a:avLst/>
          </a:prstGeom>
        </p:spPr>
      </p:pic>
      <p:pic>
        <p:nvPicPr>
          <p:cNvPr id="1340" name="bg object 1340"/>
          <p:cNvPicPr/>
          <p:nvPr/>
        </p:nvPicPr>
        <p:blipFill>
          <a:blip r:embed="rId577" cstate="print"/>
          <a:stretch>
            <a:fillRect/>
          </a:stretch>
        </p:blipFill>
        <p:spPr>
          <a:xfrm>
            <a:off x="5825554" y="6847306"/>
            <a:ext cx="92062" cy="64770"/>
          </a:xfrm>
          <a:prstGeom prst="rect">
            <a:avLst/>
          </a:prstGeom>
        </p:spPr>
      </p:pic>
      <p:pic>
        <p:nvPicPr>
          <p:cNvPr id="1341" name="bg object 13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18849" y="2369071"/>
            <a:ext cx="31369" cy="6972"/>
          </a:xfrm>
          <a:prstGeom prst="rect">
            <a:avLst/>
          </a:prstGeom>
        </p:spPr>
      </p:pic>
      <p:pic>
        <p:nvPicPr>
          <p:cNvPr id="1342" name="bg object 13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36011" y="2382037"/>
            <a:ext cx="32016" cy="7264"/>
          </a:xfrm>
          <a:prstGeom prst="rect">
            <a:avLst/>
          </a:prstGeom>
        </p:spPr>
      </p:pic>
      <p:pic>
        <p:nvPicPr>
          <p:cNvPr id="1343" name="bg object 13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26684" y="2368499"/>
            <a:ext cx="25044" cy="5626"/>
          </a:xfrm>
          <a:prstGeom prst="rect">
            <a:avLst/>
          </a:prstGeom>
        </p:spPr>
      </p:pic>
      <p:pic>
        <p:nvPicPr>
          <p:cNvPr id="1344" name="bg object 13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2583" y="2368626"/>
            <a:ext cx="27736" cy="6540"/>
          </a:xfrm>
          <a:prstGeom prst="rect">
            <a:avLst/>
          </a:prstGeom>
        </p:spPr>
      </p:pic>
      <p:pic>
        <p:nvPicPr>
          <p:cNvPr id="1345" name="bg object 13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34183" y="2382901"/>
            <a:ext cx="26568" cy="6464"/>
          </a:xfrm>
          <a:prstGeom prst="rect">
            <a:avLst/>
          </a:prstGeom>
        </p:spPr>
      </p:pic>
      <p:pic>
        <p:nvPicPr>
          <p:cNvPr id="1346" name="bg object 13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2050" y="2383917"/>
            <a:ext cx="25311" cy="5549"/>
          </a:xfrm>
          <a:prstGeom prst="rect">
            <a:avLst/>
          </a:prstGeom>
        </p:spPr>
      </p:pic>
      <p:pic>
        <p:nvPicPr>
          <p:cNvPr id="1347" name="bg object 13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3288" y="2368206"/>
            <a:ext cx="21539" cy="4965"/>
          </a:xfrm>
          <a:prstGeom prst="rect">
            <a:avLst/>
          </a:prstGeom>
        </p:spPr>
      </p:pic>
      <p:pic>
        <p:nvPicPr>
          <p:cNvPr id="1348" name="bg object 13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9522" y="2384743"/>
            <a:ext cx="21215" cy="4940"/>
          </a:xfrm>
          <a:prstGeom prst="rect">
            <a:avLst/>
          </a:prstGeom>
        </p:spPr>
      </p:pic>
      <p:pic>
        <p:nvPicPr>
          <p:cNvPr id="1349" name="bg object 13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3499" y="2367648"/>
            <a:ext cx="15354" cy="3632"/>
          </a:xfrm>
          <a:prstGeom prst="rect">
            <a:avLst/>
          </a:prstGeom>
        </p:spPr>
      </p:pic>
      <p:pic>
        <p:nvPicPr>
          <p:cNvPr id="1350" name="bg object 13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8893" y="2368054"/>
            <a:ext cx="15971" cy="4064"/>
          </a:xfrm>
          <a:prstGeom prst="rect">
            <a:avLst/>
          </a:prstGeom>
        </p:spPr>
      </p:pic>
      <p:pic>
        <p:nvPicPr>
          <p:cNvPr id="1351" name="bg object 13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0475" y="2385720"/>
            <a:ext cx="14973" cy="4013"/>
          </a:xfrm>
          <a:prstGeom prst="rect">
            <a:avLst/>
          </a:prstGeom>
        </p:spPr>
      </p:pic>
      <p:pic>
        <p:nvPicPr>
          <p:cNvPr id="1352" name="bg object 13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85056" y="2343416"/>
            <a:ext cx="53124" cy="13639"/>
          </a:xfrm>
          <a:prstGeom prst="rect">
            <a:avLst/>
          </a:prstGeom>
        </p:spPr>
      </p:pic>
      <p:pic>
        <p:nvPicPr>
          <p:cNvPr id="1353" name="bg object 13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6475" y="2386470"/>
            <a:ext cx="15437" cy="3581"/>
          </a:xfrm>
          <a:prstGeom prst="rect">
            <a:avLst/>
          </a:prstGeom>
        </p:spPr>
      </p:pic>
      <p:pic>
        <p:nvPicPr>
          <p:cNvPr id="1354" name="bg object 135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078947" y="2343975"/>
            <a:ext cx="58293" cy="13944"/>
          </a:xfrm>
          <a:prstGeom prst="rect">
            <a:avLst/>
          </a:prstGeom>
        </p:spPr>
      </p:pic>
      <p:pic>
        <p:nvPicPr>
          <p:cNvPr id="1355" name="bg object 135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443325" y="2347582"/>
            <a:ext cx="55587" cy="13703"/>
          </a:xfrm>
          <a:prstGeom prst="rect">
            <a:avLst/>
          </a:prstGeom>
        </p:spPr>
      </p:pic>
      <p:pic>
        <p:nvPicPr>
          <p:cNvPr id="1356" name="bg object 135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02022" y="2342616"/>
            <a:ext cx="51193" cy="12090"/>
          </a:xfrm>
          <a:prstGeom prst="rect">
            <a:avLst/>
          </a:prstGeom>
        </p:spPr>
      </p:pic>
      <p:pic>
        <p:nvPicPr>
          <p:cNvPr id="1357" name="bg object 135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397210" y="2343010"/>
            <a:ext cx="53314" cy="12712"/>
          </a:xfrm>
          <a:prstGeom prst="rect">
            <a:avLst/>
          </a:prstGeom>
        </p:spPr>
      </p:pic>
      <p:pic>
        <p:nvPicPr>
          <p:cNvPr id="1358" name="bg object 135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91431" y="2343378"/>
            <a:ext cx="52717" cy="13004"/>
          </a:xfrm>
          <a:prstGeom prst="rect">
            <a:avLst/>
          </a:prstGeom>
        </p:spPr>
      </p:pic>
      <p:pic>
        <p:nvPicPr>
          <p:cNvPr id="1359" name="bg object 135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39782" y="2348661"/>
            <a:ext cx="52425" cy="12941"/>
          </a:xfrm>
          <a:prstGeom prst="rect">
            <a:avLst/>
          </a:prstGeom>
        </p:spPr>
      </p:pic>
      <p:pic>
        <p:nvPicPr>
          <p:cNvPr id="1360" name="bg object 136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232848" y="2349436"/>
            <a:ext cx="55181" cy="12636"/>
          </a:xfrm>
          <a:prstGeom prst="rect">
            <a:avLst/>
          </a:prstGeom>
        </p:spPr>
      </p:pic>
      <p:pic>
        <p:nvPicPr>
          <p:cNvPr id="1361" name="bg object 136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129622" y="2350198"/>
            <a:ext cx="50482" cy="11988"/>
          </a:xfrm>
          <a:prstGeom prst="rect">
            <a:avLst/>
          </a:prstGeom>
        </p:spPr>
      </p:pic>
      <p:pic>
        <p:nvPicPr>
          <p:cNvPr id="1362" name="bg object 136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717211" y="2342007"/>
            <a:ext cx="44754" cy="10871"/>
          </a:xfrm>
          <a:prstGeom prst="rect">
            <a:avLst/>
          </a:prstGeom>
        </p:spPr>
      </p:pic>
      <p:pic>
        <p:nvPicPr>
          <p:cNvPr id="1363" name="bg object 136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11789" y="2342375"/>
            <a:ext cx="47053" cy="11658"/>
          </a:xfrm>
          <a:prstGeom prst="rect">
            <a:avLst/>
          </a:prstGeom>
        </p:spPr>
      </p:pic>
      <p:pic>
        <p:nvPicPr>
          <p:cNvPr id="1364" name="bg object 136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023717" y="2351151"/>
            <a:ext cx="49110" cy="11531"/>
          </a:xfrm>
          <a:prstGeom prst="rect">
            <a:avLst/>
          </a:prstGeom>
        </p:spPr>
      </p:pic>
      <p:pic>
        <p:nvPicPr>
          <p:cNvPr id="1365" name="bg object 136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19945" y="2351875"/>
            <a:ext cx="46989" cy="10820"/>
          </a:xfrm>
          <a:prstGeom prst="rect">
            <a:avLst/>
          </a:prstGeom>
        </p:spPr>
      </p:pic>
      <p:pic>
        <p:nvPicPr>
          <p:cNvPr id="1366" name="bg object 136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824082" y="2341283"/>
            <a:ext cx="43942" cy="11049"/>
          </a:xfrm>
          <a:prstGeom prst="rect">
            <a:avLst/>
          </a:prstGeom>
        </p:spPr>
      </p:pic>
      <p:pic>
        <p:nvPicPr>
          <p:cNvPr id="1367" name="bg object 136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17863" y="2352331"/>
            <a:ext cx="43230" cy="10960"/>
          </a:xfrm>
          <a:prstGeom prst="rect">
            <a:avLst/>
          </a:prstGeom>
        </p:spPr>
      </p:pic>
      <p:pic>
        <p:nvPicPr>
          <p:cNvPr id="1368" name="bg object 136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39411" y="2341460"/>
            <a:ext cx="36588" cy="8737"/>
          </a:xfrm>
          <a:prstGeom prst="rect">
            <a:avLst/>
          </a:prstGeom>
        </p:spPr>
      </p:pic>
      <p:pic>
        <p:nvPicPr>
          <p:cNvPr id="1369" name="bg object 136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31486" y="2341841"/>
            <a:ext cx="38366" cy="9232"/>
          </a:xfrm>
          <a:prstGeom prst="rect">
            <a:avLst/>
          </a:prstGeom>
        </p:spPr>
      </p:pic>
      <p:pic>
        <p:nvPicPr>
          <p:cNvPr id="1370" name="bg object 137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10840" y="2354313"/>
            <a:ext cx="39319" cy="8978"/>
          </a:xfrm>
          <a:prstGeom prst="rect">
            <a:avLst/>
          </a:prstGeom>
        </p:spPr>
      </p:pic>
      <p:pic>
        <p:nvPicPr>
          <p:cNvPr id="1371" name="bg object 137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606649" y="2354846"/>
            <a:ext cx="38557" cy="8635"/>
          </a:xfrm>
          <a:prstGeom prst="rect">
            <a:avLst/>
          </a:prstGeom>
        </p:spPr>
      </p:pic>
      <p:pic>
        <p:nvPicPr>
          <p:cNvPr id="1372" name="bg object 137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46526" y="2341803"/>
            <a:ext cx="32012" cy="7277"/>
          </a:xfrm>
          <a:prstGeom prst="rect">
            <a:avLst/>
          </a:prstGeom>
        </p:spPr>
      </p:pic>
      <p:pic>
        <p:nvPicPr>
          <p:cNvPr id="1373" name="bg object 137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01556" y="2356193"/>
            <a:ext cx="32702" cy="7569"/>
          </a:xfrm>
          <a:prstGeom prst="rect">
            <a:avLst/>
          </a:prstGeom>
        </p:spPr>
      </p:pic>
      <p:pic>
        <p:nvPicPr>
          <p:cNvPr id="1374" name="bg object 1374"/>
          <p:cNvPicPr/>
          <p:nvPr/>
        </p:nvPicPr>
        <p:blipFill>
          <a:blip r:embed="rId578" cstate="print"/>
          <a:stretch>
            <a:fillRect/>
          </a:stretch>
        </p:blipFill>
        <p:spPr>
          <a:xfrm>
            <a:off x="3542182" y="2318359"/>
            <a:ext cx="67474" cy="42456"/>
          </a:xfrm>
          <a:prstGeom prst="rect">
            <a:avLst/>
          </a:prstGeom>
        </p:spPr>
      </p:pic>
      <p:pic>
        <p:nvPicPr>
          <p:cNvPr id="1375" name="bg object 137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52339" y="2341334"/>
            <a:ext cx="28613" cy="6819"/>
          </a:xfrm>
          <a:prstGeom prst="rect">
            <a:avLst/>
          </a:prstGeom>
        </p:spPr>
      </p:pic>
      <p:pic>
        <p:nvPicPr>
          <p:cNvPr id="1376" name="bg object 137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00033" y="2357031"/>
            <a:ext cx="27305" cy="6731"/>
          </a:xfrm>
          <a:prstGeom prst="rect">
            <a:avLst/>
          </a:prstGeom>
        </p:spPr>
      </p:pic>
      <p:pic>
        <p:nvPicPr>
          <p:cNvPr id="1377" name="bg object 13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3277" y="2358097"/>
            <a:ext cx="25895" cy="5765"/>
          </a:xfrm>
          <a:prstGeom prst="rect">
            <a:avLst/>
          </a:prstGeom>
        </p:spPr>
      </p:pic>
      <p:pic>
        <p:nvPicPr>
          <p:cNvPr id="1378" name="bg object 13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7476" y="2340927"/>
            <a:ext cx="22199" cy="5194"/>
          </a:xfrm>
          <a:prstGeom prst="rect">
            <a:avLst/>
          </a:prstGeom>
        </p:spPr>
      </p:pic>
      <p:pic>
        <p:nvPicPr>
          <p:cNvPr id="1379" name="bg object 13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1597" y="2341511"/>
            <a:ext cx="24002" cy="5461"/>
          </a:xfrm>
          <a:prstGeom prst="rect">
            <a:avLst/>
          </a:prstGeom>
        </p:spPr>
      </p:pic>
      <p:pic>
        <p:nvPicPr>
          <p:cNvPr id="1380" name="bg object 138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054" y="2358949"/>
            <a:ext cx="21870" cy="5105"/>
          </a:xfrm>
          <a:prstGeom prst="rect">
            <a:avLst/>
          </a:prstGeom>
        </p:spPr>
      </p:pic>
      <p:pic>
        <p:nvPicPr>
          <p:cNvPr id="1381" name="bg object 13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9791" y="2359964"/>
            <a:ext cx="15551" cy="4165"/>
          </a:xfrm>
          <a:prstGeom prst="rect">
            <a:avLst/>
          </a:prstGeom>
        </p:spPr>
      </p:pic>
      <p:pic>
        <p:nvPicPr>
          <p:cNvPr id="1382" name="bg object 13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77718" y="2340774"/>
            <a:ext cx="16530" cy="4241"/>
          </a:xfrm>
          <a:prstGeom prst="rect">
            <a:avLst/>
          </a:prstGeom>
        </p:spPr>
      </p:pic>
      <p:pic>
        <p:nvPicPr>
          <p:cNvPr id="1383" name="bg object 138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3587" y="2361438"/>
            <a:ext cx="11912" cy="2578"/>
          </a:xfrm>
          <a:prstGeom prst="rect">
            <a:avLst/>
          </a:prstGeom>
        </p:spPr>
      </p:pic>
      <p:pic>
        <p:nvPicPr>
          <p:cNvPr id="1384" name="bg object 1384"/>
          <p:cNvPicPr/>
          <p:nvPr/>
        </p:nvPicPr>
        <p:blipFill>
          <a:blip r:embed="rId579" cstate="print"/>
          <a:stretch>
            <a:fillRect/>
          </a:stretch>
        </p:blipFill>
        <p:spPr>
          <a:xfrm>
            <a:off x="4081576" y="2315375"/>
            <a:ext cx="59715" cy="15684"/>
          </a:xfrm>
          <a:prstGeom prst="rect">
            <a:avLst/>
          </a:prstGeom>
        </p:spPr>
      </p:pic>
      <p:pic>
        <p:nvPicPr>
          <p:cNvPr id="1385" name="bg object 138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407547" y="2313698"/>
            <a:ext cx="55270" cy="15062"/>
          </a:xfrm>
          <a:prstGeom prst="rect">
            <a:avLst/>
          </a:prstGeom>
        </p:spPr>
      </p:pic>
      <p:pic>
        <p:nvPicPr>
          <p:cNvPr id="1386" name="bg object 1386"/>
          <p:cNvPicPr/>
          <p:nvPr/>
        </p:nvPicPr>
        <p:blipFill>
          <a:blip r:embed="rId580" cstate="print"/>
          <a:stretch>
            <a:fillRect/>
          </a:stretch>
        </p:blipFill>
        <p:spPr>
          <a:xfrm>
            <a:off x="4187316" y="2315095"/>
            <a:ext cx="62433" cy="15252"/>
          </a:xfrm>
          <a:prstGeom prst="rect">
            <a:avLst/>
          </a:prstGeom>
        </p:spPr>
      </p:pic>
      <p:pic>
        <p:nvPicPr>
          <p:cNvPr id="1387" name="bg object 138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297629" y="2314702"/>
            <a:ext cx="58463" cy="15087"/>
          </a:xfrm>
          <a:prstGeom prst="rect">
            <a:avLst/>
          </a:prstGeom>
        </p:spPr>
      </p:pic>
      <p:pic>
        <p:nvPicPr>
          <p:cNvPr id="1388" name="bg object 138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431006" y="2319197"/>
            <a:ext cx="63385" cy="15278"/>
          </a:xfrm>
          <a:prstGeom prst="rect">
            <a:avLst/>
          </a:prstGeom>
        </p:spPr>
      </p:pic>
      <p:pic>
        <p:nvPicPr>
          <p:cNvPr id="1389" name="bg object 1389"/>
          <p:cNvPicPr/>
          <p:nvPr/>
        </p:nvPicPr>
        <p:blipFill>
          <a:blip r:embed="rId581" cstate="print"/>
          <a:stretch>
            <a:fillRect/>
          </a:stretch>
        </p:blipFill>
        <p:spPr>
          <a:xfrm>
            <a:off x="3325215" y="2320099"/>
            <a:ext cx="59143" cy="14973"/>
          </a:xfrm>
          <a:prstGeom prst="rect">
            <a:avLst/>
          </a:prstGeom>
        </p:spPr>
      </p:pic>
      <p:pic>
        <p:nvPicPr>
          <p:cNvPr id="1390" name="bg object 139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623955" y="2313698"/>
            <a:ext cx="52082" cy="13449"/>
          </a:xfrm>
          <a:prstGeom prst="rect">
            <a:avLst/>
          </a:prstGeom>
        </p:spPr>
      </p:pic>
      <p:pic>
        <p:nvPicPr>
          <p:cNvPr id="1391" name="bg object 1391"/>
          <p:cNvPicPr/>
          <p:nvPr/>
        </p:nvPicPr>
        <p:blipFill>
          <a:blip r:embed="rId582" cstate="print"/>
          <a:stretch>
            <a:fillRect/>
          </a:stretch>
        </p:blipFill>
        <p:spPr>
          <a:xfrm>
            <a:off x="3215957" y="2320848"/>
            <a:ext cx="61480" cy="14490"/>
          </a:xfrm>
          <a:prstGeom prst="rect">
            <a:avLst/>
          </a:prstGeom>
        </p:spPr>
      </p:pic>
      <p:pic>
        <p:nvPicPr>
          <p:cNvPr id="1392" name="bg object 139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512894" y="2314295"/>
            <a:ext cx="54267" cy="13614"/>
          </a:xfrm>
          <a:prstGeom prst="rect">
            <a:avLst/>
          </a:prstGeom>
        </p:spPr>
      </p:pic>
      <p:pic>
        <p:nvPicPr>
          <p:cNvPr id="1393" name="bg object 139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110776" y="2322030"/>
            <a:ext cx="53619" cy="13500"/>
          </a:xfrm>
          <a:prstGeom prst="rect">
            <a:avLst/>
          </a:prstGeom>
        </p:spPr>
      </p:pic>
      <p:pic>
        <p:nvPicPr>
          <p:cNvPr id="1394" name="bg object 139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002381" y="2322601"/>
            <a:ext cx="52527" cy="13385"/>
          </a:xfrm>
          <a:prstGeom prst="rect">
            <a:avLst/>
          </a:prstGeom>
        </p:spPr>
      </p:pic>
      <p:pic>
        <p:nvPicPr>
          <p:cNvPr id="1395" name="bg object 139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42445" y="2313368"/>
            <a:ext cx="47345" cy="11671"/>
          </a:xfrm>
          <a:prstGeom prst="rect">
            <a:avLst/>
          </a:prstGeom>
        </p:spPr>
      </p:pic>
      <p:pic>
        <p:nvPicPr>
          <p:cNvPr id="1396" name="bg object 139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732997" y="2313876"/>
            <a:ext cx="48983" cy="12268"/>
          </a:xfrm>
          <a:prstGeom prst="rect">
            <a:avLst/>
          </a:prstGeom>
        </p:spPr>
      </p:pic>
      <p:pic>
        <p:nvPicPr>
          <p:cNvPr id="1397" name="bg object 1397"/>
          <p:cNvPicPr/>
          <p:nvPr/>
        </p:nvPicPr>
        <p:blipFill>
          <a:blip r:embed="rId583" cstate="print"/>
          <a:stretch>
            <a:fillRect/>
          </a:stretch>
        </p:blipFill>
        <p:spPr>
          <a:xfrm>
            <a:off x="6062764" y="7359294"/>
            <a:ext cx="105371" cy="84061"/>
          </a:xfrm>
          <a:prstGeom prst="rect">
            <a:avLst/>
          </a:prstGeom>
        </p:spPr>
      </p:pic>
      <p:pic>
        <p:nvPicPr>
          <p:cNvPr id="1398" name="bg object 139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97682" y="2323960"/>
            <a:ext cx="48996" cy="12192"/>
          </a:xfrm>
          <a:prstGeom prst="rect">
            <a:avLst/>
          </a:prstGeom>
        </p:spPr>
      </p:pic>
      <p:pic>
        <p:nvPicPr>
          <p:cNvPr id="1399" name="bg object 139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788323" y="2324823"/>
            <a:ext cx="50507" cy="11417"/>
          </a:xfrm>
          <a:prstGeom prst="rect">
            <a:avLst/>
          </a:prstGeom>
        </p:spPr>
      </p:pic>
      <p:pic>
        <p:nvPicPr>
          <p:cNvPr id="1400" name="bg object 140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684577" y="2325242"/>
            <a:ext cx="44335" cy="11430"/>
          </a:xfrm>
          <a:prstGeom prst="rect">
            <a:avLst/>
          </a:prstGeom>
        </p:spPr>
      </p:pic>
      <p:pic>
        <p:nvPicPr>
          <p:cNvPr id="1401" name="bg object 140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50193" y="2312772"/>
            <a:ext cx="45110" cy="11531"/>
          </a:xfrm>
          <a:prstGeom prst="rect">
            <a:avLst/>
          </a:prstGeom>
        </p:spPr>
      </p:pic>
      <p:pic>
        <p:nvPicPr>
          <p:cNvPr id="1402" name="bg object 140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70170" y="2312975"/>
            <a:ext cx="37465" cy="9093"/>
          </a:xfrm>
          <a:prstGeom prst="rect">
            <a:avLst/>
          </a:prstGeom>
        </p:spPr>
      </p:pic>
      <p:pic>
        <p:nvPicPr>
          <p:cNvPr id="1403" name="bg object 140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61978" y="2313635"/>
            <a:ext cx="40195" cy="9448"/>
          </a:xfrm>
          <a:prstGeom prst="rect">
            <a:avLst/>
          </a:prstGeom>
        </p:spPr>
      </p:pic>
      <p:pic>
        <p:nvPicPr>
          <p:cNvPr id="1404" name="bg object 140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577718" y="2327287"/>
            <a:ext cx="40360" cy="9359"/>
          </a:xfrm>
          <a:prstGeom prst="rect">
            <a:avLst/>
          </a:prstGeom>
        </p:spPr>
      </p:pic>
      <p:pic>
        <p:nvPicPr>
          <p:cNvPr id="1405" name="bg object 140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468435" y="2327808"/>
            <a:ext cx="39801" cy="9004"/>
          </a:xfrm>
          <a:prstGeom prst="rect">
            <a:avLst/>
          </a:prstGeom>
        </p:spPr>
      </p:pic>
      <p:pic>
        <p:nvPicPr>
          <p:cNvPr id="1406" name="bg object 140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79440" y="2313355"/>
            <a:ext cx="33045" cy="7594"/>
          </a:xfrm>
          <a:prstGeom prst="rect">
            <a:avLst/>
          </a:prstGeom>
        </p:spPr>
      </p:pic>
      <p:pic>
        <p:nvPicPr>
          <p:cNvPr id="1407" name="bg object 140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64206" y="2329345"/>
            <a:ext cx="34594" cy="7518"/>
          </a:xfrm>
          <a:prstGeom prst="rect">
            <a:avLst/>
          </a:prstGeom>
        </p:spPr>
      </p:pic>
      <p:pic>
        <p:nvPicPr>
          <p:cNvPr id="1408" name="bg object 140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90032" y="2312885"/>
            <a:ext cx="29667" cy="7124"/>
          </a:xfrm>
          <a:prstGeom prst="rect">
            <a:avLst/>
          </a:prstGeom>
        </p:spPr>
      </p:pic>
      <p:pic>
        <p:nvPicPr>
          <p:cNvPr id="1409" name="bg object 140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57590" y="2330081"/>
            <a:ext cx="28028" cy="7035"/>
          </a:xfrm>
          <a:prstGeom prst="rect">
            <a:avLst/>
          </a:prstGeom>
        </p:spPr>
      </p:pic>
      <p:pic>
        <p:nvPicPr>
          <p:cNvPr id="1410" name="bg object 14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4314" y="2312796"/>
            <a:ext cx="17640" cy="4902"/>
          </a:xfrm>
          <a:prstGeom prst="rect">
            <a:avLst/>
          </a:prstGeom>
        </p:spPr>
      </p:pic>
      <p:pic>
        <p:nvPicPr>
          <p:cNvPr id="1411" name="bg object 14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9125" y="2313089"/>
            <a:ext cx="24942" cy="5714"/>
          </a:xfrm>
          <a:prstGeom prst="rect">
            <a:avLst/>
          </a:prstGeom>
        </p:spPr>
      </p:pic>
      <p:pic>
        <p:nvPicPr>
          <p:cNvPr id="1412" name="bg object 14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1786" y="2331440"/>
            <a:ext cx="24536" cy="5651"/>
          </a:xfrm>
          <a:prstGeom prst="rect">
            <a:avLst/>
          </a:prstGeom>
        </p:spPr>
      </p:pic>
      <p:pic>
        <p:nvPicPr>
          <p:cNvPr id="1413" name="bg object 14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9607" y="2332317"/>
            <a:ext cx="17216" cy="4838"/>
          </a:xfrm>
          <a:prstGeom prst="rect">
            <a:avLst/>
          </a:prstGeom>
        </p:spPr>
      </p:pic>
      <p:pic>
        <p:nvPicPr>
          <p:cNvPr id="1414" name="bg object 14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9965" y="2312543"/>
            <a:ext cx="16205" cy="3937"/>
          </a:xfrm>
          <a:prstGeom prst="rect">
            <a:avLst/>
          </a:prstGeom>
        </p:spPr>
      </p:pic>
      <p:pic>
        <p:nvPicPr>
          <p:cNvPr id="1415" name="bg object 14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40495" y="2333079"/>
            <a:ext cx="16180" cy="4356"/>
          </a:xfrm>
          <a:prstGeom prst="rect">
            <a:avLst/>
          </a:prstGeom>
        </p:spPr>
      </p:pic>
      <p:pic>
        <p:nvPicPr>
          <p:cNvPr id="1416" name="bg object 14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4710" y="2334590"/>
            <a:ext cx="12326" cy="2692"/>
          </a:xfrm>
          <a:prstGeom prst="rect">
            <a:avLst/>
          </a:prstGeom>
        </p:spPr>
      </p:pic>
      <p:pic>
        <p:nvPicPr>
          <p:cNvPr id="1417" name="bg object 141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415929" y="2283688"/>
            <a:ext cx="60540" cy="16395"/>
          </a:xfrm>
          <a:prstGeom prst="rect">
            <a:avLst/>
          </a:prstGeom>
        </p:spPr>
      </p:pic>
      <p:pic>
        <p:nvPicPr>
          <p:cNvPr id="1418" name="bg object 141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637113" y="2283320"/>
            <a:ext cx="58572" cy="14985"/>
          </a:xfrm>
          <a:prstGeom prst="rect">
            <a:avLst/>
          </a:prstGeom>
        </p:spPr>
      </p:pic>
      <p:pic>
        <p:nvPicPr>
          <p:cNvPr id="1419" name="bg object 141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24565" y="2283650"/>
            <a:ext cx="59956" cy="15735"/>
          </a:xfrm>
          <a:prstGeom prst="rect">
            <a:avLst/>
          </a:prstGeom>
        </p:spPr>
      </p:pic>
      <p:pic>
        <p:nvPicPr>
          <p:cNvPr id="1420" name="bg object 142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090265" y="2291524"/>
            <a:ext cx="61150" cy="15646"/>
          </a:xfrm>
          <a:prstGeom prst="rect">
            <a:avLst/>
          </a:prstGeom>
        </p:spPr>
      </p:pic>
      <p:pic>
        <p:nvPicPr>
          <p:cNvPr id="1421" name="bg object 142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982391" y="2291676"/>
            <a:ext cx="55676" cy="15633"/>
          </a:xfrm>
          <a:prstGeom prst="rect">
            <a:avLst/>
          </a:prstGeom>
        </p:spPr>
      </p:pic>
      <p:pic>
        <p:nvPicPr>
          <p:cNvPr id="1422" name="bg object 14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747107" y="2283231"/>
            <a:ext cx="55930" cy="14223"/>
          </a:xfrm>
          <a:prstGeom prst="rect">
            <a:avLst/>
          </a:prstGeom>
        </p:spPr>
      </p:pic>
      <p:pic>
        <p:nvPicPr>
          <p:cNvPr id="1423" name="bg object 14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71063" y="2293531"/>
            <a:ext cx="55283" cy="14122"/>
          </a:xfrm>
          <a:prstGeom prst="rect">
            <a:avLst/>
          </a:prstGeom>
        </p:spPr>
      </p:pic>
      <p:pic>
        <p:nvPicPr>
          <p:cNvPr id="1424" name="bg object 14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63164" y="2294546"/>
            <a:ext cx="53479" cy="13055"/>
          </a:xfrm>
          <a:prstGeom prst="rect">
            <a:avLst/>
          </a:prstGeom>
        </p:spPr>
      </p:pic>
      <p:pic>
        <p:nvPicPr>
          <p:cNvPr id="1425" name="bg object 14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70716" y="2283078"/>
            <a:ext cx="50317" cy="12039"/>
          </a:xfrm>
          <a:prstGeom prst="rect">
            <a:avLst/>
          </a:prstGeom>
        </p:spPr>
      </p:pic>
      <p:pic>
        <p:nvPicPr>
          <p:cNvPr id="1426" name="bg object 14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862950" y="2283383"/>
            <a:ext cx="50415" cy="12839"/>
          </a:xfrm>
          <a:prstGeom prst="rect">
            <a:avLst/>
          </a:prstGeom>
        </p:spPr>
      </p:pic>
      <p:pic>
        <p:nvPicPr>
          <p:cNvPr id="1427" name="bg object 14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652115" y="2295525"/>
            <a:ext cx="52387" cy="12611"/>
          </a:xfrm>
          <a:prstGeom prst="rect">
            <a:avLst/>
          </a:prstGeom>
        </p:spPr>
      </p:pic>
      <p:pic>
        <p:nvPicPr>
          <p:cNvPr id="1428" name="bg object 14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84991" y="2282278"/>
            <a:ext cx="46374" cy="12052"/>
          </a:xfrm>
          <a:prstGeom prst="rect">
            <a:avLst/>
          </a:prstGeom>
        </p:spPr>
      </p:pic>
      <p:pic>
        <p:nvPicPr>
          <p:cNvPr id="1429" name="bg object 14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547302" y="2296197"/>
            <a:ext cx="45453" cy="11950"/>
          </a:xfrm>
          <a:prstGeom prst="rect">
            <a:avLst/>
          </a:prstGeom>
        </p:spPr>
      </p:pic>
      <p:pic>
        <p:nvPicPr>
          <p:cNvPr id="1430" name="bg object 14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06454" y="2282837"/>
            <a:ext cx="39636" cy="8978"/>
          </a:xfrm>
          <a:prstGeom prst="rect">
            <a:avLst/>
          </a:prstGeom>
        </p:spPr>
      </p:pic>
      <p:pic>
        <p:nvPicPr>
          <p:cNvPr id="1431" name="bg object 14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97207" y="2282939"/>
            <a:ext cx="40639" cy="10071"/>
          </a:xfrm>
          <a:prstGeom prst="rect">
            <a:avLst/>
          </a:prstGeom>
        </p:spPr>
      </p:pic>
      <p:pic>
        <p:nvPicPr>
          <p:cNvPr id="1432" name="bg object 14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25941" y="2298878"/>
            <a:ext cx="41084" cy="9410"/>
          </a:xfrm>
          <a:prstGeom prst="rect">
            <a:avLst/>
          </a:prstGeom>
        </p:spPr>
      </p:pic>
      <p:pic>
        <p:nvPicPr>
          <p:cNvPr id="1433" name="bg object 14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435097" y="2298318"/>
            <a:ext cx="41770" cy="9778"/>
          </a:xfrm>
          <a:prstGeom prst="rect">
            <a:avLst/>
          </a:prstGeom>
        </p:spPr>
      </p:pic>
      <p:pic>
        <p:nvPicPr>
          <p:cNvPr id="1434" name="bg object 14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21642" y="2282939"/>
            <a:ext cx="33985" cy="7924"/>
          </a:xfrm>
          <a:prstGeom prst="rect">
            <a:avLst/>
          </a:prstGeom>
        </p:spPr>
      </p:pic>
      <p:pic>
        <p:nvPicPr>
          <p:cNvPr id="1435" name="bg object 14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16835" y="2300465"/>
            <a:ext cx="35598" cy="7861"/>
          </a:xfrm>
          <a:prstGeom prst="rect">
            <a:avLst/>
          </a:prstGeom>
        </p:spPr>
      </p:pic>
      <p:pic>
        <p:nvPicPr>
          <p:cNvPr id="1436" name="bg object 14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33035" y="2282609"/>
            <a:ext cx="29081" cy="7124"/>
          </a:xfrm>
          <a:prstGeom prst="rect">
            <a:avLst/>
          </a:prstGeom>
        </p:spPr>
      </p:pic>
      <p:pic>
        <p:nvPicPr>
          <p:cNvPr id="1437" name="bg object 14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10320" y="2301201"/>
            <a:ext cx="28981" cy="7353"/>
          </a:xfrm>
          <a:prstGeom prst="rect">
            <a:avLst/>
          </a:prstGeom>
        </p:spPr>
      </p:pic>
      <p:pic>
        <p:nvPicPr>
          <p:cNvPr id="1438" name="bg object 14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178886" y="2259837"/>
            <a:ext cx="82880" cy="46875"/>
          </a:xfrm>
          <a:prstGeom prst="rect">
            <a:avLst/>
          </a:prstGeom>
        </p:spPr>
      </p:pic>
      <p:pic>
        <p:nvPicPr>
          <p:cNvPr id="1439" name="bg object 14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4098" y="2302611"/>
            <a:ext cx="23259" cy="5600"/>
          </a:xfrm>
          <a:prstGeom prst="rect">
            <a:avLst/>
          </a:prstGeom>
        </p:spPr>
      </p:pic>
      <p:pic>
        <p:nvPicPr>
          <p:cNvPr id="1440" name="bg object 14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7892" y="2282685"/>
            <a:ext cx="23545" cy="5664"/>
          </a:xfrm>
          <a:prstGeom prst="rect">
            <a:avLst/>
          </a:prstGeom>
        </p:spPr>
      </p:pic>
      <p:pic>
        <p:nvPicPr>
          <p:cNvPr id="1441" name="bg object 14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60463" y="2282570"/>
            <a:ext cx="17642" cy="4597"/>
          </a:xfrm>
          <a:prstGeom prst="rect">
            <a:avLst/>
          </a:prstGeom>
        </p:spPr>
      </p:pic>
      <p:pic>
        <p:nvPicPr>
          <p:cNvPr id="1442" name="bg object 14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2098" y="2282151"/>
            <a:ext cx="16764" cy="4114"/>
          </a:xfrm>
          <a:prstGeom prst="rect">
            <a:avLst/>
          </a:prstGeom>
        </p:spPr>
      </p:pic>
      <p:pic>
        <p:nvPicPr>
          <p:cNvPr id="1443" name="bg object 14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95830" y="2303703"/>
            <a:ext cx="16573" cy="4533"/>
          </a:xfrm>
          <a:prstGeom prst="rect">
            <a:avLst/>
          </a:prstGeom>
        </p:spPr>
      </p:pic>
      <p:pic>
        <p:nvPicPr>
          <p:cNvPr id="1444" name="bg object 14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5073" y="2304478"/>
            <a:ext cx="16763" cy="4076"/>
          </a:xfrm>
          <a:prstGeom prst="rect">
            <a:avLst/>
          </a:prstGeom>
        </p:spPr>
      </p:pic>
      <p:pic>
        <p:nvPicPr>
          <p:cNvPr id="1445" name="bg object 1445"/>
          <p:cNvPicPr/>
          <p:nvPr/>
        </p:nvPicPr>
        <p:blipFill>
          <a:blip r:embed="rId584" cstate="print"/>
          <a:stretch>
            <a:fillRect/>
          </a:stretch>
        </p:blipFill>
        <p:spPr>
          <a:xfrm>
            <a:off x="4536376" y="2252434"/>
            <a:ext cx="65074" cy="17576"/>
          </a:xfrm>
          <a:prstGeom prst="rect">
            <a:avLst/>
          </a:prstGeom>
        </p:spPr>
      </p:pic>
      <p:pic>
        <p:nvPicPr>
          <p:cNvPr id="1446" name="bg object 144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422495" y="2253157"/>
            <a:ext cx="69761" cy="17741"/>
          </a:xfrm>
          <a:prstGeom prst="rect">
            <a:avLst/>
          </a:prstGeom>
        </p:spPr>
      </p:pic>
      <p:pic>
        <p:nvPicPr>
          <p:cNvPr id="1447" name="bg object 1447"/>
          <p:cNvPicPr/>
          <p:nvPr/>
        </p:nvPicPr>
        <p:blipFill>
          <a:blip r:embed="rId585" cstate="print"/>
          <a:stretch>
            <a:fillRect/>
          </a:stretch>
        </p:blipFill>
        <p:spPr>
          <a:xfrm>
            <a:off x="3068815" y="2260473"/>
            <a:ext cx="67741" cy="17665"/>
          </a:xfrm>
          <a:prstGeom prst="rect">
            <a:avLst/>
          </a:prstGeom>
        </p:spPr>
      </p:pic>
      <p:pic>
        <p:nvPicPr>
          <p:cNvPr id="1448" name="bg object 144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766919" y="2251392"/>
            <a:ext cx="58470" cy="16471"/>
          </a:xfrm>
          <a:prstGeom prst="rect">
            <a:avLst/>
          </a:prstGeom>
        </p:spPr>
      </p:pic>
      <p:pic>
        <p:nvPicPr>
          <p:cNvPr id="1449" name="bg object 144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652568" y="2252345"/>
            <a:ext cx="60401" cy="16446"/>
          </a:xfrm>
          <a:prstGeom prst="rect">
            <a:avLst/>
          </a:prstGeom>
        </p:spPr>
      </p:pic>
      <p:pic>
        <p:nvPicPr>
          <p:cNvPr id="1450" name="bg object 145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844990" y="2262517"/>
            <a:ext cx="65404" cy="15862"/>
          </a:xfrm>
          <a:prstGeom prst="rect">
            <a:avLst/>
          </a:prstGeom>
        </p:spPr>
      </p:pic>
      <p:pic>
        <p:nvPicPr>
          <p:cNvPr id="1451" name="bg object 1451"/>
          <p:cNvPicPr/>
          <p:nvPr/>
        </p:nvPicPr>
        <p:blipFill>
          <a:blip r:embed="rId586" cstate="print"/>
          <a:stretch>
            <a:fillRect/>
          </a:stretch>
        </p:blipFill>
        <p:spPr>
          <a:xfrm>
            <a:off x="2955302" y="2261463"/>
            <a:ext cx="67424" cy="16637"/>
          </a:xfrm>
          <a:prstGeom prst="rect">
            <a:avLst/>
          </a:prstGeom>
        </p:spPr>
      </p:pic>
      <p:pic>
        <p:nvPicPr>
          <p:cNvPr id="1452" name="bg object 145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735376" y="2263813"/>
            <a:ext cx="56756" cy="14744"/>
          </a:xfrm>
          <a:prstGeom prst="rect">
            <a:avLst/>
          </a:prstGeom>
        </p:spPr>
      </p:pic>
      <p:pic>
        <p:nvPicPr>
          <p:cNvPr id="1453" name="bg object 145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879961" y="2252078"/>
            <a:ext cx="57467" cy="14858"/>
          </a:xfrm>
          <a:prstGeom prst="rect">
            <a:avLst/>
          </a:prstGeom>
        </p:spPr>
      </p:pic>
      <p:pic>
        <p:nvPicPr>
          <p:cNvPr id="1454" name="bg object 14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622448" y="2264879"/>
            <a:ext cx="54927" cy="13665"/>
          </a:xfrm>
          <a:prstGeom prst="rect">
            <a:avLst/>
          </a:prstGeom>
        </p:spPr>
      </p:pic>
      <p:pic>
        <p:nvPicPr>
          <p:cNvPr id="1455" name="bg object 145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10035" y="2251748"/>
            <a:ext cx="49847" cy="12801"/>
          </a:xfrm>
          <a:prstGeom prst="rect">
            <a:avLst/>
          </a:prstGeom>
        </p:spPr>
      </p:pic>
      <p:pic>
        <p:nvPicPr>
          <p:cNvPr id="1456" name="bg object 145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995392" y="2252255"/>
            <a:ext cx="52120" cy="13449"/>
          </a:xfrm>
          <a:prstGeom prst="rect">
            <a:avLst/>
          </a:prstGeom>
        </p:spPr>
      </p:pic>
      <p:pic>
        <p:nvPicPr>
          <p:cNvPr id="1457" name="bg object 145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509964" y="2266137"/>
            <a:ext cx="53505" cy="12484"/>
          </a:xfrm>
          <a:prstGeom prst="rect">
            <a:avLst/>
          </a:prstGeom>
        </p:spPr>
      </p:pic>
      <p:pic>
        <p:nvPicPr>
          <p:cNvPr id="1458" name="bg object 145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22633" y="2251151"/>
            <a:ext cx="47701" cy="12573"/>
          </a:xfrm>
          <a:prstGeom prst="rect">
            <a:avLst/>
          </a:prstGeom>
        </p:spPr>
      </p:pic>
      <p:pic>
        <p:nvPicPr>
          <p:cNvPr id="1459" name="bg object 145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401798" y="2266568"/>
            <a:ext cx="46647" cy="12484"/>
          </a:xfrm>
          <a:prstGeom prst="rect">
            <a:avLst/>
          </a:prstGeom>
        </p:spPr>
      </p:pic>
      <p:pic>
        <p:nvPicPr>
          <p:cNvPr id="1460" name="bg object 14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337289" y="2251836"/>
            <a:ext cx="42189" cy="10515"/>
          </a:xfrm>
          <a:prstGeom prst="rect">
            <a:avLst/>
          </a:prstGeom>
        </p:spPr>
      </p:pic>
      <p:pic>
        <p:nvPicPr>
          <p:cNvPr id="1461" name="bg object 146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90787" y="2268461"/>
            <a:ext cx="40881" cy="10439"/>
          </a:xfrm>
          <a:prstGeom prst="rect">
            <a:avLst/>
          </a:prstGeom>
        </p:spPr>
      </p:pic>
      <p:pic>
        <p:nvPicPr>
          <p:cNvPr id="1462" name="bg object 146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67285" y="2251468"/>
            <a:ext cx="33718" cy="8369"/>
          </a:xfrm>
          <a:prstGeom prst="rect">
            <a:avLst/>
          </a:prstGeom>
        </p:spPr>
      </p:pic>
      <p:pic>
        <p:nvPicPr>
          <p:cNvPr id="1463" name="bg object 146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54916" y="2252294"/>
            <a:ext cx="35623" cy="8712"/>
          </a:xfrm>
          <a:prstGeom prst="rect">
            <a:avLst/>
          </a:prstGeom>
        </p:spPr>
      </p:pic>
      <p:pic>
        <p:nvPicPr>
          <p:cNvPr id="1464" name="bg object 146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178545" y="2269959"/>
            <a:ext cx="35623" cy="8928"/>
          </a:xfrm>
          <a:prstGeom prst="rect">
            <a:avLst/>
          </a:prstGeom>
        </p:spPr>
      </p:pic>
      <p:pic>
        <p:nvPicPr>
          <p:cNvPr id="1465" name="bg object 146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068804" y="2270569"/>
            <a:ext cx="32029" cy="8254"/>
          </a:xfrm>
          <a:prstGeom prst="rect">
            <a:avLst/>
          </a:prstGeom>
        </p:spPr>
      </p:pic>
      <p:pic>
        <p:nvPicPr>
          <p:cNvPr id="1466" name="bg object 146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4926" y="2251951"/>
            <a:ext cx="27609" cy="6642"/>
          </a:xfrm>
          <a:prstGeom prst="rect">
            <a:avLst/>
          </a:prstGeom>
        </p:spPr>
      </p:pic>
      <p:pic>
        <p:nvPicPr>
          <p:cNvPr id="1467" name="bg object 146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58340" y="2272296"/>
            <a:ext cx="28041" cy="6527"/>
          </a:xfrm>
          <a:prstGeom prst="rect">
            <a:avLst/>
          </a:prstGeom>
        </p:spPr>
      </p:pic>
      <p:pic>
        <p:nvPicPr>
          <p:cNvPr id="1468" name="bg object 146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98159" y="2251633"/>
            <a:ext cx="24371" cy="5943"/>
          </a:xfrm>
          <a:prstGeom prst="rect">
            <a:avLst/>
          </a:prstGeom>
        </p:spPr>
      </p:pic>
      <p:pic>
        <p:nvPicPr>
          <p:cNvPr id="1469" name="bg object 146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6072" y="2273185"/>
            <a:ext cx="24231" cy="5842"/>
          </a:xfrm>
          <a:prstGeom prst="rect">
            <a:avLst/>
          </a:prstGeom>
        </p:spPr>
      </p:pic>
      <p:pic>
        <p:nvPicPr>
          <p:cNvPr id="1470" name="bg object 14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5878" y="2251519"/>
            <a:ext cx="18336" cy="4800"/>
          </a:xfrm>
          <a:prstGeom prst="rect">
            <a:avLst/>
          </a:prstGeom>
        </p:spPr>
      </p:pic>
      <p:pic>
        <p:nvPicPr>
          <p:cNvPr id="1471" name="bg object 147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7998" y="2274316"/>
            <a:ext cx="17201" cy="4737"/>
          </a:xfrm>
          <a:prstGeom prst="rect">
            <a:avLst/>
          </a:prstGeom>
        </p:spPr>
      </p:pic>
      <p:pic>
        <p:nvPicPr>
          <p:cNvPr id="1472" name="bg object 147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850" y="2275966"/>
            <a:ext cx="13081" cy="2921"/>
          </a:xfrm>
          <a:prstGeom prst="rect">
            <a:avLst/>
          </a:prstGeom>
        </p:spPr>
      </p:pic>
      <p:pic>
        <p:nvPicPr>
          <p:cNvPr id="1473" name="bg object 1473"/>
          <p:cNvPicPr/>
          <p:nvPr/>
        </p:nvPicPr>
        <p:blipFill>
          <a:blip r:embed="rId587" cstate="print"/>
          <a:stretch>
            <a:fillRect/>
          </a:stretch>
        </p:blipFill>
        <p:spPr>
          <a:xfrm>
            <a:off x="4663997" y="2219197"/>
            <a:ext cx="71515" cy="18313"/>
          </a:xfrm>
          <a:prstGeom prst="rect">
            <a:avLst/>
          </a:prstGeom>
        </p:spPr>
      </p:pic>
      <p:pic>
        <p:nvPicPr>
          <p:cNvPr id="1474" name="bg object 1474"/>
          <p:cNvPicPr/>
          <p:nvPr/>
        </p:nvPicPr>
        <p:blipFill>
          <a:blip r:embed="rId587" cstate="print"/>
          <a:stretch>
            <a:fillRect/>
          </a:stretch>
        </p:blipFill>
        <p:spPr>
          <a:xfrm>
            <a:off x="2927477" y="2228659"/>
            <a:ext cx="72643" cy="18224"/>
          </a:xfrm>
          <a:prstGeom prst="rect">
            <a:avLst/>
          </a:prstGeom>
        </p:spPr>
      </p:pic>
      <p:pic>
        <p:nvPicPr>
          <p:cNvPr id="1475" name="bg object 147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820797" y="2229180"/>
            <a:ext cx="63398" cy="17818"/>
          </a:xfrm>
          <a:prstGeom prst="rect">
            <a:avLst/>
          </a:prstGeom>
        </p:spPr>
      </p:pic>
      <p:pic>
        <p:nvPicPr>
          <p:cNvPr id="1476" name="bg object 147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903571" y="2217966"/>
            <a:ext cx="60299" cy="17233"/>
          </a:xfrm>
          <a:prstGeom prst="rect">
            <a:avLst/>
          </a:prstGeom>
        </p:spPr>
      </p:pic>
      <p:pic>
        <p:nvPicPr>
          <p:cNvPr id="1477" name="bg object 147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783048" y="2218779"/>
            <a:ext cx="66421" cy="17538"/>
          </a:xfrm>
          <a:prstGeom prst="rect">
            <a:avLst/>
          </a:prstGeom>
        </p:spPr>
      </p:pic>
      <p:pic>
        <p:nvPicPr>
          <p:cNvPr id="1478" name="bg object 1478"/>
          <p:cNvPicPr/>
          <p:nvPr/>
        </p:nvPicPr>
        <p:blipFill>
          <a:blip r:embed="rId588" cstate="print"/>
          <a:stretch>
            <a:fillRect/>
          </a:stretch>
        </p:blipFill>
        <p:spPr>
          <a:xfrm>
            <a:off x="2704503" y="2230589"/>
            <a:ext cx="67729" cy="16586"/>
          </a:xfrm>
          <a:prstGeom prst="rect">
            <a:avLst/>
          </a:prstGeom>
        </p:spPr>
      </p:pic>
      <p:pic>
        <p:nvPicPr>
          <p:cNvPr id="1479" name="bg object 147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16841" y="2218715"/>
            <a:ext cx="58892" cy="15570"/>
          </a:xfrm>
          <a:prstGeom prst="rect">
            <a:avLst/>
          </a:prstGeom>
        </p:spPr>
      </p:pic>
      <p:pic>
        <p:nvPicPr>
          <p:cNvPr id="1480" name="bg object 148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89809" y="2231961"/>
            <a:ext cx="58639" cy="15443"/>
          </a:xfrm>
          <a:prstGeom prst="rect">
            <a:avLst/>
          </a:prstGeom>
        </p:spPr>
      </p:pic>
      <p:pic>
        <p:nvPicPr>
          <p:cNvPr id="1481" name="bg object 148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53825" y="2218550"/>
            <a:ext cx="48983" cy="13055"/>
          </a:xfrm>
          <a:prstGeom prst="rect">
            <a:avLst/>
          </a:prstGeom>
        </p:spPr>
      </p:pic>
      <p:pic>
        <p:nvPicPr>
          <p:cNvPr id="1482" name="bg object 148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37493" y="2218905"/>
            <a:ext cx="53873" cy="14097"/>
          </a:xfrm>
          <a:prstGeom prst="rect">
            <a:avLst/>
          </a:prstGeom>
        </p:spPr>
      </p:pic>
      <p:pic>
        <p:nvPicPr>
          <p:cNvPr id="1483" name="bg object 148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478620" y="2233434"/>
            <a:ext cx="53746" cy="13931"/>
          </a:xfrm>
          <a:prstGeom prst="rect">
            <a:avLst/>
          </a:prstGeom>
        </p:spPr>
      </p:pic>
      <p:pic>
        <p:nvPicPr>
          <p:cNvPr id="1484" name="bg object 1484"/>
          <p:cNvPicPr/>
          <p:nvPr/>
        </p:nvPicPr>
        <p:blipFill>
          <a:blip r:embed="rId589" cstate="print"/>
          <a:stretch>
            <a:fillRect/>
          </a:stretch>
        </p:blipFill>
        <p:spPr>
          <a:xfrm>
            <a:off x="2360257" y="2234196"/>
            <a:ext cx="55359" cy="13233"/>
          </a:xfrm>
          <a:prstGeom prst="rect">
            <a:avLst/>
          </a:prstGeom>
        </p:spPr>
      </p:pic>
      <p:pic>
        <p:nvPicPr>
          <p:cNvPr id="1485" name="bg object 148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370602" y="2218004"/>
            <a:ext cx="45453" cy="12534"/>
          </a:xfrm>
          <a:prstGeom prst="rect">
            <a:avLst/>
          </a:prstGeom>
        </p:spPr>
      </p:pic>
      <p:pic>
        <p:nvPicPr>
          <p:cNvPr id="1486" name="bg object 148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53462" y="2235009"/>
            <a:ext cx="42163" cy="12395"/>
          </a:xfrm>
          <a:prstGeom prst="rect">
            <a:avLst/>
          </a:prstGeom>
        </p:spPr>
      </p:pic>
      <p:pic>
        <p:nvPicPr>
          <p:cNvPr id="1487" name="bg object 148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88635" y="2218740"/>
            <a:ext cx="40652" cy="10452"/>
          </a:xfrm>
          <a:prstGeom prst="rect">
            <a:avLst/>
          </a:prstGeom>
        </p:spPr>
      </p:pic>
      <p:pic>
        <p:nvPicPr>
          <p:cNvPr id="1488" name="bg object 148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133752" y="2236939"/>
            <a:ext cx="43662" cy="10680"/>
          </a:xfrm>
          <a:prstGeom prst="rect">
            <a:avLst/>
          </a:prstGeom>
        </p:spPr>
      </p:pic>
      <p:pic>
        <p:nvPicPr>
          <p:cNvPr id="1489" name="bg object 148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05564" y="2219223"/>
            <a:ext cx="35890" cy="8686"/>
          </a:xfrm>
          <a:prstGeom prst="rect">
            <a:avLst/>
          </a:prstGeom>
        </p:spPr>
      </p:pic>
      <p:pic>
        <p:nvPicPr>
          <p:cNvPr id="1490" name="bg object 149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021928" y="2238515"/>
            <a:ext cx="36906" cy="9042"/>
          </a:xfrm>
          <a:prstGeom prst="rect">
            <a:avLst/>
          </a:prstGeom>
        </p:spPr>
      </p:pic>
      <p:pic>
        <p:nvPicPr>
          <p:cNvPr id="1491" name="bg object 149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23775" y="2218728"/>
            <a:ext cx="32791" cy="8153"/>
          </a:xfrm>
          <a:prstGeom prst="rect">
            <a:avLst/>
          </a:prstGeom>
        </p:spPr>
      </p:pic>
      <p:pic>
        <p:nvPicPr>
          <p:cNvPr id="1492" name="bg object 149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10956" y="2239505"/>
            <a:ext cx="30695" cy="8013"/>
          </a:xfrm>
          <a:prstGeom prst="rect">
            <a:avLst/>
          </a:prstGeom>
        </p:spPr>
      </p:pic>
      <p:pic>
        <p:nvPicPr>
          <p:cNvPr id="1493" name="bg object 149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2330" y="2219020"/>
            <a:ext cx="25146" cy="6210"/>
          </a:xfrm>
          <a:prstGeom prst="rect">
            <a:avLst/>
          </a:prstGeom>
        </p:spPr>
      </p:pic>
      <p:pic>
        <p:nvPicPr>
          <p:cNvPr id="1494" name="bg object 1494"/>
          <p:cNvPicPr/>
          <p:nvPr/>
        </p:nvPicPr>
        <p:blipFill>
          <a:blip r:embed="rId590" cstate="print"/>
          <a:stretch>
            <a:fillRect/>
          </a:stretch>
        </p:blipFill>
        <p:spPr>
          <a:xfrm>
            <a:off x="4548149" y="2185378"/>
            <a:ext cx="90830" cy="53161"/>
          </a:xfrm>
          <a:prstGeom prst="rect">
            <a:avLst/>
          </a:prstGeom>
        </p:spPr>
      </p:pic>
      <p:pic>
        <p:nvPicPr>
          <p:cNvPr id="1495" name="bg object 149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94789" y="2241016"/>
            <a:ext cx="27101" cy="6451"/>
          </a:xfrm>
          <a:prstGeom prst="rect">
            <a:avLst/>
          </a:prstGeom>
        </p:spPr>
      </p:pic>
      <p:pic>
        <p:nvPicPr>
          <p:cNvPr id="1496" name="bg object 14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7101" y="2218486"/>
            <a:ext cx="17767" cy="4521"/>
          </a:xfrm>
          <a:prstGeom prst="rect">
            <a:avLst/>
          </a:prstGeom>
        </p:spPr>
      </p:pic>
      <p:pic>
        <p:nvPicPr>
          <p:cNvPr id="1497" name="bg object 149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3024327" y="2193722"/>
            <a:ext cx="95161" cy="53123"/>
          </a:xfrm>
          <a:prstGeom prst="rect">
            <a:avLst/>
          </a:prstGeom>
        </p:spPr>
      </p:pic>
      <p:pic>
        <p:nvPicPr>
          <p:cNvPr id="1498" name="bg object 14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2824" y="2218893"/>
            <a:ext cx="18964" cy="5080"/>
          </a:xfrm>
          <a:prstGeom prst="rect">
            <a:avLst/>
          </a:prstGeom>
        </p:spPr>
      </p:pic>
      <p:pic>
        <p:nvPicPr>
          <p:cNvPr id="1499" name="bg object 14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6506" y="2242147"/>
            <a:ext cx="17655" cy="4978"/>
          </a:xfrm>
          <a:prstGeom prst="rect">
            <a:avLst/>
          </a:prstGeom>
        </p:spPr>
      </p:pic>
      <p:pic>
        <p:nvPicPr>
          <p:cNvPr id="1500" name="bg object 15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7776" y="2243010"/>
            <a:ext cx="18072" cy="4432"/>
          </a:xfrm>
          <a:prstGeom prst="rect">
            <a:avLst/>
          </a:prstGeom>
        </p:spPr>
      </p:pic>
      <p:pic>
        <p:nvPicPr>
          <p:cNvPr id="1501" name="bg object 1501"/>
          <p:cNvPicPr/>
          <p:nvPr/>
        </p:nvPicPr>
        <p:blipFill>
          <a:blip r:embed="rId591" cstate="print"/>
          <a:stretch>
            <a:fillRect/>
          </a:stretch>
        </p:blipFill>
        <p:spPr>
          <a:xfrm>
            <a:off x="3224466" y="2116632"/>
            <a:ext cx="149402" cy="189827"/>
          </a:xfrm>
          <a:prstGeom prst="rect">
            <a:avLst/>
          </a:prstGeom>
        </p:spPr>
      </p:pic>
      <p:pic>
        <p:nvPicPr>
          <p:cNvPr id="1502" name="bg object 1502"/>
          <p:cNvPicPr/>
          <p:nvPr/>
        </p:nvPicPr>
        <p:blipFill>
          <a:blip r:embed="rId592" cstate="print"/>
          <a:stretch>
            <a:fillRect/>
          </a:stretch>
        </p:blipFill>
        <p:spPr>
          <a:xfrm>
            <a:off x="4682540" y="2184730"/>
            <a:ext cx="74333" cy="20726"/>
          </a:xfrm>
          <a:prstGeom prst="rect">
            <a:avLst/>
          </a:prstGeom>
        </p:spPr>
      </p:pic>
      <p:pic>
        <p:nvPicPr>
          <p:cNvPr id="1503" name="bg object 1503"/>
          <p:cNvPicPr/>
          <p:nvPr/>
        </p:nvPicPr>
        <p:blipFill>
          <a:blip r:embed="rId593" cstate="print"/>
          <a:stretch>
            <a:fillRect/>
          </a:stretch>
        </p:blipFill>
        <p:spPr>
          <a:xfrm>
            <a:off x="2905899" y="2194394"/>
            <a:ext cx="74980" cy="20612"/>
          </a:xfrm>
          <a:prstGeom prst="rect">
            <a:avLst/>
          </a:prstGeom>
        </p:spPr>
      </p:pic>
      <p:pic>
        <p:nvPicPr>
          <p:cNvPr id="1504" name="bg object 1504"/>
          <p:cNvPicPr/>
          <p:nvPr/>
        </p:nvPicPr>
        <p:blipFill>
          <a:blip r:embed="rId594" cstate="print"/>
          <a:stretch>
            <a:fillRect/>
          </a:stretch>
        </p:blipFill>
        <p:spPr>
          <a:xfrm>
            <a:off x="4798149" y="2184996"/>
            <a:ext cx="73710" cy="19202"/>
          </a:xfrm>
          <a:prstGeom prst="rect">
            <a:avLst/>
          </a:prstGeom>
        </p:spPr>
      </p:pic>
      <p:pic>
        <p:nvPicPr>
          <p:cNvPr id="1505" name="bg object 150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786710" y="2195944"/>
            <a:ext cx="74688" cy="19037"/>
          </a:xfrm>
          <a:prstGeom prst="rect">
            <a:avLst/>
          </a:prstGeom>
        </p:spPr>
      </p:pic>
      <p:pic>
        <p:nvPicPr>
          <p:cNvPr id="1506" name="bg object 1506"/>
          <p:cNvPicPr/>
          <p:nvPr/>
        </p:nvPicPr>
        <p:blipFill>
          <a:blip r:embed="rId595" cstate="print"/>
          <a:stretch>
            <a:fillRect/>
          </a:stretch>
        </p:blipFill>
        <p:spPr>
          <a:xfrm>
            <a:off x="3121151" y="2155507"/>
            <a:ext cx="113258" cy="90932"/>
          </a:xfrm>
          <a:prstGeom prst="rect">
            <a:avLst/>
          </a:prstGeom>
        </p:spPr>
      </p:pic>
      <p:pic>
        <p:nvPicPr>
          <p:cNvPr id="1507" name="bg object 150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41379" y="2184590"/>
            <a:ext cx="63862" cy="17221"/>
          </a:xfrm>
          <a:prstGeom prst="rect">
            <a:avLst/>
          </a:prstGeom>
        </p:spPr>
      </p:pic>
      <p:pic>
        <p:nvPicPr>
          <p:cNvPr id="1508" name="bg object 150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923612" y="2184780"/>
            <a:ext cx="64439" cy="18046"/>
          </a:xfrm>
          <a:prstGeom prst="rect">
            <a:avLst/>
          </a:prstGeom>
        </p:spPr>
      </p:pic>
      <p:pic>
        <p:nvPicPr>
          <p:cNvPr id="1509" name="bg object 150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74188" y="2196795"/>
            <a:ext cx="71475" cy="18275"/>
          </a:xfrm>
          <a:prstGeom prst="rect">
            <a:avLst/>
          </a:prstGeom>
        </p:spPr>
      </p:pic>
      <p:pic>
        <p:nvPicPr>
          <p:cNvPr id="1510" name="bg object 1510"/>
          <p:cNvPicPr/>
          <p:nvPr/>
        </p:nvPicPr>
        <p:blipFill>
          <a:blip r:embed="rId596" cstate="print"/>
          <a:stretch>
            <a:fillRect/>
          </a:stretch>
        </p:blipFill>
        <p:spPr>
          <a:xfrm>
            <a:off x="2560485" y="2197264"/>
            <a:ext cx="60413" cy="17932"/>
          </a:xfrm>
          <a:prstGeom prst="rect">
            <a:avLst/>
          </a:prstGeom>
        </p:spPr>
      </p:pic>
      <p:pic>
        <p:nvPicPr>
          <p:cNvPr id="1511" name="bg object 151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439771" y="2199525"/>
            <a:ext cx="64935" cy="15862"/>
          </a:xfrm>
          <a:prstGeom prst="rect">
            <a:avLst/>
          </a:prstGeom>
        </p:spPr>
      </p:pic>
      <p:pic>
        <p:nvPicPr>
          <p:cNvPr id="1512" name="bg object 151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163768" y="2184527"/>
            <a:ext cx="58661" cy="16141"/>
          </a:xfrm>
          <a:prstGeom prst="rect">
            <a:avLst/>
          </a:prstGeom>
        </p:spPr>
      </p:pic>
      <p:pic>
        <p:nvPicPr>
          <p:cNvPr id="1513" name="bg object 151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283352" y="2184806"/>
            <a:ext cx="53822" cy="14592"/>
          </a:xfrm>
          <a:prstGeom prst="rect">
            <a:avLst/>
          </a:prstGeom>
        </p:spPr>
      </p:pic>
      <p:pic>
        <p:nvPicPr>
          <p:cNvPr id="1514" name="bg object 151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323363" y="2200910"/>
            <a:ext cx="57276" cy="14414"/>
          </a:xfrm>
          <a:prstGeom prst="rect">
            <a:avLst/>
          </a:prstGeom>
        </p:spPr>
      </p:pic>
      <p:pic>
        <p:nvPicPr>
          <p:cNvPr id="1515" name="bg object 151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02071" y="2184768"/>
            <a:ext cx="50571" cy="13258"/>
          </a:xfrm>
          <a:prstGeom prst="rect">
            <a:avLst/>
          </a:prstGeom>
        </p:spPr>
      </p:pic>
      <p:pic>
        <p:nvPicPr>
          <p:cNvPr id="1516" name="bg object 1516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3343643" y="2074811"/>
            <a:ext cx="253619" cy="231292"/>
          </a:xfrm>
          <a:prstGeom prst="rect">
            <a:avLst/>
          </a:prstGeom>
        </p:spPr>
      </p:pic>
      <p:pic>
        <p:nvPicPr>
          <p:cNvPr id="1517" name="bg object 15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10701" y="2202128"/>
            <a:ext cx="47967" cy="13131"/>
          </a:xfrm>
          <a:prstGeom prst="rect">
            <a:avLst/>
          </a:prstGeom>
        </p:spPr>
      </p:pic>
      <p:pic>
        <p:nvPicPr>
          <p:cNvPr id="1518" name="bg object 15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641568" y="2184984"/>
            <a:ext cx="43192" cy="10299"/>
          </a:xfrm>
          <a:prstGeom prst="rect">
            <a:avLst/>
          </a:prstGeom>
        </p:spPr>
      </p:pic>
      <p:pic>
        <p:nvPicPr>
          <p:cNvPr id="1519" name="bg object 15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524245" y="2185047"/>
            <a:ext cx="44805" cy="11544"/>
          </a:xfrm>
          <a:prstGeom prst="rect">
            <a:avLst/>
          </a:prstGeom>
        </p:spPr>
      </p:pic>
      <p:pic>
        <p:nvPicPr>
          <p:cNvPr id="1520" name="bg object 15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91220" y="2204008"/>
            <a:ext cx="45719" cy="11226"/>
          </a:xfrm>
          <a:prstGeom prst="rect">
            <a:avLst/>
          </a:prstGeom>
        </p:spPr>
      </p:pic>
      <p:pic>
        <p:nvPicPr>
          <p:cNvPr id="1521" name="bg object 15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73770" y="2204885"/>
            <a:ext cx="45135" cy="10185"/>
          </a:xfrm>
          <a:prstGeom prst="rect">
            <a:avLst/>
          </a:prstGeom>
        </p:spPr>
      </p:pic>
      <p:pic>
        <p:nvPicPr>
          <p:cNvPr id="1522" name="bg object 15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65406" y="2184654"/>
            <a:ext cx="35483" cy="9220"/>
          </a:xfrm>
          <a:prstGeom prst="rect">
            <a:avLst/>
          </a:prstGeom>
        </p:spPr>
      </p:pic>
      <p:pic>
        <p:nvPicPr>
          <p:cNvPr id="1523" name="bg object 1523"/>
          <p:cNvPicPr/>
          <p:nvPr/>
        </p:nvPicPr>
        <p:blipFill>
          <a:blip r:embed="rId598" cstate="print"/>
          <a:stretch>
            <a:fillRect/>
          </a:stretch>
        </p:blipFill>
        <p:spPr>
          <a:xfrm>
            <a:off x="3582263" y="2029866"/>
            <a:ext cx="235204" cy="330479"/>
          </a:xfrm>
          <a:prstGeom prst="rect">
            <a:avLst/>
          </a:prstGeom>
        </p:spPr>
      </p:pic>
      <p:pic>
        <p:nvPicPr>
          <p:cNvPr id="1524" name="bg object 15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60004" y="2206345"/>
            <a:ext cx="38823" cy="8978"/>
          </a:xfrm>
          <a:prstGeom prst="rect">
            <a:avLst/>
          </a:prstGeom>
        </p:spPr>
      </p:pic>
      <p:pic>
        <p:nvPicPr>
          <p:cNvPr id="1525" name="bg object 15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85827" y="2185301"/>
            <a:ext cx="29349" cy="7264"/>
          </a:xfrm>
          <a:prstGeom prst="rect">
            <a:avLst/>
          </a:prstGeom>
        </p:spPr>
      </p:pic>
      <p:pic>
        <p:nvPicPr>
          <p:cNvPr id="1526" name="bg object 15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44167" y="2207730"/>
            <a:ext cx="29788" cy="7213"/>
          </a:xfrm>
          <a:prstGeom prst="rect">
            <a:avLst/>
          </a:prstGeom>
        </p:spPr>
      </p:pic>
      <p:pic>
        <p:nvPicPr>
          <p:cNvPr id="1527" name="bg object 15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2083" y="2185352"/>
            <a:ext cx="19897" cy="5880"/>
          </a:xfrm>
          <a:prstGeom prst="rect">
            <a:avLst/>
          </a:prstGeom>
        </p:spPr>
      </p:pic>
      <p:pic>
        <p:nvPicPr>
          <p:cNvPr id="1528" name="bg object 15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9460" y="2208682"/>
            <a:ext cx="25539" cy="6464"/>
          </a:xfrm>
          <a:prstGeom prst="rect">
            <a:avLst/>
          </a:prstGeom>
        </p:spPr>
      </p:pic>
      <p:pic>
        <p:nvPicPr>
          <p:cNvPr id="1529" name="bg object 15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3294" y="2209888"/>
            <a:ext cx="18541" cy="5232"/>
          </a:xfrm>
          <a:prstGeom prst="rect">
            <a:avLst/>
          </a:prstGeom>
        </p:spPr>
      </p:pic>
      <p:pic>
        <p:nvPicPr>
          <p:cNvPr id="1530" name="bg object 15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7724" y="2184881"/>
            <a:ext cx="19672" cy="5321"/>
          </a:xfrm>
          <a:prstGeom prst="rect">
            <a:avLst/>
          </a:prstGeom>
        </p:spPr>
      </p:pic>
      <p:pic>
        <p:nvPicPr>
          <p:cNvPr id="1531" name="bg object 15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6494" y="2185390"/>
            <a:ext cx="13779" cy="3301"/>
          </a:xfrm>
          <a:prstGeom prst="rect">
            <a:avLst/>
          </a:prstGeom>
        </p:spPr>
      </p:pic>
      <p:pic>
        <p:nvPicPr>
          <p:cNvPr id="1532" name="bg object 15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7596" y="2211628"/>
            <a:ext cx="13868" cy="3251"/>
          </a:xfrm>
          <a:prstGeom prst="rect">
            <a:avLst/>
          </a:prstGeom>
        </p:spPr>
      </p:pic>
      <p:pic>
        <p:nvPicPr>
          <p:cNvPr id="1533" name="bg object 1533"/>
          <p:cNvPicPr/>
          <p:nvPr/>
        </p:nvPicPr>
        <p:blipFill>
          <a:blip r:embed="rId599" cstate="print"/>
          <a:stretch>
            <a:fillRect/>
          </a:stretch>
        </p:blipFill>
        <p:spPr>
          <a:xfrm>
            <a:off x="3961346" y="2028939"/>
            <a:ext cx="114808" cy="329666"/>
          </a:xfrm>
          <a:prstGeom prst="rect">
            <a:avLst/>
          </a:prstGeom>
        </p:spPr>
      </p:pic>
      <p:pic>
        <p:nvPicPr>
          <p:cNvPr id="1534" name="bg object 1534"/>
          <p:cNvPicPr/>
          <p:nvPr/>
        </p:nvPicPr>
        <p:blipFill>
          <a:blip r:embed="rId600" cstate="print"/>
          <a:stretch>
            <a:fillRect/>
          </a:stretch>
        </p:blipFill>
        <p:spPr>
          <a:xfrm>
            <a:off x="3831844" y="2029155"/>
            <a:ext cx="116738" cy="330263"/>
          </a:xfrm>
          <a:prstGeom prst="rect">
            <a:avLst/>
          </a:prstGeom>
        </p:spPr>
      </p:pic>
      <p:pic>
        <p:nvPicPr>
          <p:cNvPr id="1535" name="bg object 153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699050" y="2148624"/>
            <a:ext cx="80543" cy="22377"/>
          </a:xfrm>
          <a:prstGeom prst="rect">
            <a:avLst/>
          </a:prstGeom>
        </p:spPr>
      </p:pic>
      <p:pic>
        <p:nvPicPr>
          <p:cNvPr id="1536" name="bg object 1536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821122" y="2148370"/>
            <a:ext cx="76492" cy="21170"/>
          </a:xfrm>
          <a:prstGeom prst="rect">
            <a:avLst/>
          </a:prstGeom>
        </p:spPr>
      </p:pic>
      <p:pic>
        <p:nvPicPr>
          <p:cNvPr id="1537" name="bg object 153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879102" y="2158504"/>
            <a:ext cx="80784" cy="22263"/>
          </a:xfrm>
          <a:prstGeom prst="rect">
            <a:avLst/>
          </a:prstGeom>
        </p:spPr>
      </p:pic>
      <p:pic>
        <p:nvPicPr>
          <p:cNvPr id="1538" name="bg object 1538"/>
          <p:cNvPicPr/>
          <p:nvPr/>
        </p:nvPicPr>
        <p:blipFill>
          <a:blip r:embed="rId601" cstate="print"/>
          <a:stretch>
            <a:fillRect/>
          </a:stretch>
        </p:blipFill>
        <p:spPr>
          <a:xfrm>
            <a:off x="2760484" y="2159139"/>
            <a:ext cx="77262" cy="21666"/>
          </a:xfrm>
          <a:prstGeom prst="rect">
            <a:avLst/>
          </a:prstGeom>
        </p:spPr>
      </p:pic>
      <p:pic>
        <p:nvPicPr>
          <p:cNvPr id="1539" name="bg object 1539"/>
          <p:cNvPicPr/>
          <p:nvPr/>
        </p:nvPicPr>
        <p:blipFill>
          <a:blip r:embed="rId602" cstate="print"/>
          <a:stretch>
            <a:fillRect/>
          </a:stretch>
        </p:blipFill>
        <p:spPr>
          <a:xfrm>
            <a:off x="4946493" y="2148065"/>
            <a:ext cx="71276" cy="20269"/>
          </a:xfrm>
          <a:prstGeom prst="rect">
            <a:avLst/>
          </a:prstGeom>
        </p:spPr>
      </p:pic>
      <p:pic>
        <p:nvPicPr>
          <p:cNvPr id="1540" name="bg object 154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642323" y="2160625"/>
            <a:ext cx="74371" cy="20281"/>
          </a:xfrm>
          <a:prstGeom prst="rect">
            <a:avLst/>
          </a:prstGeom>
        </p:spPr>
      </p:pic>
      <p:pic>
        <p:nvPicPr>
          <p:cNvPr id="1541" name="bg object 154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68366" y="2148192"/>
            <a:ext cx="67119" cy="19024"/>
          </a:xfrm>
          <a:prstGeom prst="rect">
            <a:avLst/>
          </a:prstGeom>
        </p:spPr>
      </p:pic>
      <p:pic>
        <p:nvPicPr>
          <p:cNvPr id="1542" name="bg object 154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522016" y="2162022"/>
            <a:ext cx="69151" cy="18859"/>
          </a:xfrm>
          <a:prstGeom prst="rect">
            <a:avLst/>
          </a:prstGeom>
        </p:spPr>
      </p:pic>
      <p:pic>
        <p:nvPicPr>
          <p:cNvPr id="1543" name="bg object 154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314200" y="2148357"/>
            <a:ext cx="61036" cy="15913"/>
          </a:xfrm>
          <a:prstGeom prst="rect">
            <a:avLst/>
          </a:prstGeom>
        </p:spPr>
      </p:pic>
      <p:pic>
        <p:nvPicPr>
          <p:cNvPr id="1544" name="bg object 154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92915" y="2148497"/>
            <a:ext cx="62318" cy="17157"/>
          </a:xfrm>
          <a:prstGeom prst="rect">
            <a:avLst/>
          </a:prstGeom>
        </p:spPr>
      </p:pic>
      <p:pic>
        <p:nvPicPr>
          <p:cNvPr id="1545" name="bg object 1545"/>
          <p:cNvPicPr/>
          <p:nvPr/>
        </p:nvPicPr>
        <p:blipFill>
          <a:blip r:embed="rId603" cstate="print"/>
          <a:stretch>
            <a:fillRect/>
          </a:stretch>
        </p:blipFill>
        <p:spPr>
          <a:xfrm>
            <a:off x="2404148" y="2163610"/>
            <a:ext cx="62395" cy="17017"/>
          </a:xfrm>
          <a:prstGeom prst="rect">
            <a:avLst/>
          </a:prstGeom>
        </p:spPr>
      </p:pic>
      <p:pic>
        <p:nvPicPr>
          <p:cNvPr id="1546" name="bg object 1546"/>
          <p:cNvPicPr/>
          <p:nvPr/>
        </p:nvPicPr>
        <p:blipFill>
          <a:blip r:embed="rId604" cstate="print"/>
          <a:stretch>
            <a:fillRect/>
          </a:stretch>
        </p:blipFill>
        <p:spPr>
          <a:xfrm>
            <a:off x="4432464" y="2070874"/>
            <a:ext cx="140551" cy="168719"/>
          </a:xfrm>
          <a:prstGeom prst="rect">
            <a:avLst/>
          </a:prstGeom>
        </p:spPr>
      </p:pic>
      <p:pic>
        <p:nvPicPr>
          <p:cNvPr id="1547" name="bg object 154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282063" y="2164600"/>
            <a:ext cx="61087" cy="16154"/>
          </a:xfrm>
          <a:prstGeom prst="rect">
            <a:avLst/>
          </a:prstGeom>
        </p:spPr>
      </p:pic>
      <p:pic>
        <p:nvPicPr>
          <p:cNvPr id="1548" name="bg object 15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36768" y="2148294"/>
            <a:ext cx="54025" cy="14706"/>
          </a:xfrm>
          <a:prstGeom prst="rect">
            <a:avLst/>
          </a:prstGeom>
        </p:spPr>
      </p:pic>
      <p:pic>
        <p:nvPicPr>
          <p:cNvPr id="1549" name="bg object 154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162200" y="2166213"/>
            <a:ext cx="58597" cy="14376"/>
          </a:xfrm>
          <a:prstGeom prst="rect">
            <a:avLst/>
          </a:prstGeom>
        </p:spPr>
      </p:pic>
      <p:pic>
        <p:nvPicPr>
          <p:cNvPr id="1550" name="bg object 155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63654" y="2147849"/>
            <a:ext cx="48552" cy="13792"/>
          </a:xfrm>
          <a:prstGeom prst="rect">
            <a:avLst/>
          </a:prstGeom>
        </p:spPr>
      </p:pic>
      <p:pic>
        <p:nvPicPr>
          <p:cNvPr id="1551" name="bg object 15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46668" y="2166670"/>
            <a:ext cx="50571" cy="14363"/>
          </a:xfrm>
          <a:prstGeom prst="rect">
            <a:avLst/>
          </a:prstGeom>
        </p:spPr>
      </p:pic>
      <p:pic>
        <p:nvPicPr>
          <p:cNvPr id="1552" name="bg object 155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84786" y="2148725"/>
            <a:ext cx="43014" cy="11468"/>
          </a:xfrm>
          <a:prstGeom prst="rect">
            <a:avLst/>
          </a:prstGeom>
        </p:spPr>
      </p:pic>
      <p:pic>
        <p:nvPicPr>
          <p:cNvPr id="1553" name="bg object 15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810263" y="2149259"/>
            <a:ext cx="38049" cy="9575"/>
          </a:xfrm>
          <a:prstGeom prst="rect">
            <a:avLst/>
          </a:prstGeom>
        </p:spPr>
      </p:pic>
      <p:pic>
        <p:nvPicPr>
          <p:cNvPr id="1554" name="bg object 155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25586" y="2168982"/>
            <a:ext cx="46685" cy="11747"/>
          </a:xfrm>
          <a:prstGeom prst="rect">
            <a:avLst/>
          </a:prstGeom>
        </p:spPr>
      </p:pic>
      <p:pic>
        <p:nvPicPr>
          <p:cNvPr id="1555" name="bg object 15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08441" y="2170658"/>
            <a:ext cx="39230" cy="9956"/>
          </a:xfrm>
          <a:prstGeom prst="rect">
            <a:avLst/>
          </a:prstGeom>
        </p:spPr>
      </p:pic>
      <p:pic>
        <p:nvPicPr>
          <p:cNvPr id="1556" name="bg object 15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32385" y="2148941"/>
            <a:ext cx="33299" cy="8597"/>
          </a:xfrm>
          <a:prstGeom prst="rect">
            <a:avLst/>
          </a:prstGeom>
        </p:spPr>
      </p:pic>
      <p:pic>
        <p:nvPicPr>
          <p:cNvPr id="1557" name="bg object 155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58687" y="2149106"/>
            <a:ext cx="26784" cy="6845"/>
          </a:xfrm>
          <a:prstGeom prst="rect">
            <a:avLst/>
          </a:prstGeom>
        </p:spPr>
      </p:pic>
      <p:pic>
        <p:nvPicPr>
          <p:cNvPr id="1558" name="bg object 155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9112" y="2171737"/>
            <a:ext cx="32562" cy="8826"/>
          </a:xfrm>
          <a:prstGeom prst="rect">
            <a:avLst/>
          </a:prstGeom>
        </p:spPr>
      </p:pic>
      <p:pic>
        <p:nvPicPr>
          <p:cNvPr id="1559" name="bg object 15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72615" y="2173325"/>
            <a:ext cx="26314" cy="6756"/>
          </a:xfrm>
          <a:prstGeom prst="rect">
            <a:avLst/>
          </a:prstGeom>
        </p:spPr>
      </p:pic>
      <p:pic>
        <p:nvPicPr>
          <p:cNvPr id="1560" name="bg object 15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2242" y="2149043"/>
            <a:ext cx="20271" cy="5549"/>
          </a:xfrm>
          <a:prstGeom prst="rect">
            <a:avLst/>
          </a:prstGeom>
        </p:spPr>
      </p:pic>
      <p:pic>
        <p:nvPicPr>
          <p:cNvPr id="1561" name="bg object 15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3621" y="2174569"/>
            <a:ext cx="19010" cy="5499"/>
          </a:xfrm>
          <a:prstGeom prst="rect">
            <a:avLst/>
          </a:prstGeom>
        </p:spPr>
      </p:pic>
      <p:pic>
        <p:nvPicPr>
          <p:cNvPr id="1562" name="bg object 15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4947" y="2176399"/>
            <a:ext cx="14389" cy="3390"/>
          </a:xfrm>
          <a:prstGeom prst="rect">
            <a:avLst/>
          </a:prstGeom>
        </p:spPr>
      </p:pic>
      <p:pic>
        <p:nvPicPr>
          <p:cNvPr id="1563" name="bg object 15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3949" y="2149551"/>
            <a:ext cx="14190" cy="3479"/>
          </a:xfrm>
          <a:prstGeom prst="rect">
            <a:avLst/>
          </a:prstGeom>
        </p:spPr>
      </p:pic>
      <p:pic>
        <p:nvPicPr>
          <p:cNvPr id="1564" name="bg object 1564"/>
          <p:cNvPicPr/>
          <p:nvPr/>
        </p:nvPicPr>
        <p:blipFill>
          <a:blip r:embed="rId605" cstate="print"/>
          <a:stretch>
            <a:fillRect/>
          </a:stretch>
        </p:blipFill>
        <p:spPr>
          <a:xfrm>
            <a:off x="4080903" y="1983714"/>
            <a:ext cx="383857" cy="318922"/>
          </a:xfrm>
          <a:prstGeom prst="rect">
            <a:avLst/>
          </a:prstGeom>
        </p:spPr>
      </p:pic>
      <p:pic>
        <p:nvPicPr>
          <p:cNvPr id="1565" name="bg object 1565"/>
          <p:cNvPicPr/>
          <p:nvPr/>
        </p:nvPicPr>
        <p:blipFill>
          <a:blip r:embed="rId606" cstate="print"/>
          <a:stretch>
            <a:fillRect/>
          </a:stretch>
        </p:blipFill>
        <p:spPr>
          <a:xfrm>
            <a:off x="4842027" y="2110918"/>
            <a:ext cx="81787" cy="23152"/>
          </a:xfrm>
          <a:prstGeom prst="rect">
            <a:avLst/>
          </a:prstGeom>
        </p:spPr>
      </p:pic>
      <p:pic>
        <p:nvPicPr>
          <p:cNvPr id="1566" name="bg object 1566"/>
          <p:cNvPicPr/>
          <p:nvPr/>
        </p:nvPicPr>
        <p:blipFill>
          <a:blip r:embed="rId607" cstate="print"/>
          <a:stretch>
            <a:fillRect/>
          </a:stretch>
        </p:blipFill>
        <p:spPr>
          <a:xfrm>
            <a:off x="2729560" y="2121966"/>
            <a:ext cx="82156" cy="23355"/>
          </a:xfrm>
          <a:prstGeom prst="rect">
            <a:avLst/>
          </a:prstGeom>
        </p:spPr>
      </p:pic>
      <p:pic>
        <p:nvPicPr>
          <p:cNvPr id="1567" name="bg object 1567"/>
          <p:cNvPicPr/>
          <p:nvPr/>
        </p:nvPicPr>
        <p:blipFill>
          <a:blip r:embed="rId608" cstate="print"/>
          <a:stretch>
            <a:fillRect/>
          </a:stretch>
        </p:blipFill>
        <p:spPr>
          <a:xfrm>
            <a:off x="4576394" y="2071052"/>
            <a:ext cx="122986" cy="100952"/>
          </a:xfrm>
          <a:prstGeom prst="rect">
            <a:avLst/>
          </a:prstGeom>
        </p:spPr>
      </p:pic>
      <p:pic>
        <p:nvPicPr>
          <p:cNvPr id="1568" name="bg object 1568"/>
          <p:cNvPicPr/>
          <p:nvPr/>
        </p:nvPicPr>
        <p:blipFill>
          <a:blip r:embed="rId609" cstate="print"/>
          <a:stretch>
            <a:fillRect/>
          </a:stretch>
        </p:blipFill>
        <p:spPr>
          <a:xfrm>
            <a:off x="2608338" y="2123808"/>
            <a:ext cx="79756" cy="21577"/>
          </a:xfrm>
          <a:prstGeom prst="rect">
            <a:avLst/>
          </a:prstGeom>
        </p:spPr>
      </p:pic>
      <p:pic>
        <p:nvPicPr>
          <p:cNvPr id="1569" name="bg object 1569"/>
          <p:cNvPicPr/>
          <p:nvPr/>
        </p:nvPicPr>
        <p:blipFill>
          <a:blip r:embed="rId610" cstate="print"/>
          <a:stretch>
            <a:fillRect/>
          </a:stretch>
        </p:blipFill>
        <p:spPr>
          <a:xfrm>
            <a:off x="5096980" y="2110498"/>
            <a:ext cx="69735" cy="20802"/>
          </a:xfrm>
          <a:prstGeom prst="rect">
            <a:avLst/>
          </a:prstGeom>
        </p:spPr>
      </p:pic>
      <p:pic>
        <p:nvPicPr>
          <p:cNvPr id="1570" name="bg object 1570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969433" y="2111184"/>
            <a:ext cx="79019" cy="21539"/>
          </a:xfrm>
          <a:prstGeom prst="rect">
            <a:avLst/>
          </a:prstGeom>
        </p:spPr>
      </p:pic>
      <p:pic>
        <p:nvPicPr>
          <p:cNvPr id="1571" name="bg object 157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485504" y="2124595"/>
            <a:ext cx="74028" cy="20624"/>
          </a:xfrm>
          <a:prstGeom prst="rect">
            <a:avLst/>
          </a:prstGeom>
        </p:spPr>
      </p:pic>
      <p:pic>
        <p:nvPicPr>
          <p:cNvPr id="1572" name="bg object 157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224856" y="2109952"/>
            <a:ext cx="66509" cy="19938"/>
          </a:xfrm>
          <a:prstGeom prst="rect">
            <a:avLst/>
          </a:prstGeom>
        </p:spPr>
      </p:pic>
      <p:pic>
        <p:nvPicPr>
          <p:cNvPr id="1573" name="bg object 157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363025" y="2126170"/>
            <a:ext cx="74447" cy="19164"/>
          </a:xfrm>
          <a:prstGeom prst="rect">
            <a:avLst/>
          </a:prstGeom>
        </p:spPr>
      </p:pic>
      <p:pic>
        <p:nvPicPr>
          <p:cNvPr id="1574" name="bg object 1574"/>
          <p:cNvPicPr/>
          <p:nvPr/>
        </p:nvPicPr>
        <p:blipFill>
          <a:blip r:embed="rId611" cstate="print"/>
          <a:stretch>
            <a:fillRect/>
          </a:stretch>
        </p:blipFill>
        <p:spPr>
          <a:xfrm>
            <a:off x="5348249" y="2111121"/>
            <a:ext cx="63411" cy="17614"/>
          </a:xfrm>
          <a:prstGeom prst="rect">
            <a:avLst/>
          </a:prstGeom>
        </p:spPr>
      </p:pic>
      <p:pic>
        <p:nvPicPr>
          <p:cNvPr id="1575" name="bg object 157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238794" y="2127910"/>
            <a:ext cx="68999" cy="17424"/>
          </a:xfrm>
          <a:prstGeom prst="rect">
            <a:avLst/>
          </a:prstGeom>
        </p:spPr>
      </p:pic>
      <p:pic>
        <p:nvPicPr>
          <p:cNvPr id="1576" name="bg object 157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74157" y="2111248"/>
            <a:ext cx="56870" cy="16052"/>
          </a:xfrm>
          <a:prstGeom prst="rect">
            <a:avLst/>
          </a:prstGeom>
        </p:spPr>
      </p:pic>
      <p:pic>
        <p:nvPicPr>
          <p:cNvPr id="1577" name="bg object 157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117419" y="2130069"/>
            <a:ext cx="62712" cy="15240"/>
          </a:xfrm>
          <a:prstGeom prst="rect">
            <a:avLst/>
          </a:prstGeom>
        </p:spPr>
      </p:pic>
      <p:pic>
        <p:nvPicPr>
          <p:cNvPr id="1578" name="bg object 15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601132" y="2110638"/>
            <a:ext cx="53530" cy="15265"/>
          </a:xfrm>
          <a:prstGeom prst="rect">
            <a:avLst/>
          </a:prstGeom>
        </p:spPr>
      </p:pic>
      <p:pic>
        <p:nvPicPr>
          <p:cNvPr id="1579" name="bg object 157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98776" y="2130666"/>
            <a:ext cx="50952" cy="14465"/>
          </a:xfrm>
          <a:prstGeom prst="rect">
            <a:avLst/>
          </a:prstGeom>
        </p:spPr>
      </p:pic>
      <p:pic>
        <p:nvPicPr>
          <p:cNvPr id="1580" name="bg object 158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726963" y="2111590"/>
            <a:ext cx="47904" cy="12725"/>
          </a:xfrm>
          <a:prstGeom prst="rect">
            <a:avLst/>
          </a:prstGeom>
        </p:spPr>
      </p:pic>
      <p:pic>
        <p:nvPicPr>
          <p:cNvPr id="1581" name="bg object 158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77339" y="2132355"/>
            <a:ext cx="46177" cy="12585"/>
          </a:xfrm>
          <a:prstGeom prst="rect">
            <a:avLst/>
          </a:prstGeom>
        </p:spPr>
      </p:pic>
      <p:pic>
        <p:nvPicPr>
          <p:cNvPr id="1582" name="bg object 158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856605" y="2112200"/>
            <a:ext cx="40068" cy="10591"/>
          </a:xfrm>
          <a:prstGeom prst="rect">
            <a:avLst/>
          </a:prstGeom>
        </p:spPr>
      </p:pic>
      <p:pic>
        <p:nvPicPr>
          <p:cNvPr id="1583" name="bg object 158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56168" y="2134031"/>
            <a:ext cx="40855" cy="10794"/>
          </a:xfrm>
          <a:prstGeom prst="rect">
            <a:avLst/>
          </a:prstGeom>
        </p:spPr>
      </p:pic>
      <p:pic>
        <p:nvPicPr>
          <p:cNvPr id="1584" name="bg object 158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81026" y="2111959"/>
            <a:ext cx="36144" cy="9410"/>
          </a:xfrm>
          <a:prstGeom prst="rect">
            <a:avLst/>
          </a:prstGeom>
        </p:spPr>
      </p:pic>
      <p:pic>
        <p:nvPicPr>
          <p:cNvPr id="1585" name="bg object 158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33308" y="2134654"/>
            <a:ext cx="35788" cy="10045"/>
          </a:xfrm>
          <a:prstGeom prst="rect">
            <a:avLst/>
          </a:prstGeom>
        </p:spPr>
      </p:pic>
      <p:pic>
        <p:nvPicPr>
          <p:cNvPr id="1586" name="bg object 1586"/>
          <p:cNvPicPr/>
          <p:nvPr/>
        </p:nvPicPr>
        <p:blipFill>
          <a:blip r:embed="rId612" cstate="print"/>
          <a:stretch>
            <a:fillRect/>
          </a:stretch>
        </p:blipFill>
        <p:spPr>
          <a:xfrm>
            <a:off x="4717478" y="2072004"/>
            <a:ext cx="109969" cy="63575"/>
          </a:xfrm>
          <a:prstGeom prst="rect">
            <a:avLst/>
          </a:prstGeom>
        </p:spPr>
      </p:pic>
      <p:pic>
        <p:nvPicPr>
          <p:cNvPr id="1587" name="bg object 158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11769" y="2137067"/>
            <a:ext cx="29654" cy="7454"/>
          </a:xfrm>
          <a:prstGeom prst="rect">
            <a:avLst/>
          </a:prstGeom>
        </p:spPr>
      </p:pic>
      <p:pic>
        <p:nvPicPr>
          <p:cNvPr id="1588" name="bg object 158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09309" y="2112327"/>
            <a:ext cx="30559" cy="7531"/>
          </a:xfrm>
          <a:prstGeom prst="rect">
            <a:avLst/>
          </a:prstGeom>
        </p:spPr>
      </p:pic>
      <p:pic>
        <p:nvPicPr>
          <p:cNvPr id="1589" name="bg object 15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1399" y="2138146"/>
            <a:ext cx="20497" cy="6388"/>
          </a:xfrm>
          <a:prstGeom prst="rect">
            <a:avLst/>
          </a:prstGeom>
        </p:spPr>
      </p:pic>
      <p:pic>
        <p:nvPicPr>
          <p:cNvPr id="1590" name="bg object 15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8094" y="2112213"/>
            <a:ext cx="20960" cy="5892"/>
          </a:xfrm>
          <a:prstGeom prst="rect">
            <a:avLst/>
          </a:prstGeom>
        </p:spPr>
      </p:pic>
      <p:pic>
        <p:nvPicPr>
          <p:cNvPr id="1591" name="bg object 159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1027" y="2111832"/>
            <a:ext cx="19389" cy="5194"/>
          </a:xfrm>
          <a:prstGeom prst="rect">
            <a:avLst/>
          </a:prstGeom>
        </p:spPr>
      </p:pic>
      <p:pic>
        <p:nvPicPr>
          <p:cNvPr id="1592" name="bg object 159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7891" y="2139251"/>
            <a:ext cx="19735" cy="5130"/>
          </a:xfrm>
          <a:prstGeom prst="rect">
            <a:avLst/>
          </a:prstGeom>
        </p:spPr>
      </p:pic>
      <p:pic>
        <p:nvPicPr>
          <p:cNvPr id="1593" name="bg object 1593"/>
          <p:cNvPicPr/>
          <p:nvPr/>
        </p:nvPicPr>
        <p:blipFill>
          <a:blip r:embed="rId613" cstate="print"/>
          <a:stretch>
            <a:fillRect/>
          </a:stretch>
        </p:blipFill>
        <p:spPr>
          <a:xfrm>
            <a:off x="2949676" y="2035860"/>
            <a:ext cx="240957" cy="144690"/>
          </a:xfrm>
          <a:prstGeom prst="rect">
            <a:avLst/>
          </a:prstGeom>
        </p:spPr>
      </p:pic>
      <p:pic>
        <p:nvPicPr>
          <p:cNvPr id="1594" name="bg object 1594"/>
          <p:cNvPicPr/>
          <p:nvPr/>
        </p:nvPicPr>
        <p:blipFill>
          <a:blip r:embed="rId614" cstate="print"/>
          <a:stretch>
            <a:fillRect/>
          </a:stretch>
        </p:blipFill>
        <p:spPr>
          <a:xfrm>
            <a:off x="5446344" y="7222579"/>
            <a:ext cx="109867" cy="68821"/>
          </a:xfrm>
          <a:prstGeom prst="rect">
            <a:avLst/>
          </a:prstGeom>
        </p:spPr>
      </p:pic>
      <p:pic>
        <p:nvPicPr>
          <p:cNvPr id="1595" name="bg object 1595"/>
          <p:cNvPicPr/>
          <p:nvPr/>
        </p:nvPicPr>
        <p:blipFill>
          <a:blip r:embed="rId615" cstate="print"/>
          <a:stretch>
            <a:fillRect/>
          </a:stretch>
        </p:blipFill>
        <p:spPr>
          <a:xfrm>
            <a:off x="4863617" y="2071357"/>
            <a:ext cx="86779" cy="25336"/>
          </a:xfrm>
          <a:prstGeom prst="rect">
            <a:avLst/>
          </a:prstGeom>
        </p:spPr>
      </p:pic>
      <p:pic>
        <p:nvPicPr>
          <p:cNvPr id="1596" name="bg object 1596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2698242" y="2082799"/>
            <a:ext cx="87833" cy="25641"/>
          </a:xfrm>
          <a:prstGeom prst="rect">
            <a:avLst/>
          </a:prstGeom>
        </p:spPr>
      </p:pic>
      <p:pic>
        <p:nvPicPr>
          <p:cNvPr id="1597" name="bg object 1597"/>
          <p:cNvPicPr/>
          <p:nvPr/>
        </p:nvPicPr>
        <p:blipFill>
          <a:blip r:embed="rId617" cstate="print"/>
          <a:stretch>
            <a:fillRect/>
          </a:stretch>
        </p:blipFill>
        <p:spPr>
          <a:xfrm>
            <a:off x="4995354" y="2071293"/>
            <a:ext cx="81318" cy="24066"/>
          </a:xfrm>
          <a:prstGeom prst="rect">
            <a:avLst/>
          </a:prstGeom>
        </p:spPr>
      </p:pic>
      <p:pic>
        <p:nvPicPr>
          <p:cNvPr id="1598" name="bg object 1598"/>
          <p:cNvPicPr/>
          <p:nvPr/>
        </p:nvPicPr>
        <p:blipFill>
          <a:blip r:embed="rId615" cstate="print"/>
          <a:stretch>
            <a:fillRect/>
          </a:stretch>
        </p:blipFill>
        <p:spPr>
          <a:xfrm>
            <a:off x="2571241" y="2084704"/>
            <a:ext cx="86182" cy="23406"/>
          </a:xfrm>
          <a:prstGeom prst="rect">
            <a:avLst/>
          </a:prstGeom>
        </p:spPr>
      </p:pic>
      <p:pic>
        <p:nvPicPr>
          <p:cNvPr id="1599" name="bg object 159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123497" y="2071522"/>
            <a:ext cx="76923" cy="22567"/>
          </a:xfrm>
          <a:prstGeom prst="rect">
            <a:avLst/>
          </a:prstGeom>
        </p:spPr>
      </p:pic>
      <p:pic>
        <p:nvPicPr>
          <p:cNvPr id="1600" name="bg object 1600"/>
          <p:cNvPicPr/>
          <p:nvPr/>
        </p:nvPicPr>
        <p:blipFill>
          <a:blip r:embed="rId618" cstate="print"/>
          <a:stretch>
            <a:fillRect/>
          </a:stretch>
        </p:blipFill>
        <p:spPr>
          <a:xfrm>
            <a:off x="2791790" y="2038946"/>
            <a:ext cx="145008" cy="106591"/>
          </a:xfrm>
          <a:prstGeom prst="rect">
            <a:avLst/>
          </a:prstGeom>
        </p:spPr>
      </p:pic>
      <p:pic>
        <p:nvPicPr>
          <p:cNvPr id="1601" name="bg object 1601"/>
          <p:cNvPicPr/>
          <p:nvPr/>
        </p:nvPicPr>
        <p:blipFill>
          <a:blip r:embed="rId619" cstate="print"/>
          <a:stretch>
            <a:fillRect/>
          </a:stretch>
        </p:blipFill>
        <p:spPr>
          <a:xfrm>
            <a:off x="2443784" y="2086102"/>
            <a:ext cx="81876" cy="22059"/>
          </a:xfrm>
          <a:prstGeom prst="rect">
            <a:avLst/>
          </a:prstGeom>
        </p:spPr>
      </p:pic>
      <p:pic>
        <p:nvPicPr>
          <p:cNvPr id="1602" name="bg object 1602"/>
          <p:cNvPicPr/>
          <p:nvPr/>
        </p:nvPicPr>
        <p:blipFill>
          <a:blip r:embed="rId620" cstate="print"/>
          <a:stretch>
            <a:fillRect/>
          </a:stretch>
        </p:blipFill>
        <p:spPr>
          <a:xfrm>
            <a:off x="5255338" y="2071623"/>
            <a:ext cx="71371" cy="20980"/>
          </a:xfrm>
          <a:prstGeom prst="rect">
            <a:avLst/>
          </a:prstGeom>
        </p:spPr>
      </p:pic>
      <p:pic>
        <p:nvPicPr>
          <p:cNvPr id="1603" name="bg object 160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383238" y="2072030"/>
            <a:ext cx="66243" cy="18923"/>
          </a:xfrm>
          <a:prstGeom prst="rect">
            <a:avLst/>
          </a:prstGeom>
        </p:spPr>
      </p:pic>
      <p:pic>
        <p:nvPicPr>
          <p:cNvPr id="1604" name="bg object 160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324188" y="2087435"/>
            <a:ext cx="73558" cy="20764"/>
          </a:xfrm>
          <a:prstGeom prst="rect">
            <a:avLst/>
          </a:prstGeom>
        </p:spPr>
      </p:pic>
      <p:pic>
        <p:nvPicPr>
          <p:cNvPr id="1605" name="bg object 1605"/>
          <p:cNvPicPr/>
          <p:nvPr/>
        </p:nvPicPr>
        <p:blipFill>
          <a:blip r:embed="rId621" cstate="print"/>
          <a:stretch>
            <a:fillRect/>
          </a:stretch>
        </p:blipFill>
        <p:spPr>
          <a:xfrm>
            <a:off x="2197252" y="2089162"/>
            <a:ext cx="66497" cy="18783"/>
          </a:xfrm>
          <a:prstGeom prst="rect">
            <a:avLst/>
          </a:prstGeom>
        </p:spPr>
      </p:pic>
      <p:pic>
        <p:nvPicPr>
          <p:cNvPr id="1606" name="bg object 160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073477" y="2090407"/>
            <a:ext cx="63385" cy="17360"/>
          </a:xfrm>
          <a:prstGeom prst="rect">
            <a:avLst/>
          </a:prstGeom>
        </p:spPr>
      </p:pic>
      <p:pic>
        <p:nvPicPr>
          <p:cNvPr id="1607" name="bg object 160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512510" y="2072347"/>
            <a:ext cx="61404" cy="17119"/>
          </a:xfrm>
          <a:prstGeom prst="rect">
            <a:avLst/>
          </a:prstGeom>
        </p:spPr>
      </p:pic>
      <p:pic>
        <p:nvPicPr>
          <p:cNvPr id="1608" name="bg object 160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945538" y="2091855"/>
            <a:ext cx="60680" cy="15684"/>
          </a:xfrm>
          <a:prstGeom prst="rect">
            <a:avLst/>
          </a:prstGeom>
        </p:spPr>
      </p:pic>
      <p:pic>
        <p:nvPicPr>
          <p:cNvPr id="1609" name="bg object 160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71210" y="2072360"/>
            <a:ext cx="51066" cy="13957"/>
          </a:xfrm>
          <a:prstGeom prst="rect">
            <a:avLst/>
          </a:prstGeom>
        </p:spPr>
      </p:pic>
      <p:pic>
        <p:nvPicPr>
          <p:cNvPr id="1610" name="bg object 161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20633" y="2093607"/>
            <a:ext cx="57035" cy="13804"/>
          </a:xfrm>
          <a:prstGeom prst="rect">
            <a:avLst/>
          </a:prstGeom>
        </p:spPr>
      </p:pic>
      <p:pic>
        <p:nvPicPr>
          <p:cNvPr id="1611" name="bg object 161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643981" y="2072411"/>
            <a:ext cx="55740" cy="15366"/>
          </a:xfrm>
          <a:prstGeom prst="rect">
            <a:avLst/>
          </a:prstGeom>
        </p:spPr>
      </p:pic>
      <p:pic>
        <p:nvPicPr>
          <p:cNvPr id="1612" name="bg object 1612"/>
          <p:cNvPicPr/>
          <p:nvPr/>
        </p:nvPicPr>
        <p:blipFill>
          <a:blip r:embed="rId622" cstate="print"/>
          <a:stretch>
            <a:fillRect/>
          </a:stretch>
        </p:blipFill>
        <p:spPr>
          <a:xfrm>
            <a:off x="3328924" y="2031745"/>
            <a:ext cx="225755" cy="76327"/>
          </a:xfrm>
          <a:prstGeom prst="rect">
            <a:avLst/>
          </a:prstGeom>
        </p:spPr>
      </p:pic>
      <p:pic>
        <p:nvPicPr>
          <p:cNvPr id="1613" name="bg object 1613"/>
          <p:cNvPicPr/>
          <p:nvPr/>
        </p:nvPicPr>
        <p:blipFill>
          <a:blip r:embed="rId623" cstate="print"/>
          <a:stretch>
            <a:fillRect/>
          </a:stretch>
        </p:blipFill>
        <p:spPr>
          <a:xfrm>
            <a:off x="3200743" y="2033434"/>
            <a:ext cx="219862" cy="74929"/>
          </a:xfrm>
          <a:prstGeom prst="rect">
            <a:avLst/>
          </a:prstGeom>
        </p:spPr>
      </p:pic>
      <p:pic>
        <p:nvPicPr>
          <p:cNvPr id="1614" name="bg object 161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97405" y="2094966"/>
            <a:ext cx="49098" cy="12534"/>
          </a:xfrm>
          <a:prstGeom prst="rect">
            <a:avLst/>
          </a:prstGeom>
        </p:spPr>
      </p:pic>
      <p:pic>
        <p:nvPicPr>
          <p:cNvPr id="1615" name="bg object 16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02172" y="2072779"/>
            <a:ext cx="47218" cy="11938"/>
          </a:xfrm>
          <a:prstGeom prst="rect">
            <a:avLst/>
          </a:prstGeom>
        </p:spPr>
      </p:pic>
      <p:pic>
        <p:nvPicPr>
          <p:cNvPr id="1616" name="bg object 16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32589" y="2072487"/>
            <a:ext cx="38569" cy="10680"/>
          </a:xfrm>
          <a:prstGeom prst="rect">
            <a:avLst/>
          </a:prstGeom>
        </p:spPr>
      </p:pic>
      <p:pic>
        <p:nvPicPr>
          <p:cNvPr id="1617" name="bg object 16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71612" y="2096986"/>
            <a:ext cx="42581" cy="10439"/>
          </a:xfrm>
          <a:prstGeom prst="rect">
            <a:avLst/>
          </a:prstGeom>
        </p:spPr>
      </p:pic>
      <p:pic>
        <p:nvPicPr>
          <p:cNvPr id="1618" name="bg object 16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164986" y="2073249"/>
            <a:ext cx="32219" cy="8458"/>
          </a:xfrm>
          <a:prstGeom prst="rect">
            <a:avLst/>
          </a:prstGeom>
        </p:spPr>
      </p:pic>
      <p:pic>
        <p:nvPicPr>
          <p:cNvPr id="1619" name="bg object 16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50450" y="2098560"/>
            <a:ext cx="32554" cy="8356"/>
          </a:xfrm>
          <a:prstGeom prst="rect">
            <a:avLst/>
          </a:prstGeom>
        </p:spPr>
      </p:pic>
      <p:pic>
        <p:nvPicPr>
          <p:cNvPr id="1620" name="bg object 16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8013" y="2073376"/>
            <a:ext cx="21925" cy="6857"/>
          </a:xfrm>
          <a:prstGeom prst="rect">
            <a:avLst/>
          </a:prstGeom>
        </p:spPr>
      </p:pic>
      <p:pic>
        <p:nvPicPr>
          <p:cNvPr id="1621" name="bg object 16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23466" y="2099614"/>
            <a:ext cx="28321" cy="7442"/>
          </a:xfrm>
          <a:prstGeom prst="rect">
            <a:avLst/>
          </a:prstGeom>
        </p:spPr>
      </p:pic>
      <p:pic>
        <p:nvPicPr>
          <p:cNvPr id="1622" name="bg object 16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1496" y="2100922"/>
            <a:ext cx="20269" cy="6045"/>
          </a:xfrm>
          <a:prstGeom prst="rect">
            <a:avLst/>
          </a:prstGeom>
        </p:spPr>
      </p:pic>
      <p:pic>
        <p:nvPicPr>
          <p:cNvPr id="1623" name="bg object 16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2949" y="2073186"/>
            <a:ext cx="19888" cy="5486"/>
          </a:xfrm>
          <a:prstGeom prst="rect">
            <a:avLst/>
          </a:prstGeom>
        </p:spPr>
      </p:pic>
      <p:pic>
        <p:nvPicPr>
          <p:cNvPr id="1624" name="bg object 16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3924" y="2102904"/>
            <a:ext cx="15468" cy="3746"/>
          </a:xfrm>
          <a:prstGeom prst="rect">
            <a:avLst/>
          </a:prstGeom>
        </p:spPr>
      </p:pic>
      <p:pic>
        <p:nvPicPr>
          <p:cNvPr id="1625" name="bg object 1625"/>
          <p:cNvPicPr/>
          <p:nvPr/>
        </p:nvPicPr>
        <p:blipFill>
          <a:blip r:embed="rId624" cstate="print"/>
          <a:stretch>
            <a:fillRect/>
          </a:stretch>
        </p:blipFill>
        <p:spPr>
          <a:xfrm>
            <a:off x="3570922" y="2031034"/>
            <a:ext cx="114274" cy="37033"/>
          </a:xfrm>
          <a:prstGeom prst="rect">
            <a:avLst/>
          </a:prstGeom>
        </p:spPr>
      </p:pic>
      <p:pic>
        <p:nvPicPr>
          <p:cNvPr id="1626" name="bg object 1626"/>
          <p:cNvPicPr/>
          <p:nvPr/>
        </p:nvPicPr>
        <p:blipFill>
          <a:blip r:embed="rId625" cstate="print"/>
          <a:stretch>
            <a:fillRect/>
          </a:stretch>
        </p:blipFill>
        <p:spPr>
          <a:xfrm>
            <a:off x="4488903" y="2029434"/>
            <a:ext cx="108496" cy="31368"/>
          </a:xfrm>
          <a:prstGeom prst="rect">
            <a:avLst/>
          </a:prstGeom>
        </p:spPr>
      </p:pic>
      <p:pic>
        <p:nvPicPr>
          <p:cNvPr id="1627" name="bg object 1627"/>
          <p:cNvPicPr/>
          <p:nvPr/>
        </p:nvPicPr>
        <p:blipFill>
          <a:blip r:embed="rId626" cstate="print"/>
          <a:stretch>
            <a:fillRect/>
          </a:stretch>
        </p:blipFill>
        <p:spPr>
          <a:xfrm>
            <a:off x="4756276" y="2028456"/>
            <a:ext cx="95681" cy="29692"/>
          </a:xfrm>
          <a:prstGeom prst="rect">
            <a:avLst/>
          </a:prstGeom>
        </p:spPr>
      </p:pic>
      <p:pic>
        <p:nvPicPr>
          <p:cNvPr id="1628" name="bg object 1628"/>
          <p:cNvPicPr/>
          <p:nvPr/>
        </p:nvPicPr>
        <p:blipFill>
          <a:blip r:embed="rId627" cstate="print"/>
          <a:stretch>
            <a:fillRect/>
          </a:stretch>
        </p:blipFill>
        <p:spPr>
          <a:xfrm>
            <a:off x="5023370" y="2028888"/>
            <a:ext cx="84632" cy="26098"/>
          </a:xfrm>
          <a:prstGeom prst="rect">
            <a:avLst/>
          </a:prstGeom>
        </p:spPr>
      </p:pic>
      <p:pic>
        <p:nvPicPr>
          <p:cNvPr id="1629" name="bg object 1629"/>
          <p:cNvPicPr/>
          <p:nvPr/>
        </p:nvPicPr>
        <p:blipFill>
          <a:blip r:embed="rId628" cstate="print"/>
          <a:stretch>
            <a:fillRect/>
          </a:stretch>
        </p:blipFill>
        <p:spPr>
          <a:xfrm>
            <a:off x="2536723" y="2042223"/>
            <a:ext cx="87312" cy="25869"/>
          </a:xfrm>
          <a:prstGeom prst="rect">
            <a:avLst/>
          </a:prstGeom>
        </p:spPr>
      </p:pic>
      <p:pic>
        <p:nvPicPr>
          <p:cNvPr id="1630" name="bg object 1630"/>
          <p:cNvPicPr/>
          <p:nvPr/>
        </p:nvPicPr>
        <p:blipFill>
          <a:blip r:embed="rId629" cstate="print"/>
          <a:stretch>
            <a:fillRect/>
          </a:stretch>
        </p:blipFill>
        <p:spPr>
          <a:xfrm>
            <a:off x="5153824" y="2029650"/>
            <a:ext cx="83985" cy="23837"/>
          </a:xfrm>
          <a:prstGeom prst="rect">
            <a:avLst/>
          </a:prstGeom>
        </p:spPr>
      </p:pic>
      <p:pic>
        <p:nvPicPr>
          <p:cNvPr id="1631" name="bg object 1631"/>
          <p:cNvPicPr/>
          <p:nvPr/>
        </p:nvPicPr>
        <p:blipFill>
          <a:blip r:embed="rId630" cstate="print"/>
          <a:stretch>
            <a:fillRect/>
          </a:stretch>
        </p:blipFill>
        <p:spPr>
          <a:xfrm>
            <a:off x="2407894" y="2044394"/>
            <a:ext cx="82003" cy="23660"/>
          </a:xfrm>
          <a:prstGeom prst="rect">
            <a:avLst/>
          </a:prstGeom>
        </p:spPr>
      </p:pic>
      <p:pic>
        <p:nvPicPr>
          <p:cNvPr id="1632" name="bg object 1632"/>
          <p:cNvPicPr/>
          <p:nvPr/>
        </p:nvPicPr>
        <p:blipFill>
          <a:blip r:embed="rId631" cstate="print"/>
          <a:stretch>
            <a:fillRect/>
          </a:stretch>
        </p:blipFill>
        <p:spPr>
          <a:xfrm>
            <a:off x="2282964" y="2045030"/>
            <a:ext cx="74104" cy="22732"/>
          </a:xfrm>
          <a:prstGeom prst="rect">
            <a:avLst/>
          </a:prstGeom>
        </p:spPr>
      </p:pic>
      <p:pic>
        <p:nvPicPr>
          <p:cNvPr id="1633" name="bg object 16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423471" y="2029269"/>
            <a:ext cx="67221" cy="20904"/>
          </a:xfrm>
          <a:prstGeom prst="rect">
            <a:avLst/>
          </a:prstGeom>
        </p:spPr>
      </p:pic>
      <p:pic>
        <p:nvPicPr>
          <p:cNvPr id="1634" name="bg object 1634"/>
          <p:cNvPicPr/>
          <p:nvPr/>
        </p:nvPicPr>
        <p:blipFill>
          <a:blip r:embed="rId632" cstate="print"/>
          <a:stretch>
            <a:fillRect/>
          </a:stretch>
        </p:blipFill>
        <p:spPr>
          <a:xfrm>
            <a:off x="5289727" y="2029269"/>
            <a:ext cx="76415" cy="22504"/>
          </a:xfrm>
          <a:prstGeom prst="rect">
            <a:avLst/>
          </a:prstGeom>
        </p:spPr>
      </p:pic>
      <p:pic>
        <p:nvPicPr>
          <p:cNvPr id="1635" name="bg object 1635"/>
          <p:cNvPicPr/>
          <p:nvPr/>
        </p:nvPicPr>
        <p:blipFill>
          <a:blip r:embed="rId633" cstate="print"/>
          <a:stretch>
            <a:fillRect/>
          </a:stretch>
        </p:blipFill>
        <p:spPr>
          <a:xfrm>
            <a:off x="5552778" y="2029815"/>
            <a:ext cx="65992" cy="18948"/>
          </a:xfrm>
          <a:prstGeom prst="rect">
            <a:avLst/>
          </a:prstGeom>
        </p:spPr>
      </p:pic>
      <p:pic>
        <p:nvPicPr>
          <p:cNvPr id="1636" name="bg object 1636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2149716" y="2046909"/>
            <a:ext cx="72402" cy="20904"/>
          </a:xfrm>
          <a:prstGeom prst="rect">
            <a:avLst/>
          </a:prstGeom>
        </p:spPr>
      </p:pic>
      <p:pic>
        <p:nvPicPr>
          <p:cNvPr id="1637" name="bg object 163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22386" y="2048738"/>
            <a:ext cx="67271" cy="18757"/>
          </a:xfrm>
          <a:prstGeom prst="rect">
            <a:avLst/>
          </a:prstGeom>
        </p:spPr>
      </p:pic>
      <p:pic>
        <p:nvPicPr>
          <p:cNvPr id="1638" name="bg object 16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88062" y="2029955"/>
            <a:ext cx="58851" cy="17132"/>
          </a:xfrm>
          <a:prstGeom prst="rect">
            <a:avLst/>
          </a:prstGeom>
        </p:spPr>
      </p:pic>
      <p:pic>
        <p:nvPicPr>
          <p:cNvPr id="1639" name="bg object 16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821692" y="2029549"/>
            <a:ext cx="53771" cy="16052"/>
          </a:xfrm>
          <a:prstGeom prst="rect">
            <a:avLst/>
          </a:prstGeom>
        </p:spPr>
      </p:pic>
      <p:pic>
        <p:nvPicPr>
          <p:cNvPr id="1640" name="bg object 164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890128" y="2050541"/>
            <a:ext cx="64300" cy="16738"/>
          </a:xfrm>
          <a:prstGeom prst="rect">
            <a:avLst/>
          </a:prstGeom>
        </p:spPr>
      </p:pic>
      <p:pic>
        <p:nvPicPr>
          <p:cNvPr id="1641" name="bg object 164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769160" y="2050961"/>
            <a:ext cx="55054" cy="16738"/>
          </a:xfrm>
          <a:prstGeom prst="rect">
            <a:avLst/>
          </a:prstGeom>
        </p:spPr>
      </p:pic>
      <p:pic>
        <p:nvPicPr>
          <p:cNvPr id="1642" name="bg object 16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955601" y="2030590"/>
            <a:ext cx="47015" cy="13360"/>
          </a:xfrm>
          <a:prstGeom prst="rect">
            <a:avLst/>
          </a:prstGeom>
        </p:spPr>
      </p:pic>
      <p:pic>
        <p:nvPicPr>
          <p:cNvPr id="1643" name="bg object 16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37766" y="2053640"/>
            <a:ext cx="51561" cy="13652"/>
          </a:xfrm>
          <a:prstGeom prst="rect">
            <a:avLst/>
          </a:prstGeom>
        </p:spPr>
      </p:pic>
      <p:pic>
        <p:nvPicPr>
          <p:cNvPr id="1644" name="bg object 1644"/>
          <p:cNvPicPr/>
          <p:nvPr/>
        </p:nvPicPr>
        <p:blipFill>
          <a:blip r:embed="rId635" cstate="print"/>
          <a:stretch>
            <a:fillRect/>
          </a:stretch>
        </p:blipFill>
        <p:spPr>
          <a:xfrm>
            <a:off x="3179838" y="1989048"/>
            <a:ext cx="229171" cy="79324"/>
          </a:xfrm>
          <a:prstGeom prst="rect">
            <a:avLst/>
          </a:prstGeom>
        </p:spPr>
      </p:pic>
      <p:pic>
        <p:nvPicPr>
          <p:cNvPr id="1645" name="bg object 16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08709" y="2055812"/>
            <a:ext cx="43942" cy="10972"/>
          </a:xfrm>
          <a:prstGeom prst="rect">
            <a:avLst/>
          </a:prstGeom>
        </p:spPr>
      </p:pic>
      <p:pic>
        <p:nvPicPr>
          <p:cNvPr id="1646" name="bg object 16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87859" y="2031314"/>
            <a:ext cx="41605" cy="11150"/>
          </a:xfrm>
          <a:prstGeom prst="rect">
            <a:avLst/>
          </a:prstGeom>
        </p:spPr>
      </p:pic>
      <p:pic>
        <p:nvPicPr>
          <p:cNvPr id="1647" name="bg object 16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22631" y="2030984"/>
            <a:ext cx="36944" cy="9994"/>
          </a:xfrm>
          <a:prstGeom prst="rect">
            <a:avLst/>
          </a:prstGeom>
        </p:spPr>
      </p:pic>
      <p:pic>
        <p:nvPicPr>
          <p:cNvPr id="1648" name="bg object 1648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1384223" y="2056878"/>
            <a:ext cx="34201" cy="9855"/>
          </a:xfrm>
          <a:prstGeom prst="rect">
            <a:avLst/>
          </a:prstGeom>
        </p:spPr>
      </p:pic>
      <p:pic>
        <p:nvPicPr>
          <p:cNvPr id="1649" name="bg object 1649"/>
          <p:cNvPicPr/>
          <p:nvPr/>
        </p:nvPicPr>
        <p:blipFill>
          <a:blip r:embed="rId636" cstate="print"/>
          <a:stretch>
            <a:fillRect/>
          </a:stretch>
        </p:blipFill>
        <p:spPr>
          <a:xfrm>
            <a:off x="2921977" y="1992566"/>
            <a:ext cx="215137" cy="75933"/>
          </a:xfrm>
          <a:prstGeom prst="rect">
            <a:avLst/>
          </a:prstGeom>
        </p:spPr>
      </p:pic>
      <p:pic>
        <p:nvPicPr>
          <p:cNvPr id="1650" name="bg object 16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55931" y="2031250"/>
            <a:ext cx="29616" cy="7975"/>
          </a:xfrm>
          <a:prstGeom prst="rect">
            <a:avLst/>
          </a:prstGeom>
        </p:spPr>
      </p:pic>
      <p:pic>
        <p:nvPicPr>
          <p:cNvPr id="1651" name="bg object 16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53909" y="2058530"/>
            <a:ext cx="29235" cy="7835"/>
          </a:xfrm>
          <a:prstGeom prst="rect">
            <a:avLst/>
          </a:prstGeom>
        </p:spPr>
      </p:pic>
      <p:pic>
        <p:nvPicPr>
          <p:cNvPr id="1652" name="bg object 16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9125" y="2031225"/>
            <a:ext cx="22672" cy="6489"/>
          </a:xfrm>
          <a:prstGeom prst="rect">
            <a:avLst/>
          </a:prstGeom>
        </p:spPr>
      </p:pic>
      <p:pic>
        <p:nvPicPr>
          <p:cNvPr id="1653" name="bg object 16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8746" y="2059876"/>
            <a:ext cx="20972" cy="6388"/>
          </a:xfrm>
          <a:prstGeom prst="rect">
            <a:avLst/>
          </a:prstGeom>
        </p:spPr>
      </p:pic>
      <p:pic>
        <p:nvPicPr>
          <p:cNvPr id="1654" name="bg object 16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23684" y="2031924"/>
            <a:ext cx="15688" cy="4013"/>
          </a:xfrm>
          <a:prstGeom prst="rect">
            <a:avLst/>
          </a:prstGeom>
        </p:spPr>
      </p:pic>
      <p:pic>
        <p:nvPicPr>
          <p:cNvPr id="1655" name="bg object 16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788" y="2061946"/>
            <a:ext cx="16001" cy="3936"/>
          </a:xfrm>
          <a:prstGeom prst="rect">
            <a:avLst/>
          </a:prstGeom>
        </p:spPr>
      </p:pic>
      <p:pic>
        <p:nvPicPr>
          <p:cNvPr id="1656" name="bg object 1656"/>
          <p:cNvPicPr/>
          <p:nvPr/>
        </p:nvPicPr>
        <p:blipFill>
          <a:blip r:embed="rId637" cstate="print"/>
          <a:stretch>
            <a:fillRect/>
          </a:stretch>
        </p:blipFill>
        <p:spPr>
          <a:xfrm>
            <a:off x="3426942" y="1984387"/>
            <a:ext cx="655231" cy="43103"/>
          </a:xfrm>
          <a:prstGeom prst="rect">
            <a:avLst/>
          </a:prstGeom>
        </p:spPr>
      </p:pic>
      <p:pic>
        <p:nvPicPr>
          <p:cNvPr id="1657" name="bg object 1657"/>
          <p:cNvPicPr/>
          <p:nvPr/>
        </p:nvPicPr>
        <p:blipFill>
          <a:blip r:embed="rId638" cstate="print"/>
          <a:stretch>
            <a:fillRect/>
          </a:stretch>
        </p:blipFill>
        <p:spPr>
          <a:xfrm>
            <a:off x="2625636" y="1995690"/>
            <a:ext cx="235572" cy="72643"/>
          </a:xfrm>
          <a:prstGeom prst="rect">
            <a:avLst/>
          </a:prstGeom>
        </p:spPr>
      </p:pic>
      <p:pic>
        <p:nvPicPr>
          <p:cNvPr id="1658" name="bg object 1658"/>
          <p:cNvPicPr/>
          <p:nvPr/>
        </p:nvPicPr>
        <p:blipFill>
          <a:blip r:embed="rId639" cstate="print"/>
          <a:stretch>
            <a:fillRect/>
          </a:stretch>
        </p:blipFill>
        <p:spPr>
          <a:xfrm>
            <a:off x="4776660" y="1984895"/>
            <a:ext cx="233274" cy="71501"/>
          </a:xfrm>
          <a:prstGeom prst="rect">
            <a:avLst/>
          </a:prstGeom>
        </p:spPr>
      </p:pic>
      <p:pic>
        <p:nvPicPr>
          <p:cNvPr id="1659" name="bg object 1659"/>
          <p:cNvPicPr/>
          <p:nvPr/>
        </p:nvPicPr>
        <p:blipFill>
          <a:blip r:embed="rId640" cstate="print"/>
          <a:stretch>
            <a:fillRect/>
          </a:stretch>
        </p:blipFill>
        <p:spPr>
          <a:xfrm>
            <a:off x="3161385" y="1990839"/>
            <a:ext cx="113258" cy="36944"/>
          </a:xfrm>
          <a:prstGeom prst="rect">
            <a:avLst/>
          </a:prstGeom>
        </p:spPr>
      </p:pic>
      <p:pic>
        <p:nvPicPr>
          <p:cNvPr id="1660" name="bg object 1660"/>
          <p:cNvPicPr/>
          <p:nvPr/>
        </p:nvPicPr>
        <p:blipFill>
          <a:blip r:embed="rId641" cstate="print"/>
          <a:stretch>
            <a:fillRect/>
          </a:stretch>
        </p:blipFill>
        <p:spPr>
          <a:xfrm>
            <a:off x="4505515" y="1937130"/>
            <a:ext cx="237515" cy="122389"/>
          </a:xfrm>
          <a:prstGeom prst="rect">
            <a:avLst/>
          </a:prstGeom>
        </p:spPr>
      </p:pic>
      <p:pic>
        <p:nvPicPr>
          <p:cNvPr id="1661" name="bg object 1661"/>
          <p:cNvPicPr/>
          <p:nvPr/>
        </p:nvPicPr>
        <p:blipFill>
          <a:blip r:embed="rId642" cstate="print"/>
          <a:stretch>
            <a:fillRect/>
          </a:stretch>
        </p:blipFill>
        <p:spPr>
          <a:xfrm>
            <a:off x="5051996" y="1984984"/>
            <a:ext cx="87337" cy="28232"/>
          </a:xfrm>
          <a:prstGeom prst="rect">
            <a:avLst/>
          </a:prstGeom>
        </p:spPr>
      </p:pic>
      <p:pic>
        <p:nvPicPr>
          <p:cNvPr id="1662" name="bg object 1662"/>
          <p:cNvPicPr/>
          <p:nvPr/>
        </p:nvPicPr>
        <p:blipFill>
          <a:blip r:embed="rId643" cstate="print"/>
          <a:stretch>
            <a:fillRect/>
          </a:stretch>
        </p:blipFill>
        <p:spPr>
          <a:xfrm>
            <a:off x="2498420" y="1999081"/>
            <a:ext cx="93319" cy="27825"/>
          </a:xfrm>
          <a:prstGeom prst="rect">
            <a:avLst/>
          </a:prstGeom>
        </p:spPr>
      </p:pic>
      <p:pic>
        <p:nvPicPr>
          <p:cNvPr id="1663" name="bg object 1663"/>
          <p:cNvPicPr/>
          <p:nvPr/>
        </p:nvPicPr>
        <p:blipFill>
          <a:blip r:embed="rId644" cstate="print"/>
          <a:stretch>
            <a:fillRect/>
          </a:stretch>
        </p:blipFill>
        <p:spPr>
          <a:xfrm>
            <a:off x="5186095" y="1985759"/>
            <a:ext cx="86156" cy="26009"/>
          </a:xfrm>
          <a:prstGeom prst="rect">
            <a:avLst/>
          </a:prstGeom>
        </p:spPr>
      </p:pic>
      <p:pic>
        <p:nvPicPr>
          <p:cNvPr id="1664" name="bg object 1664"/>
          <p:cNvPicPr/>
          <p:nvPr/>
        </p:nvPicPr>
        <p:blipFill>
          <a:blip r:embed="rId645" cstate="print"/>
          <a:stretch>
            <a:fillRect/>
          </a:stretch>
        </p:blipFill>
        <p:spPr>
          <a:xfrm>
            <a:off x="2365184" y="2000859"/>
            <a:ext cx="87121" cy="25793"/>
          </a:xfrm>
          <a:prstGeom prst="rect">
            <a:avLst/>
          </a:prstGeom>
        </p:spPr>
      </p:pic>
      <p:pic>
        <p:nvPicPr>
          <p:cNvPr id="1665" name="bg object 1665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5327624" y="1985581"/>
            <a:ext cx="76492" cy="24371"/>
          </a:xfrm>
          <a:prstGeom prst="rect">
            <a:avLst/>
          </a:prstGeom>
        </p:spPr>
      </p:pic>
      <p:pic>
        <p:nvPicPr>
          <p:cNvPr id="1666" name="bg object 1666"/>
          <p:cNvPicPr/>
          <p:nvPr/>
        </p:nvPicPr>
        <p:blipFill>
          <a:blip r:embed="rId646" cstate="print"/>
          <a:stretch>
            <a:fillRect/>
          </a:stretch>
        </p:blipFill>
        <p:spPr>
          <a:xfrm>
            <a:off x="2235009" y="2002027"/>
            <a:ext cx="81673" cy="24676"/>
          </a:xfrm>
          <a:prstGeom prst="rect">
            <a:avLst/>
          </a:prstGeom>
        </p:spPr>
      </p:pic>
      <p:pic>
        <p:nvPicPr>
          <p:cNvPr id="1667" name="bg object 1667"/>
          <p:cNvPicPr/>
          <p:nvPr/>
        </p:nvPicPr>
        <p:blipFill>
          <a:blip r:embed="rId647" cstate="print"/>
          <a:stretch>
            <a:fillRect/>
          </a:stretch>
        </p:blipFill>
        <p:spPr>
          <a:xfrm>
            <a:off x="5460479" y="1985975"/>
            <a:ext cx="75336" cy="22580"/>
          </a:xfrm>
          <a:prstGeom prst="rect">
            <a:avLst/>
          </a:prstGeom>
        </p:spPr>
      </p:pic>
      <p:pic>
        <p:nvPicPr>
          <p:cNvPr id="1668" name="bg object 1668"/>
          <p:cNvPicPr/>
          <p:nvPr/>
        </p:nvPicPr>
        <p:blipFill>
          <a:blip r:embed="rId648" cstate="print"/>
          <a:stretch>
            <a:fillRect/>
          </a:stretch>
        </p:blipFill>
        <p:spPr>
          <a:xfrm>
            <a:off x="2099500" y="2003933"/>
            <a:ext cx="81838" cy="22364"/>
          </a:xfrm>
          <a:prstGeom prst="rect">
            <a:avLst/>
          </a:prstGeom>
        </p:spPr>
      </p:pic>
      <p:pic>
        <p:nvPicPr>
          <p:cNvPr id="1669" name="bg object 1669"/>
          <p:cNvPicPr/>
          <p:nvPr/>
        </p:nvPicPr>
        <p:blipFill>
          <a:blip r:embed="rId649" cstate="print"/>
          <a:stretch>
            <a:fillRect/>
          </a:stretch>
        </p:blipFill>
        <p:spPr>
          <a:xfrm>
            <a:off x="5596306" y="1986229"/>
            <a:ext cx="68567" cy="20815"/>
          </a:xfrm>
          <a:prstGeom prst="rect">
            <a:avLst/>
          </a:prstGeom>
        </p:spPr>
      </p:pic>
      <p:pic>
        <p:nvPicPr>
          <p:cNvPr id="1670" name="bg object 167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968423" y="2005889"/>
            <a:ext cx="75831" cy="20345"/>
          </a:xfrm>
          <a:prstGeom prst="rect">
            <a:avLst/>
          </a:prstGeom>
        </p:spPr>
      </p:pic>
      <p:pic>
        <p:nvPicPr>
          <p:cNvPr id="1671" name="bg object 167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734887" y="1986711"/>
            <a:ext cx="62382" cy="18808"/>
          </a:xfrm>
          <a:prstGeom prst="rect">
            <a:avLst/>
          </a:prstGeom>
        </p:spPr>
      </p:pic>
      <p:pic>
        <p:nvPicPr>
          <p:cNvPr id="1672" name="bg object 167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836305" y="2007501"/>
            <a:ext cx="66979" cy="18605"/>
          </a:xfrm>
          <a:prstGeom prst="rect">
            <a:avLst/>
          </a:prstGeom>
        </p:spPr>
      </p:pic>
      <p:pic>
        <p:nvPicPr>
          <p:cNvPr id="1673" name="bg object 167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868911" y="1986114"/>
            <a:ext cx="59461" cy="17830"/>
          </a:xfrm>
          <a:prstGeom prst="rect">
            <a:avLst/>
          </a:prstGeom>
        </p:spPr>
      </p:pic>
      <p:pic>
        <p:nvPicPr>
          <p:cNvPr id="1674" name="bg object 167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711413" y="2008327"/>
            <a:ext cx="56743" cy="17614"/>
          </a:xfrm>
          <a:prstGeom prst="rect">
            <a:avLst/>
          </a:prstGeom>
        </p:spPr>
      </p:pic>
      <p:pic>
        <p:nvPicPr>
          <p:cNvPr id="1675" name="bg object 1675"/>
          <p:cNvPicPr/>
          <p:nvPr/>
        </p:nvPicPr>
        <p:blipFill>
          <a:blip r:embed="rId650" cstate="print"/>
          <a:stretch>
            <a:fillRect/>
          </a:stretch>
        </p:blipFill>
        <p:spPr>
          <a:xfrm>
            <a:off x="4239361" y="1936978"/>
            <a:ext cx="241693" cy="84125"/>
          </a:xfrm>
          <a:prstGeom prst="rect">
            <a:avLst/>
          </a:prstGeom>
        </p:spPr>
      </p:pic>
      <p:pic>
        <p:nvPicPr>
          <p:cNvPr id="1676" name="bg object 167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78076" y="2010892"/>
            <a:ext cx="50838" cy="14719"/>
          </a:xfrm>
          <a:prstGeom prst="rect">
            <a:avLst/>
          </a:prstGeom>
        </p:spPr>
      </p:pic>
      <p:pic>
        <p:nvPicPr>
          <p:cNvPr id="1677" name="bg object 167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10045" y="1987461"/>
            <a:ext cx="49009" cy="14566"/>
          </a:xfrm>
          <a:prstGeom prst="rect">
            <a:avLst/>
          </a:prstGeom>
        </p:spPr>
      </p:pic>
      <p:pic>
        <p:nvPicPr>
          <p:cNvPr id="1678" name="bg object 167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43520" y="2013089"/>
            <a:ext cx="44767" cy="12204"/>
          </a:xfrm>
          <a:prstGeom prst="rect">
            <a:avLst/>
          </a:prstGeom>
        </p:spPr>
      </p:pic>
      <p:pic>
        <p:nvPicPr>
          <p:cNvPr id="1679" name="bg object 167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145746" y="1988311"/>
            <a:ext cx="42798" cy="11760"/>
          </a:xfrm>
          <a:prstGeom prst="rect">
            <a:avLst/>
          </a:prstGeom>
        </p:spPr>
      </p:pic>
      <p:pic>
        <p:nvPicPr>
          <p:cNvPr id="1680" name="bg object 168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84112" y="1988020"/>
            <a:ext cx="38150" cy="10553"/>
          </a:xfrm>
          <a:prstGeom prst="rect">
            <a:avLst/>
          </a:prstGeom>
        </p:spPr>
      </p:pic>
      <p:pic>
        <p:nvPicPr>
          <p:cNvPr id="1681" name="bg object 168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21005" y="1988325"/>
            <a:ext cx="30581" cy="8356"/>
          </a:xfrm>
          <a:prstGeom prst="rect">
            <a:avLst/>
          </a:prstGeom>
        </p:spPr>
      </p:pic>
      <p:pic>
        <p:nvPicPr>
          <p:cNvPr id="1682" name="bg object 168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4653" y="2014296"/>
            <a:ext cx="37033" cy="10833"/>
          </a:xfrm>
          <a:prstGeom prst="rect">
            <a:avLst/>
          </a:prstGeom>
        </p:spPr>
      </p:pic>
      <p:pic>
        <p:nvPicPr>
          <p:cNvPr id="1683" name="bg object 168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82344" y="2016214"/>
            <a:ext cx="30172" cy="8242"/>
          </a:xfrm>
          <a:prstGeom prst="rect">
            <a:avLst/>
          </a:prstGeom>
        </p:spPr>
      </p:pic>
      <p:pic>
        <p:nvPicPr>
          <p:cNvPr id="1684" name="bg object 168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7769" y="1988299"/>
            <a:ext cx="23433" cy="6845"/>
          </a:xfrm>
          <a:prstGeom prst="rect">
            <a:avLst/>
          </a:prstGeom>
        </p:spPr>
      </p:pic>
      <p:pic>
        <p:nvPicPr>
          <p:cNvPr id="1685" name="bg object 168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3730" y="2017623"/>
            <a:ext cx="21857" cy="6705"/>
          </a:xfrm>
          <a:prstGeom prst="rect">
            <a:avLst/>
          </a:prstGeom>
        </p:spPr>
      </p:pic>
      <p:pic>
        <p:nvPicPr>
          <p:cNvPr id="1686" name="bg object 16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5935" y="1989035"/>
            <a:ext cx="16194" cy="4254"/>
          </a:xfrm>
          <a:prstGeom prst="rect">
            <a:avLst/>
          </a:prstGeom>
        </p:spPr>
      </p:pic>
      <p:pic>
        <p:nvPicPr>
          <p:cNvPr id="1687" name="bg object 168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9338" y="2019757"/>
            <a:ext cx="16524" cy="4178"/>
          </a:xfrm>
          <a:prstGeom prst="rect">
            <a:avLst/>
          </a:prstGeom>
        </p:spPr>
      </p:pic>
      <p:pic>
        <p:nvPicPr>
          <p:cNvPr id="1688" name="bg object 1688"/>
          <p:cNvPicPr/>
          <p:nvPr/>
        </p:nvPicPr>
        <p:blipFill>
          <a:blip r:embed="rId651" cstate="print"/>
          <a:stretch>
            <a:fillRect/>
          </a:stretch>
        </p:blipFill>
        <p:spPr>
          <a:xfrm>
            <a:off x="4382566" y="1936775"/>
            <a:ext cx="115163" cy="40081"/>
          </a:xfrm>
          <a:prstGeom prst="rect">
            <a:avLst/>
          </a:prstGeom>
        </p:spPr>
      </p:pic>
      <p:pic>
        <p:nvPicPr>
          <p:cNvPr id="1689" name="bg object 1689"/>
          <p:cNvPicPr/>
          <p:nvPr/>
        </p:nvPicPr>
        <p:blipFill>
          <a:blip r:embed="rId652" cstate="print"/>
          <a:stretch>
            <a:fillRect/>
          </a:stretch>
        </p:blipFill>
        <p:spPr>
          <a:xfrm>
            <a:off x="3135782" y="1944344"/>
            <a:ext cx="121412" cy="38976"/>
          </a:xfrm>
          <a:prstGeom prst="rect">
            <a:avLst/>
          </a:prstGeom>
        </p:spPr>
      </p:pic>
      <p:pic>
        <p:nvPicPr>
          <p:cNvPr id="1690" name="bg object 1690"/>
          <p:cNvPicPr/>
          <p:nvPr/>
        </p:nvPicPr>
        <p:blipFill>
          <a:blip r:embed="rId653" cstate="print"/>
          <a:stretch>
            <a:fillRect/>
          </a:stretch>
        </p:blipFill>
        <p:spPr>
          <a:xfrm>
            <a:off x="4799000" y="1938400"/>
            <a:ext cx="109969" cy="33248"/>
          </a:xfrm>
          <a:prstGeom prst="rect">
            <a:avLst/>
          </a:prstGeom>
        </p:spPr>
      </p:pic>
      <p:pic>
        <p:nvPicPr>
          <p:cNvPr id="1691" name="bg object 1691"/>
          <p:cNvPicPr/>
          <p:nvPr/>
        </p:nvPicPr>
        <p:blipFill>
          <a:blip r:embed="rId654" cstate="print"/>
          <a:stretch>
            <a:fillRect/>
          </a:stretch>
        </p:blipFill>
        <p:spPr>
          <a:xfrm>
            <a:off x="3270745" y="1723948"/>
            <a:ext cx="955611" cy="260210"/>
          </a:xfrm>
          <a:prstGeom prst="rect">
            <a:avLst/>
          </a:prstGeom>
        </p:spPr>
      </p:pic>
      <p:pic>
        <p:nvPicPr>
          <p:cNvPr id="1692" name="bg object 1692"/>
          <p:cNvPicPr/>
          <p:nvPr/>
        </p:nvPicPr>
        <p:blipFill>
          <a:blip r:embed="rId655" cstate="print"/>
          <a:stretch>
            <a:fillRect/>
          </a:stretch>
        </p:blipFill>
        <p:spPr>
          <a:xfrm>
            <a:off x="2722905" y="1949475"/>
            <a:ext cx="111467" cy="33159"/>
          </a:xfrm>
          <a:prstGeom prst="rect">
            <a:avLst/>
          </a:prstGeom>
        </p:spPr>
      </p:pic>
      <p:pic>
        <p:nvPicPr>
          <p:cNvPr id="1693" name="bg object 1693"/>
          <p:cNvPicPr/>
          <p:nvPr/>
        </p:nvPicPr>
        <p:blipFill>
          <a:blip r:embed="rId656" cstate="print"/>
          <a:stretch>
            <a:fillRect/>
          </a:stretch>
        </p:blipFill>
        <p:spPr>
          <a:xfrm>
            <a:off x="5081942" y="1938477"/>
            <a:ext cx="95224" cy="29768"/>
          </a:xfrm>
          <a:prstGeom prst="rect">
            <a:avLst/>
          </a:prstGeom>
        </p:spPr>
      </p:pic>
      <p:pic>
        <p:nvPicPr>
          <p:cNvPr id="1694" name="bg object 1694"/>
          <p:cNvPicPr/>
          <p:nvPr/>
        </p:nvPicPr>
        <p:blipFill>
          <a:blip r:embed="rId657" cstate="print"/>
          <a:stretch>
            <a:fillRect/>
          </a:stretch>
        </p:blipFill>
        <p:spPr>
          <a:xfrm>
            <a:off x="2594483" y="1950275"/>
            <a:ext cx="98475" cy="32067"/>
          </a:xfrm>
          <a:prstGeom prst="rect">
            <a:avLst/>
          </a:prstGeom>
        </p:spPr>
      </p:pic>
      <p:pic>
        <p:nvPicPr>
          <p:cNvPr id="1695" name="bg object 1695"/>
          <p:cNvPicPr/>
          <p:nvPr/>
        </p:nvPicPr>
        <p:blipFill>
          <a:blip r:embed="rId658" cstate="print"/>
          <a:stretch>
            <a:fillRect/>
          </a:stretch>
        </p:blipFill>
        <p:spPr>
          <a:xfrm>
            <a:off x="2458173" y="1952180"/>
            <a:ext cx="96329" cy="30124"/>
          </a:xfrm>
          <a:prstGeom prst="rect">
            <a:avLst/>
          </a:prstGeom>
        </p:spPr>
      </p:pic>
      <p:pic>
        <p:nvPicPr>
          <p:cNvPr id="1696" name="bg object 1696"/>
          <p:cNvPicPr/>
          <p:nvPr/>
        </p:nvPicPr>
        <p:blipFill>
          <a:blip r:embed="rId659" cstate="print"/>
          <a:stretch>
            <a:fillRect/>
          </a:stretch>
        </p:blipFill>
        <p:spPr>
          <a:xfrm>
            <a:off x="5221427" y="1938464"/>
            <a:ext cx="89280" cy="28333"/>
          </a:xfrm>
          <a:prstGeom prst="rect">
            <a:avLst/>
          </a:prstGeom>
        </p:spPr>
      </p:pic>
      <p:pic>
        <p:nvPicPr>
          <p:cNvPr id="1697" name="bg object 1697"/>
          <p:cNvPicPr/>
          <p:nvPr/>
        </p:nvPicPr>
        <p:blipFill>
          <a:blip r:embed="rId660" cstate="print"/>
          <a:stretch>
            <a:fillRect/>
          </a:stretch>
        </p:blipFill>
        <p:spPr>
          <a:xfrm>
            <a:off x="2317381" y="1954377"/>
            <a:ext cx="94741" cy="27495"/>
          </a:xfrm>
          <a:prstGeom prst="rect">
            <a:avLst/>
          </a:prstGeom>
        </p:spPr>
      </p:pic>
      <p:pic>
        <p:nvPicPr>
          <p:cNvPr id="1698" name="bg object 1698"/>
          <p:cNvPicPr/>
          <p:nvPr/>
        </p:nvPicPr>
        <p:blipFill>
          <a:blip r:embed="rId661" cstate="print"/>
          <a:stretch>
            <a:fillRect/>
          </a:stretch>
        </p:blipFill>
        <p:spPr>
          <a:xfrm>
            <a:off x="5364277" y="1938744"/>
            <a:ext cx="83248" cy="26288"/>
          </a:xfrm>
          <a:prstGeom prst="rect">
            <a:avLst/>
          </a:prstGeom>
        </p:spPr>
      </p:pic>
      <p:pic>
        <p:nvPicPr>
          <p:cNvPr id="1699" name="bg object 1699"/>
          <p:cNvPicPr/>
          <p:nvPr/>
        </p:nvPicPr>
        <p:blipFill>
          <a:blip r:embed="rId662" cstate="print"/>
          <a:stretch>
            <a:fillRect/>
          </a:stretch>
        </p:blipFill>
        <p:spPr>
          <a:xfrm>
            <a:off x="2187372" y="1955660"/>
            <a:ext cx="84200" cy="26073"/>
          </a:xfrm>
          <a:prstGeom prst="rect">
            <a:avLst/>
          </a:prstGeom>
        </p:spPr>
      </p:pic>
      <p:pic>
        <p:nvPicPr>
          <p:cNvPr id="1700" name="bg object 1700"/>
          <p:cNvPicPr/>
          <p:nvPr/>
        </p:nvPicPr>
        <p:blipFill>
          <a:blip r:embed="rId663" cstate="print"/>
          <a:stretch>
            <a:fillRect/>
          </a:stretch>
        </p:blipFill>
        <p:spPr>
          <a:xfrm>
            <a:off x="5503354" y="1939137"/>
            <a:ext cx="77431" cy="24155"/>
          </a:xfrm>
          <a:prstGeom prst="rect">
            <a:avLst/>
          </a:prstGeom>
        </p:spPr>
      </p:pic>
      <p:pic>
        <p:nvPicPr>
          <p:cNvPr id="1701" name="bg object 1701"/>
          <p:cNvPicPr/>
          <p:nvPr/>
        </p:nvPicPr>
        <p:blipFill>
          <a:blip r:embed="rId664" cstate="print"/>
          <a:stretch>
            <a:fillRect/>
          </a:stretch>
        </p:blipFill>
        <p:spPr>
          <a:xfrm>
            <a:off x="2049093" y="1957425"/>
            <a:ext cx="81407" cy="24409"/>
          </a:xfrm>
          <a:prstGeom prst="rect">
            <a:avLst/>
          </a:prstGeom>
        </p:spPr>
      </p:pic>
      <p:pic>
        <p:nvPicPr>
          <p:cNvPr id="1702" name="bg object 170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642940" y="1939861"/>
            <a:ext cx="71310" cy="21742"/>
          </a:xfrm>
          <a:prstGeom prst="rect">
            <a:avLst/>
          </a:prstGeom>
        </p:spPr>
      </p:pic>
      <p:pic>
        <p:nvPicPr>
          <p:cNvPr id="1703" name="bg object 170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915032" y="1959419"/>
            <a:ext cx="73520" cy="22009"/>
          </a:xfrm>
          <a:prstGeom prst="rect">
            <a:avLst/>
          </a:prstGeom>
        </p:spPr>
      </p:pic>
      <p:pic>
        <p:nvPicPr>
          <p:cNvPr id="1704" name="bg object 170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785840" y="1940064"/>
            <a:ext cx="64325" cy="19862"/>
          </a:xfrm>
          <a:prstGeom prst="rect">
            <a:avLst/>
          </a:prstGeom>
        </p:spPr>
      </p:pic>
      <p:pic>
        <p:nvPicPr>
          <p:cNvPr id="1705" name="bg object 170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75180" y="1962315"/>
            <a:ext cx="71272" cy="18783"/>
          </a:xfrm>
          <a:prstGeom prst="rect">
            <a:avLst/>
          </a:prstGeom>
        </p:spPr>
      </p:pic>
      <p:pic>
        <p:nvPicPr>
          <p:cNvPr id="1706" name="bg object 170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3597" y="1939480"/>
            <a:ext cx="61468" cy="18846"/>
          </a:xfrm>
          <a:prstGeom prst="rect">
            <a:avLst/>
          </a:prstGeom>
        </p:spPr>
      </p:pic>
      <p:pic>
        <p:nvPicPr>
          <p:cNvPr id="1707" name="bg object 1707"/>
          <p:cNvPicPr/>
          <p:nvPr/>
        </p:nvPicPr>
        <p:blipFill>
          <a:blip r:embed="rId665" cstate="print"/>
          <a:stretch>
            <a:fillRect/>
          </a:stretch>
        </p:blipFill>
        <p:spPr>
          <a:xfrm>
            <a:off x="1648917" y="1962239"/>
            <a:ext cx="58661" cy="18618"/>
          </a:xfrm>
          <a:prstGeom prst="rect">
            <a:avLst/>
          </a:prstGeom>
        </p:spPr>
      </p:pic>
      <p:pic>
        <p:nvPicPr>
          <p:cNvPr id="1708" name="bg object 170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067018" y="1940699"/>
            <a:ext cx="54597" cy="15735"/>
          </a:xfrm>
          <a:prstGeom prst="rect">
            <a:avLst/>
          </a:prstGeom>
        </p:spPr>
      </p:pic>
      <p:pic>
        <p:nvPicPr>
          <p:cNvPr id="1709" name="bg object 170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11871" y="1964867"/>
            <a:ext cx="52463" cy="15582"/>
          </a:xfrm>
          <a:prstGeom prst="rect">
            <a:avLst/>
          </a:prstGeom>
        </p:spPr>
      </p:pic>
      <p:pic>
        <p:nvPicPr>
          <p:cNvPr id="1710" name="bg object 171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207861" y="1941550"/>
            <a:ext cx="45618" cy="13106"/>
          </a:xfrm>
          <a:prstGeom prst="rect">
            <a:avLst/>
          </a:prstGeom>
        </p:spPr>
      </p:pic>
      <p:pic>
        <p:nvPicPr>
          <p:cNvPr id="1711" name="bg object 1711"/>
          <p:cNvPicPr/>
          <p:nvPr/>
        </p:nvPicPr>
        <p:blipFill>
          <a:blip r:embed="rId666" cstate="print"/>
          <a:stretch>
            <a:fillRect/>
          </a:stretch>
        </p:blipFill>
        <p:spPr>
          <a:xfrm>
            <a:off x="4660722" y="1888476"/>
            <a:ext cx="131381" cy="84582"/>
          </a:xfrm>
          <a:prstGeom prst="rect">
            <a:avLst/>
          </a:prstGeom>
        </p:spPr>
      </p:pic>
      <p:pic>
        <p:nvPicPr>
          <p:cNvPr id="1712" name="bg object 171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73479" y="1967242"/>
            <a:ext cx="46215" cy="12877"/>
          </a:xfrm>
          <a:prstGeom prst="rect">
            <a:avLst/>
          </a:prstGeom>
        </p:spPr>
      </p:pic>
      <p:pic>
        <p:nvPicPr>
          <p:cNvPr id="1713" name="bg object 171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349161" y="1941322"/>
            <a:ext cx="41732" cy="11645"/>
          </a:xfrm>
          <a:prstGeom prst="rect">
            <a:avLst/>
          </a:prstGeom>
        </p:spPr>
      </p:pic>
      <p:pic>
        <p:nvPicPr>
          <p:cNvPr id="1714" name="bg object 17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41005" y="1968423"/>
            <a:ext cx="38341" cy="11518"/>
          </a:xfrm>
          <a:prstGeom prst="rect">
            <a:avLst/>
          </a:prstGeom>
        </p:spPr>
      </p:pic>
      <p:pic>
        <p:nvPicPr>
          <p:cNvPr id="1715" name="bg object 17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1389" y="1941906"/>
            <a:ext cx="31534" cy="8851"/>
          </a:xfrm>
          <a:prstGeom prst="rect">
            <a:avLst/>
          </a:prstGeom>
        </p:spPr>
      </p:pic>
      <p:pic>
        <p:nvPicPr>
          <p:cNvPr id="1716" name="bg object 17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04950" y="1970456"/>
            <a:ext cx="31244" cy="8737"/>
          </a:xfrm>
          <a:prstGeom prst="rect">
            <a:avLst/>
          </a:prstGeom>
        </p:spPr>
      </p:pic>
      <p:pic>
        <p:nvPicPr>
          <p:cNvPr id="1717" name="bg object 17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31902" y="1941931"/>
            <a:ext cx="24295" cy="7200"/>
          </a:xfrm>
          <a:prstGeom prst="rect">
            <a:avLst/>
          </a:prstGeom>
        </p:spPr>
      </p:pic>
      <p:pic>
        <p:nvPicPr>
          <p:cNvPr id="1718" name="bg object 17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794" y="1971916"/>
            <a:ext cx="22555" cy="7099"/>
          </a:xfrm>
          <a:prstGeom prst="rect">
            <a:avLst/>
          </a:prstGeom>
        </p:spPr>
      </p:pic>
      <p:pic>
        <p:nvPicPr>
          <p:cNvPr id="1719" name="bg object 17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4065" y="1942719"/>
            <a:ext cx="16713" cy="4483"/>
          </a:xfrm>
          <a:prstGeom prst="rect">
            <a:avLst/>
          </a:prstGeom>
        </p:spPr>
      </p:pic>
      <p:pic>
        <p:nvPicPr>
          <p:cNvPr id="1720" name="bg object 17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529" y="1974164"/>
            <a:ext cx="17094" cy="4406"/>
          </a:xfrm>
          <a:prstGeom prst="rect">
            <a:avLst/>
          </a:prstGeom>
        </p:spPr>
      </p:pic>
      <p:pic>
        <p:nvPicPr>
          <p:cNvPr id="1721" name="bg object 1721"/>
          <p:cNvPicPr/>
          <p:nvPr/>
        </p:nvPicPr>
        <p:blipFill>
          <a:blip r:embed="rId667" cstate="print"/>
          <a:stretch>
            <a:fillRect/>
          </a:stretch>
        </p:blipFill>
        <p:spPr>
          <a:xfrm>
            <a:off x="4821542" y="1889315"/>
            <a:ext cx="248589" cy="80695"/>
          </a:xfrm>
          <a:prstGeom prst="rect">
            <a:avLst/>
          </a:prstGeom>
        </p:spPr>
      </p:pic>
      <p:pic>
        <p:nvPicPr>
          <p:cNvPr id="1722" name="bg object 1722"/>
          <p:cNvPicPr/>
          <p:nvPr/>
        </p:nvPicPr>
        <p:blipFill>
          <a:blip r:embed="rId668" cstate="print"/>
          <a:stretch>
            <a:fillRect/>
          </a:stretch>
        </p:blipFill>
        <p:spPr>
          <a:xfrm>
            <a:off x="4391634" y="1889125"/>
            <a:ext cx="126149" cy="41363"/>
          </a:xfrm>
          <a:prstGeom prst="rect">
            <a:avLst/>
          </a:prstGeom>
        </p:spPr>
      </p:pic>
      <p:pic>
        <p:nvPicPr>
          <p:cNvPr id="1723" name="bg object 1723"/>
          <p:cNvPicPr/>
          <p:nvPr/>
        </p:nvPicPr>
        <p:blipFill>
          <a:blip r:embed="rId669" cstate="print"/>
          <a:stretch>
            <a:fillRect/>
          </a:stretch>
        </p:blipFill>
        <p:spPr>
          <a:xfrm>
            <a:off x="2691815" y="1900504"/>
            <a:ext cx="111899" cy="36118"/>
          </a:xfrm>
          <a:prstGeom prst="rect">
            <a:avLst/>
          </a:prstGeom>
        </p:spPr>
      </p:pic>
      <p:pic>
        <p:nvPicPr>
          <p:cNvPr id="1724" name="bg object 1724"/>
          <p:cNvPicPr/>
          <p:nvPr/>
        </p:nvPicPr>
        <p:blipFill>
          <a:blip r:embed="rId670" cstate="print"/>
          <a:stretch>
            <a:fillRect/>
          </a:stretch>
        </p:blipFill>
        <p:spPr>
          <a:xfrm>
            <a:off x="2554173" y="1902345"/>
            <a:ext cx="105524" cy="33947"/>
          </a:xfrm>
          <a:prstGeom prst="rect">
            <a:avLst/>
          </a:prstGeom>
        </p:spPr>
      </p:pic>
      <p:pic>
        <p:nvPicPr>
          <p:cNvPr id="1725" name="bg object 1725"/>
          <p:cNvPicPr/>
          <p:nvPr/>
        </p:nvPicPr>
        <p:blipFill>
          <a:blip r:embed="rId671" cstate="print"/>
          <a:stretch>
            <a:fillRect/>
          </a:stretch>
        </p:blipFill>
        <p:spPr>
          <a:xfrm>
            <a:off x="5114645" y="1889823"/>
            <a:ext cx="98297" cy="32029"/>
          </a:xfrm>
          <a:prstGeom prst="rect">
            <a:avLst/>
          </a:prstGeom>
        </p:spPr>
      </p:pic>
      <p:pic>
        <p:nvPicPr>
          <p:cNvPr id="1726" name="bg object 1726"/>
          <p:cNvPicPr/>
          <p:nvPr/>
        </p:nvPicPr>
        <p:blipFill>
          <a:blip r:embed="rId672" cstate="print"/>
          <a:stretch>
            <a:fillRect/>
          </a:stretch>
        </p:blipFill>
        <p:spPr>
          <a:xfrm>
            <a:off x="2416784" y="1903704"/>
            <a:ext cx="98945" cy="32600"/>
          </a:xfrm>
          <a:prstGeom prst="rect">
            <a:avLst/>
          </a:prstGeom>
        </p:spPr>
      </p:pic>
      <p:pic>
        <p:nvPicPr>
          <p:cNvPr id="1727" name="bg object 1727"/>
          <p:cNvPicPr/>
          <p:nvPr/>
        </p:nvPicPr>
        <p:blipFill>
          <a:blip r:embed="rId673" cstate="print"/>
          <a:stretch>
            <a:fillRect/>
          </a:stretch>
        </p:blipFill>
        <p:spPr>
          <a:xfrm>
            <a:off x="5255615" y="1890611"/>
            <a:ext cx="94475" cy="29273"/>
          </a:xfrm>
          <a:prstGeom prst="rect">
            <a:avLst/>
          </a:prstGeom>
        </p:spPr>
      </p:pic>
      <p:pic>
        <p:nvPicPr>
          <p:cNvPr id="1728" name="bg object 1728"/>
          <p:cNvPicPr/>
          <p:nvPr/>
        </p:nvPicPr>
        <p:blipFill>
          <a:blip r:embed="rId674" cstate="print"/>
          <a:stretch>
            <a:fillRect/>
          </a:stretch>
        </p:blipFill>
        <p:spPr>
          <a:xfrm>
            <a:off x="4104780" y="1834692"/>
            <a:ext cx="270369" cy="99314"/>
          </a:xfrm>
          <a:prstGeom prst="rect">
            <a:avLst/>
          </a:prstGeom>
        </p:spPr>
      </p:pic>
      <p:pic>
        <p:nvPicPr>
          <p:cNvPr id="1729" name="bg object 1729"/>
          <p:cNvPicPr/>
          <p:nvPr/>
        </p:nvPicPr>
        <p:blipFill>
          <a:blip r:embed="rId675" cstate="print"/>
          <a:stretch>
            <a:fillRect/>
          </a:stretch>
        </p:blipFill>
        <p:spPr>
          <a:xfrm>
            <a:off x="2275776" y="1905495"/>
            <a:ext cx="93078" cy="30505"/>
          </a:xfrm>
          <a:prstGeom prst="rect">
            <a:avLst/>
          </a:prstGeom>
        </p:spPr>
      </p:pic>
      <p:pic>
        <p:nvPicPr>
          <p:cNvPr id="1730" name="bg object 1730"/>
          <p:cNvPicPr/>
          <p:nvPr/>
        </p:nvPicPr>
        <p:blipFill>
          <a:blip r:embed="rId676" cstate="print"/>
          <a:stretch>
            <a:fillRect/>
          </a:stretch>
        </p:blipFill>
        <p:spPr>
          <a:xfrm>
            <a:off x="5404955" y="1890419"/>
            <a:ext cx="85851" cy="27800"/>
          </a:xfrm>
          <a:prstGeom prst="rect">
            <a:avLst/>
          </a:prstGeom>
        </p:spPr>
      </p:pic>
      <p:pic>
        <p:nvPicPr>
          <p:cNvPr id="1731" name="bg object 1731"/>
          <p:cNvPicPr/>
          <p:nvPr/>
        </p:nvPicPr>
        <p:blipFill>
          <a:blip r:embed="rId677" cstate="print"/>
          <a:stretch>
            <a:fillRect/>
          </a:stretch>
        </p:blipFill>
        <p:spPr>
          <a:xfrm>
            <a:off x="2133003" y="1908035"/>
            <a:ext cx="93116" cy="27368"/>
          </a:xfrm>
          <a:prstGeom prst="rect">
            <a:avLst/>
          </a:prstGeom>
        </p:spPr>
      </p:pic>
      <p:pic>
        <p:nvPicPr>
          <p:cNvPr id="1732" name="bg object 1732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5547511" y="1890750"/>
            <a:ext cx="81381" cy="26085"/>
          </a:xfrm>
          <a:prstGeom prst="rect">
            <a:avLst/>
          </a:prstGeom>
        </p:spPr>
      </p:pic>
      <p:pic>
        <p:nvPicPr>
          <p:cNvPr id="1733" name="bg object 1733"/>
          <p:cNvPicPr/>
          <p:nvPr/>
        </p:nvPicPr>
        <p:blipFill>
          <a:blip r:embed="rId679" cstate="print"/>
          <a:stretch>
            <a:fillRect/>
          </a:stretch>
        </p:blipFill>
        <p:spPr>
          <a:xfrm>
            <a:off x="1995868" y="1909584"/>
            <a:ext cx="84112" cy="25806"/>
          </a:xfrm>
          <a:prstGeom prst="rect">
            <a:avLst/>
          </a:prstGeom>
        </p:spPr>
      </p:pic>
      <p:pic>
        <p:nvPicPr>
          <p:cNvPr id="1734" name="bg object 1734"/>
          <p:cNvPicPr/>
          <p:nvPr/>
        </p:nvPicPr>
        <p:blipFill>
          <a:blip r:embed="rId680" cstate="print"/>
          <a:stretch>
            <a:fillRect/>
          </a:stretch>
        </p:blipFill>
        <p:spPr>
          <a:xfrm>
            <a:off x="5690155" y="1891322"/>
            <a:ext cx="75835" cy="23533"/>
          </a:xfrm>
          <a:prstGeom prst="rect">
            <a:avLst/>
          </a:prstGeom>
        </p:spPr>
      </p:pic>
      <p:pic>
        <p:nvPicPr>
          <p:cNvPr id="1735" name="bg object 1735"/>
          <p:cNvPicPr/>
          <p:nvPr/>
        </p:nvPicPr>
        <p:blipFill>
          <a:blip r:embed="rId681" cstate="print"/>
          <a:stretch>
            <a:fillRect/>
          </a:stretch>
        </p:blipFill>
        <p:spPr>
          <a:xfrm>
            <a:off x="1858022" y="1911603"/>
            <a:ext cx="75958" cy="23291"/>
          </a:xfrm>
          <a:prstGeom prst="rect">
            <a:avLst/>
          </a:prstGeom>
        </p:spPr>
      </p:pic>
      <p:pic>
        <p:nvPicPr>
          <p:cNvPr id="1736" name="bg object 17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838418" y="1891918"/>
            <a:ext cx="66370" cy="21005"/>
          </a:xfrm>
          <a:prstGeom prst="rect">
            <a:avLst/>
          </a:prstGeom>
        </p:spPr>
      </p:pic>
      <p:pic>
        <p:nvPicPr>
          <p:cNvPr id="1737" name="bg object 1737"/>
          <p:cNvPicPr/>
          <p:nvPr/>
        </p:nvPicPr>
        <p:blipFill>
          <a:blip r:embed="rId682" cstate="print"/>
          <a:stretch>
            <a:fillRect/>
          </a:stretch>
        </p:blipFill>
        <p:spPr>
          <a:xfrm>
            <a:off x="3251454" y="1838387"/>
            <a:ext cx="266014" cy="99250"/>
          </a:xfrm>
          <a:prstGeom prst="rect">
            <a:avLst/>
          </a:prstGeom>
        </p:spPr>
      </p:pic>
      <p:pic>
        <p:nvPicPr>
          <p:cNvPr id="1738" name="bg object 173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14195" y="1914677"/>
            <a:ext cx="73634" cy="19888"/>
          </a:xfrm>
          <a:prstGeom prst="rect">
            <a:avLst/>
          </a:prstGeom>
        </p:spPr>
      </p:pic>
      <p:pic>
        <p:nvPicPr>
          <p:cNvPr id="1739" name="bg object 17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80036" y="1891309"/>
            <a:ext cx="63614" cy="19913"/>
          </a:xfrm>
          <a:prstGeom prst="rect">
            <a:avLst/>
          </a:prstGeom>
        </p:spPr>
      </p:pic>
      <p:pic>
        <p:nvPicPr>
          <p:cNvPr id="1740" name="bg object 174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82572" y="1915299"/>
            <a:ext cx="59766" cy="18923"/>
          </a:xfrm>
          <a:prstGeom prst="rect">
            <a:avLst/>
          </a:prstGeom>
        </p:spPr>
      </p:pic>
      <p:pic>
        <p:nvPicPr>
          <p:cNvPr id="1741" name="bg object 1741"/>
          <p:cNvPicPr/>
          <p:nvPr/>
        </p:nvPicPr>
        <p:blipFill>
          <a:blip r:embed="rId683" cstate="print"/>
          <a:stretch>
            <a:fillRect/>
          </a:stretch>
        </p:blipFill>
        <p:spPr>
          <a:xfrm>
            <a:off x="3117100" y="1840255"/>
            <a:ext cx="251866" cy="97294"/>
          </a:xfrm>
          <a:prstGeom prst="rect">
            <a:avLst/>
          </a:prstGeom>
        </p:spPr>
      </p:pic>
      <p:pic>
        <p:nvPicPr>
          <p:cNvPr id="1742" name="bg object 17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127609" y="1892630"/>
            <a:ext cx="56349" cy="16637"/>
          </a:xfrm>
          <a:prstGeom prst="rect">
            <a:avLst/>
          </a:prstGeom>
        </p:spPr>
      </p:pic>
      <p:pic>
        <p:nvPicPr>
          <p:cNvPr id="1743" name="bg object 1743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443507" y="1917407"/>
            <a:ext cx="54216" cy="16421"/>
          </a:xfrm>
          <a:prstGeom prst="rect">
            <a:avLst/>
          </a:prstGeom>
        </p:spPr>
      </p:pic>
      <p:pic>
        <p:nvPicPr>
          <p:cNvPr id="1744" name="bg object 17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272428" y="1893570"/>
            <a:ext cx="47091" cy="13792"/>
          </a:xfrm>
          <a:prstGeom prst="rect">
            <a:avLst/>
          </a:prstGeom>
        </p:spPr>
      </p:pic>
      <p:pic>
        <p:nvPicPr>
          <p:cNvPr id="1745" name="bg object 17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01153" y="1919820"/>
            <a:ext cx="47751" cy="13601"/>
          </a:xfrm>
          <a:prstGeom prst="rect">
            <a:avLst/>
          </a:prstGeom>
        </p:spPr>
      </p:pic>
      <p:pic>
        <p:nvPicPr>
          <p:cNvPr id="1746" name="bg object 17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417729" y="1893379"/>
            <a:ext cx="43129" cy="12293"/>
          </a:xfrm>
          <a:prstGeom prst="rect">
            <a:avLst/>
          </a:prstGeom>
        </p:spPr>
      </p:pic>
      <p:pic>
        <p:nvPicPr>
          <p:cNvPr id="1747" name="bg object 17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63931" y="1893963"/>
            <a:ext cx="32702" cy="9347"/>
          </a:xfrm>
          <a:prstGeom prst="rect">
            <a:avLst/>
          </a:prstGeom>
        </p:spPr>
      </p:pic>
      <p:pic>
        <p:nvPicPr>
          <p:cNvPr id="1748" name="bg object 174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4991" y="1923186"/>
            <a:ext cx="32351" cy="9245"/>
          </a:xfrm>
          <a:prstGeom prst="rect">
            <a:avLst/>
          </a:prstGeom>
        </p:spPr>
      </p:pic>
      <p:pic>
        <p:nvPicPr>
          <p:cNvPr id="1749" name="bg object 17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08469" y="1893989"/>
            <a:ext cx="25196" cy="7645"/>
          </a:xfrm>
          <a:prstGeom prst="rect">
            <a:avLst/>
          </a:prstGeom>
        </p:spPr>
      </p:pic>
      <p:pic>
        <p:nvPicPr>
          <p:cNvPr id="1750" name="bg object 17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101" y="1924723"/>
            <a:ext cx="23418" cy="7518"/>
          </a:xfrm>
          <a:prstGeom prst="rect">
            <a:avLst/>
          </a:prstGeom>
        </p:spPr>
      </p:pic>
      <p:pic>
        <p:nvPicPr>
          <p:cNvPr id="1751" name="bg object 17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4621" y="1894890"/>
            <a:ext cx="17399" cy="4737"/>
          </a:xfrm>
          <a:prstGeom prst="rect">
            <a:avLst/>
          </a:prstGeom>
        </p:spPr>
      </p:pic>
      <p:pic>
        <p:nvPicPr>
          <p:cNvPr id="1752" name="bg object 17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955" y="1927072"/>
            <a:ext cx="17775" cy="4660"/>
          </a:xfrm>
          <a:prstGeom prst="rect">
            <a:avLst/>
          </a:prstGeom>
        </p:spPr>
      </p:pic>
      <p:pic>
        <p:nvPicPr>
          <p:cNvPr id="1753" name="bg object 1753"/>
          <p:cNvPicPr/>
          <p:nvPr/>
        </p:nvPicPr>
        <p:blipFill>
          <a:blip r:embed="rId684" cstate="print"/>
          <a:stretch>
            <a:fillRect/>
          </a:stretch>
        </p:blipFill>
        <p:spPr>
          <a:xfrm>
            <a:off x="3093033" y="1842172"/>
            <a:ext cx="125361" cy="45300"/>
          </a:xfrm>
          <a:prstGeom prst="rect">
            <a:avLst/>
          </a:prstGeom>
        </p:spPr>
      </p:pic>
      <p:pic>
        <p:nvPicPr>
          <p:cNvPr id="1754" name="bg object 1754"/>
          <p:cNvPicPr/>
          <p:nvPr/>
        </p:nvPicPr>
        <p:blipFill>
          <a:blip r:embed="rId685" cstate="print"/>
          <a:stretch>
            <a:fillRect/>
          </a:stretch>
        </p:blipFill>
        <p:spPr>
          <a:xfrm>
            <a:off x="2733103" y="1732864"/>
            <a:ext cx="383222" cy="295045"/>
          </a:xfrm>
          <a:prstGeom prst="rect">
            <a:avLst/>
          </a:prstGeom>
        </p:spPr>
      </p:pic>
      <p:pic>
        <p:nvPicPr>
          <p:cNvPr id="1755" name="bg object 1755"/>
          <p:cNvPicPr/>
          <p:nvPr/>
        </p:nvPicPr>
        <p:blipFill>
          <a:blip r:embed="rId686" cstate="print"/>
          <a:stretch>
            <a:fillRect/>
          </a:stretch>
        </p:blipFill>
        <p:spPr>
          <a:xfrm>
            <a:off x="4405681" y="1780743"/>
            <a:ext cx="273049" cy="147992"/>
          </a:xfrm>
          <a:prstGeom prst="rect">
            <a:avLst/>
          </a:prstGeom>
        </p:spPr>
      </p:pic>
      <p:pic>
        <p:nvPicPr>
          <p:cNvPr id="1756" name="bg object 1756"/>
          <p:cNvPicPr/>
          <p:nvPr/>
        </p:nvPicPr>
        <p:blipFill>
          <a:blip r:embed="rId687" cstate="print"/>
          <a:stretch>
            <a:fillRect/>
          </a:stretch>
        </p:blipFill>
        <p:spPr>
          <a:xfrm>
            <a:off x="4848364" y="1837423"/>
            <a:ext cx="117081" cy="37401"/>
          </a:xfrm>
          <a:prstGeom prst="rect">
            <a:avLst/>
          </a:prstGeom>
        </p:spPr>
      </p:pic>
      <p:pic>
        <p:nvPicPr>
          <p:cNvPr id="1757" name="bg object 1757"/>
          <p:cNvPicPr/>
          <p:nvPr/>
        </p:nvPicPr>
        <p:blipFill>
          <a:blip r:embed="rId688" cstate="print"/>
          <a:stretch>
            <a:fillRect/>
          </a:stretch>
        </p:blipFill>
        <p:spPr>
          <a:xfrm>
            <a:off x="2655023" y="1848179"/>
            <a:ext cx="115430" cy="38328"/>
          </a:xfrm>
          <a:prstGeom prst="rect">
            <a:avLst/>
          </a:prstGeom>
        </p:spPr>
      </p:pic>
      <p:pic>
        <p:nvPicPr>
          <p:cNvPr id="1758" name="bg object 1758"/>
          <p:cNvPicPr/>
          <p:nvPr/>
        </p:nvPicPr>
        <p:blipFill>
          <a:blip r:embed="rId689" cstate="print"/>
          <a:stretch>
            <a:fillRect/>
          </a:stretch>
        </p:blipFill>
        <p:spPr>
          <a:xfrm>
            <a:off x="5001501" y="1836724"/>
            <a:ext cx="103073" cy="36398"/>
          </a:xfrm>
          <a:prstGeom prst="rect">
            <a:avLst/>
          </a:prstGeom>
        </p:spPr>
      </p:pic>
      <p:pic>
        <p:nvPicPr>
          <p:cNvPr id="1759" name="bg object 1759"/>
          <p:cNvPicPr/>
          <p:nvPr/>
        </p:nvPicPr>
        <p:blipFill>
          <a:blip r:embed="rId690" cstate="print"/>
          <a:stretch>
            <a:fillRect/>
          </a:stretch>
        </p:blipFill>
        <p:spPr>
          <a:xfrm>
            <a:off x="2513279" y="1850136"/>
            <a:ext cx="108838" cy="36004"/>
          </a:xfrm>
          <a:prstGeom prst="rect">
            <a:avLst/>
          </a:prstGeom>
        </p:spPr>
      </p:pic>
      <p:pic>
        <p:nvPicPr>
          <p:cNvPr id="1760" name="bg object 1760"/>
          <p:cNvPicPr/>
          <p:nvPr/>
        </p:nvPicPr>
        <p:blipFill>
          <a:blip r:embed="rId691" cstate="print"/>
          <a:stretch>
            <a:fillRect/>
          </a:stretch>
        </p:blipFill>
        <p:spPr>
          <a:xfrm>
            <a:off x="5150179" y="1837283"/>
            <a:ext cx="101485" cy="34035"/>
          </a:xfrm>
          <a:prstGeom prst="rect">
            <a:avLst/>
          </a:prstGeom>
        </p:spPr>
      </p:pic>
      <p:pic>
        <p:nvPicPr>
          <p:cNvPr id="1761" name="bg object 1761"/>
          <p:cNvPicPr/>
          <p:nvPr/>
        </p:nvPicPr>
        <p:blipFill>
          <a:blip r:embed="rId692" cstate="print"/>
          <a:stretch>
            <a:fillRect/>
          </a:stretch>
        </p:blipFill>
        <p:spPr>
          <a:xfrm>
            <a:off x="2371750" y="1851545"/>
            <a:ext cx="102158" cy="34594"/>
          </a:xfrm>
          <a:prstGeom prst="rect">
            <a:avLst/>
          </a:prstGeom>
        </p:spPr>
      </p:pic>
      <p:pic>
        <p:nvPicPr>
          <p:cNvPr id="1762" name="bg object 1762"/>
          <p:cNvPicPr/>
          <p:nvPr/>
        </p:nvPicPr>
        <p:blipFill>
          <a:blip r:embed="rId693" cstate="print"/>
          <a:stretch>
            <a:fillRect/>
          </a:stretch>
        </p:blipFill>
        <p:spPr>
          <a:xfrm>
            <a:off x="5295354" y="1838172"/>
            <a:ext cx="97510" cy="31038"/>
          </a:xfrm>
          <a:prstGeom prst="rect">
            <a:avLst/>
          </a:prstGeom>
        </p:spPr>
      </p:pic>
      <p:pic>
        <p:nvPicPr>
          <p:cNvPr id="1763" name="bg object 1763"/>
          <p:cNvPicPr/>
          <p:nvPr/>
        </p:nvPicPr>
        <p:blipFill>
          <a:blip r:embed="rId694" cstate="print"/>
          <a:stretch>
            <a:fillRect/>
          </a:stretch>
        </p:blipFill>
        <p:spPr>
          <a:xfrm>
            <a:off x="1164907" y="1868411"/>
            <a:ext cx="107264" cy="64833"/>
          </a:xfrm>
          <a:prstGeom prst="rect">
            <a:avLst/>
          </a:prstGeom>
        </p:spPr>
      </p:pic>
      <p:pic>
        <p:nvPicPr>
          <p:cNvPr id="1764" name="bg object 1764"/>
          <p:cNvPicPr/>
          <p:nvPr/>
        </p:nvPicPr>
        <p:blipFill>
          <a:blip r:embed="rId695" cstate="print"/>
          <a:stretch>
            <a:fillRect/>
          </a:stretch>
        </p:blipFill>
        <p:spPr>
          <a:xfrm>
            <a:off x="2226474" y="1853399"/>
            <a:ext cx="96265" cy="32346"/>
          </a:xfrm>
          <a:prstGeom prst="rect">
            <a:avLst/>
          </a:prstGeom>
        </p:spPr>
      </p:pic>
      <p:pic>
        <p:nvPicPr>
          <p:cNvPr id="1765" name="bg object 1765"/>
          <p:cNvPicPr/>
          <p:nvPr/>
        </p:nvPicPr>
        <p:blipFill>
          <a:blip r:embed="rId696" cstate="print"/>
          <a:stretch>
            <a:fillRect/>
          </a:stretch>
        </p:blipFill>
        <p:spPr>
          <a:xfrm>
            <a:off x="5449075" y="1837994"/>
            <a:ext cx="88747" cy="29502"/>
          </a:xfrm>
          <a:prstGeom prst="rect">
            <a:avLst/>
          </a:prstGeom>
        </p:spPr>
      </p:pic>
      <p:pic>
        <p:nvPicPr>
          <p:cNvPr id="1766" name="bg object 1766"/>
          <p:cNvPicPr/>
          <p:nvPr/>
        </p:nvPicPr>
        <p:blipFill>
          <a:blip r:embed="rId697" cstate="print"/>
          <a:stretch>
            <a:fillRect/>
          </a:stretch>
        </p:blipFill>
        <p:spPr>
          <a:xfrm>
            <a:off x="2079447" y="1856028"/>
            <a:ext cx="96227" cy="29108"/>
          </a:xfrm>
          <a:prstGeom prst="rect">
            <a:avLst/>
          </a:prstGeom>
        </p:spPr>
      </p:pic>
      <p:pic>
        <p:nvPicPr>
          <p:cNvPr id="1767" name="bg object 1767"/>
          <p:cNvPicPr/>
          <p:nvPr/>
        </p:nvPicPr>
        <p:blipFill>
          <a:blip r:embed="rId698" cstate="print"/>
          <a:stretch>
            <a:fillRect/>
          </a:stretch>
        </p:blipFill>
        <p:spPr>
          <a:xfrm>
            <a:off x="5595874" y="1838388"/>
            <a:ext cx="84124" cy="27647"/>
          </a:xfrm>
          <a:prstGeom prst="rect">
            <a:avLst/>
          </a:prstGeom>
        </p:spPr>
      </p:pic>
      <p:pic>
        <p:nvPicPr>
          <p:cNvPr id="1768" name="bg object 1768"/>
          <p:cNvPicPr/>
          <p:nvPr/>
        </p:nvPicPr>
        <p:blipFill>
          <a:blip r:embed="rId699" cstate="print"/>
          <a:stretch>
            <a:fillRect/>
          </a:stretch>
        </p:blipFill>
        <p:spPr>
          <a:xfrm>
            <a:off x="1938197" y="1857705"/>
            <a:ext cx="86995" cy="27368"/>
          </a:xfrm>
          <a:prstGeom prst="rect">
            <a:avLst/>
          </a:prstGeom>
        </p:spPr>
      </p:pic>
      <p:pic>
        <p:nvPicPr>
          <p:cNvPr id="1769" name="bg object 1769"/>
          <p:cNvPicPr/>
          <p:nvPr/>
        </p:nvPicPr>
        <p:blipFill>
          <a:blip r:embed="rId700" cstate="print"/>
          <a:stretch>
            <a:fillRect/>
          </a:stretch>
        </p:blipFill>
        <p:spPr>
          <a:xfrm>
            <a:off x="5742739" y="1839010"/>
            <a:ext cx="78546" cy="24968"/>
          </a:xfrm>
          <a:prstGeom prst="rect">
            <a:avLst/>
          </a:prstGeom>
        </p:spPr>
      </p:pic>
      <p:pic>
        <p:nvPicPr>
          <p:cNvPr id="1770" name="bg object 1770"/>
          <p:cNvPicPr/>
          <p:nvPr/>
        </p:nvPicPr>
        <p:blipFill>
          <a:blip r:embed="rId701" cstate="print"/>
          <a:stretch>
            <a:fillRect/>
          </a:stretch>
        </p:blipFill>
        <p:spPr>
          <a:xfrm>
            <a:off x="1796262" y="1859838"/>
            <a:ext cx="78536" cy="24701"/>
          </a:xfrm>
          <a:prstGeom prst="rect">
            <a:avLst/>
          </a:prstGeom>
        </p:spPr>
      </p:pic>
      <p:pic>
        <p:nvPicPr>
          <p:cNvPr id="1771" name="bg object 1771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5895454" y="1839684"/>
            <a:ext cx="68541" cy="22237"/>
          </a:xfrm>
          <a:prstGeom prst="rect">
            <a:avLst/>
          </a:prstGeom>
        </p:spPr>
      </p:pic>
      <p:pic>
        <p:nvPicPr>
          <p:cNvPr id="1772" name="bg object 1772"/>
          <p:cNvPicPr/>
          <p:nvPr/>
        </p:nvPicPr>
        <p:blipFill>
          <a:blip r:embed="rId702" cstate="print"/>
          <a:stretch>
            <a:fillRect/>
          </a:stretch>
        </p:blipFill>
        <p:spPr>
          <a:xfrm>
            <a:off x="1648091" y="1863064"/>
            <a:ext cx="76187" cy="21056"/>
          </a:xfrm>
          <a:prstGeom prst="rect">
            <a:avLst/>
          </a:prstGeom>
        </p:spPr>
      </p:pic>
      <p:pic>
        <p:nvPicPr>
          <p:cNvPr id="1773" name="bg object 177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041213" y="1839061"/>
            <a:ext cx="65900" cy="21132"/>
          </a:xfrm>
          <a:prstGeom prst="rect">
            <a:avLst/>
          </a:prstGeom>
        </p:spPr>
      </p:pic>
      <p:pic>
        <p:nvPicPr>
          <p:cNvPr id="1774" name="bg object 177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12557" y="1863687"/>
            <a:ext cx="61887" cy="20040"/>
          </a:xfrm>
          <a:prstGeom prst="rect">
            <a:avLst/>
          </a:prstGeom>
        </p:spPr>
      </p:pic>
      <p:pic>
        <p:nvPicPr>
          <p:cNvPr id="1775" name="bg object 177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193282" y="1840433"/>
            <a:ext cx="58394" cy="17703"/>
          </a:xfrm>
          <a:prstGeom prst="rect">
            <a:avLst/>
          </a:prstGeom>
        </p:spPr>
      </p:pic>
      <p:pic>
        <p:nvPicPr>
          <p:cNvPr id="1776" name="bg object 1776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1369313" y="1865820"/>
            <a:ext cx="56070" cy="17487"/>
          </a:xfrm>
          <a:prstGeom prst="rect">
            <a:avLst/>
          </a:prstGeom>
        </p:spPr>
      </p:pic>
      <p:pic>
        <p:nvPicPr>
          <p:cNvPr id="1777" name="bg object 177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342468" y="1841512"/>
            <a:ext cx="48679" cy="14630"/>
          </a:xfrm>
          <a:prstGeom prst="rect">
            <a:avLst/>
          </a:prstGeom>
        </p:spPr>
      </p:pic>
      <p:pic>
        <p:nvPicPr>
          <p:cNvPr id="1778" name="bg object 177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91998" y="1841283"/>
            <a:ext cx="44805" cy="13055"/>
          </a:xfrm>
          <a:prstGeom prst="rect">
            <a:avLst/>
          </a:prstGeom>
        </p:spPr>
      </p:pic>
      <p:pic>
        <p:nvPicPr>
          <p:cNvPr id="1779" name="bg object 177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8379" y="1871941"/>
            <a:ext cx="33518" cy="9804"/>
          </a:xfrm>
          <a:prstGeom prst="rect">
            <a:avLst/>
          </a:prstGeom>
        </p:spPr>
      </p:pic>
      <p:pic>
        <p:nvPicPr>
          <p:cNvPr id="1780" name="bg object 178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91586" y="1842059"/>
            <a:ext cx="26040" cy="8051"/>
          </a:xfrm>
          <a:prstGeom prst="rect">
            <a:avLst/>
          </a:prstGeom>
        </p:spPr>
      </p:pic>
      <p:pic>
        <p:nvPicPr>
          <p:cNvPr id="1781" name="bg object 178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334" y="1873529"/>
            <a:ext cx="24320" cy="7924"/>
          </a:xfrm>
          <a:prstGeom prst="rect">
            <a:avLst/>
          </a:prstGeom>
        </p:spPr>
      </p:pic>
      <p:pic>
        <p:nvPicPr>
          <p:cNvPr id="1782" name="bg object 17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2011" y="1843011"/>
            <a:ext cx="18034" cy="4978"/>
          </a:xfrm>
          <a:prstGeom prst="rect">
            <a:avLst/>
          </a:prstGeom>
        </p:spPr>
      </p:pic>
      <p:pic>
        <p:nvPicPr>
          <p:cNvPr id="1783" name="bg object 17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018" y="1876018"/>
            <a:ext cx="18453" cy="4876"/>
          </a:xfrm>
          <a:prstGeom prst="rect">
            <a:avLst/>
          </a:prstGeom>
        </p:spPr>
      </p:pic>
      <p:pic>
        <p:nvPicPr>
          <p:cNvPr id="1784" name="bg object 1784"/>
          <p:cNvPicPr/>
          <p:nvPr/>
        </p:nvPicPr>
        <p:blipFill>
          <a:blip r:embed="rId703" cstate="print"/>
          <a:stretch>
            <a:fillRect/>
          </a:stretch>
        </p:blipFill>
        <p:spPr>
          <a:xfrm>
            <a:off x="4268254" y="1780882"/>
            <a:ext cx="132714" cy="49199"/>
          </a:xfrm>
          <a:prstGeom prst="rect">
            <a:avLst/>
          </a:prstGeom>
        </p:spPr>
      </p:pic>
      <p:pic>
        <p:nvPicPr>
          <p:cNvPr id="1785" name="bg object 1785"/>
          <p:cNvPicPr/>
          <p:nvPr/>
        </p:nvPicPr>
        <p:blipFill>
          <a:blip r:embed="rId704" cstate="print"/>
          <a:stretch>
            <a:fillRect/>
          </a:stretch>
        </p:blipFill>
        <p:spPr>
          <a:xfrm>
            <a:off x="3211626" y="1784286"/>
            <a:ext cx="291821" cy="51562"/>
          </a:xfrm>
          <a:prstGeom prst="rect">
            <a:avLst/>
          </a:prstGeom>
        </p:spPr>
      </p:pic>
      <p:pic>
        <p:nvPicPr>
          <p:cNvPr id="1786" name="bg object 1786"/>
          <p:cNvPicPr/>
          <p:nvPr/>
        </p:nvPicPr>
        <p:blipFill>
          <a:blip r:embed="rId705" cstate="print"/>
          <a:stretch>
            <a:fillRect/>
          </a:stretch>
        </p:blipFill>
        <p:spPr>
          <a:xfrm>
            <a:off x="4878628" y="1782927"/>
            <a:ext cx="120472" cy="39573"/>
          </a:xfrm>
          <a:prstGeom prst="rect">
            <a:avLst/>
          </a:prstGeom>
        </p:spPr>
      </p:pic>
      <p:pic>
        <p:nvPicPr>
          <p:cNvPr id="1787" name="bg object 1787"/>
          <p:cNvPicPr/>
          <p:nvPr/>
        </p:nvPicPr>
        <p:blipFill>
          <a:blip r:embed="rId706" cstate="print"/>
          <a:stretch>
            <a:fillRect/>
          </a:stretch>
        </p:blipFill>
        <p:spPr>
          <a:xfrm>
            <a:off x="2613952" y="1794878"/>
            <a:ext cx="122034" cy="39395"/>
          </a:xfrm>
          <a:prstGeom prst="rect">
            <a:avLst/>
          </a:prstGeom>
        </p:spPr>
      </p:pic>
      <p:pic>
        <p:nvPicPr>
          <p:cNvPr id="1788" name="bg object 1788"/>
          <p:cNvPicPr/>
          <p:nvPr/>
        </p:nvPicPr>
        <p:blipFill>
          <a:blip r:embed="rId707" cstate="print"/>
          <a:stretch>
            <a:fillRect/>
          </a:stretch>
        </p:blipFill>
        <p:spPr>
          <a:xfrm>
            <a:off x="5032730" y="1782305"/>
            <a:ext cx="106426" cy="38315"/>
          </a:xfrm>
          <a:prstGeom prst="rect">
            <a:avLst/>
          </a:prstGeom>
        </p:spPr>
      </p:pic>
      <p:pic>
        <p:nvPicPr>
          <p:cNvPr id="1789" name="bg object 1789"/>
          <p:cNvPicPr/>
          <p:nvPr/>
        </p:nvPicPr>
        <p:blipFill>
          <a:blip r:embed="rId708" cstate="print"/>
          <a:stretch>
            <a:fillRect/>
          </a:stretch>
        </p:blipFill>
        <p:spPr>
          <a:xfrm>
            <a:off x="4702848" y="1724228"/>
            <a:ext cx="168681" cy="152476"/>
          </a:xfrm>
          <a:prstGeom prst="rect">
            <a:avLst/>
          </a:prstGeom>
        </p:spPr>
      </p:pic>
      <p:pic>
        <p:nvPicPr>
          <p:cNvPr id="1790" name="bg object 1790"/>
          <p:cNvPicPr/>
          <p:nvPr/>
        </p:nvPicPr>
        <p:blipFill>
          <a:blip r:embed="rId709" cstate="print"/>
          <a:stretch>
            <a:fillRect/>
          </a:stretch>
        </p:blipFill>
        <p:spPr>
          <a:xfrm>
            <a:off x="2474302" y="1795741"/>
            <a:ext cx="108229" cy="38353"/>
          </a:xfrm>
          <a:prstGeom prst="rect">
            <a:avLst/>
          </a:prstGeom>
        </p:spPr>
      </p:pic>
      <p:pic>
        <p:nvPicPr>
          <p:cNvPr id="1791" name="bg object 1791"/>
          <p:cNvPicPr/>
          <p:nvPr/>
        </p:nvPicPr>
        <p:blipFill>
          <a:blip r:embed="rId710" cstate="print"/>
          <a:stretch>
            <a:fillRect/>
          </a:stretch>
        </p:blipFill>
        <p:spPr>
          <a:xfrm>
            <a:off x="5187035" y="1783219"/>
            <a:ext cx="104571" cy="35407"/>
          </a:xfrm>
          <a:prstGeom prst="rect">
            <a:avLst/>
          </a:prstGeom>
        </p:spPr>
      </p:pic>
      <p:pic>
        <p:nvPicPr>
          <p:cNvPr id="1792" name="bg object 1792"/>
          <p:cNvPicPr/>
          <p:nvPr/>
        </p:nvPicPr>
        <p:blipFill>
          <a:blip r:embed="rId711" cstate="print"/>
          <a:stretch>
            <a:fillRect/>
          </a:stretch>
        </p:blipFill>
        <p:spPr>
          <a:xfrm>
            <a:off x="3814114" y="1722932"/>
            <a:ext cx="574598" cy="159080"/>
          </a:xfrm>
          <a:prstGeom prst="rect">
            <a:avLst/>
          </a:prstGeom>
        </p:spPr>
      </p:pic>
      <p:pic>
        <p:nvPicPr>
          <p:cNvPr id="1793" name="bg object 1793"/>
          <p:cNvPicPr/>
          <p:nvPr/>
        </p:nvPicPr>
        <p:blipFill>
          <a:blip r:embed="rId712" cstate="print"/>
          <a:stretch>
            <a:fillRect/>
          </a:stretch>
        </p:blipFill>
        <p:spPr>
          <a:xfrm>
            <a:off x="2324989" y="1797926"/>
            <a:ext cx="105765" cy="35839"/>
          </a:xfrm>
          <a:prstGeom prst="rect">
            <a:avLst/>
          </a:prstGeom>
        </p:spPr>
      </p:pic>
      <p:pic>
        <p:nvPicPr>
          <p:cNvPr id="1794" name="bg object 1794"/>
          <p:cNvPicPr/>
          <p:nvPr/>
        </p:nvPicPr>
        <p:blipFill>
          <a:blip r:embed="rId713" cstate="print"/>
          <a:stretch>
            <a:fillRect/>
          </a:stretch>
        </p:blipFill>
        <p:spPr>
          <a:xfrm>
            <a:off x="5339181" y="1783295"/>
            <a:ext cx="98107" cy="33655"/>
          </a:xfrm>
          <a:prstGeom prst="rect">
            <a:avLst/>
          </a:prstGeom>
        </p:spPr>
      </p:pic>
      <p:pic>
        <p:nvPicPr>
          <p:cNvPr id="1795" name="bg object 1795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1082420" y="1815134"/>
            <a:ext cx="110197" cy="67513"/>
          </a:xfrm>
          <a:prstGeom prst="rect">
            <a:avLst/>
          </a:prstGeom>
        </p:spPr>
      </p:pic>
      <p:pic>
        <p:nvPicPr>
          <p:cNvPr id="1796" name="bg object 1796"/>
          <p:cNvPicPr/>
          <p:nvPr/>
        </p:nvPicPr>
        <p:blipFill>
          <a:blip r:embed="rId714" cstate="print"/>
          <a:stretch>
            <a:fillRect/>
          </a:stretch>
        </p:blipFill>
        <p:spPr>
          <a:xfrm>
            <a:off x="2171408" y="1800453"/>
            <a:ext cx="104152" cy="32702"/>
          </a:xfrm>
          <a:prstGeom prst="rect">
            <a:avLst/>
          </a:prstGeom>
        </p:spPr>
      </p:pic>
      <p:pic>
        <p:nvPicPr>
          <p:cNvPr id="1797" name="bg object 1797"/>
          <p:cNvPicPr/>
          <p:nvPr/>
        </p:nvPicPr>
        <p:blipFill>
          <a:blip r:embed="rId715" cstate="print"/>
          <a:stretch>
            <a:fillRect/>
          </a:stretch>
        </p:blipFill>
        <p:spPr>
          <a:xfrm>
            <a:off x="5494769" y="1783664"/>
            <a:ext cx="91744" cy="31318"/>
          </a:xfrm>
          <a:prstGeom prst="rect">
            <a:avLst/>
          </a:prstGeom>
        </p:spPr>
      </p:pic>
      <p:pic>
        <p:nvPicPr>
          <p:cNvPr id="1798" name="bg object 1798"/>
          <p:cNvPicPr/>
          <p:nvPr/>
        </p:nvPicPr>
        <p:blipFill>
          <a:blip r:embed="rId716" cstate="print"/>
          <a:stretch>
            <a:fillRect/>
          </a:stretch>
        </p:blipFill>
        <p:spPr>
          <a:xfrm>
            <a:off x="2027961" y="1801977"/>
            <a:ext cx="96393" cy="31318"/>
          </a:xfrm>
          <a:prstGeom prst="rect">
            <a:avLst/>
          </a:prstGeom>
        </p:spPr>
      </p:pic>
      <p:pic>
        <p:nvPicPr>
          <p:cNvPr id="1799" name="bg object 1799"/>
          <p:cNvPicPr/>
          <p:nvPr/>
        </p:nvPicPr>
        <p:blipFill>
          <a:blip r:embed="rId717" cstate="print"/>
          <a:stretch>
            <a:fillRect/>
          </a:stretch>
        </p:blipFill>
        <p:spPr>
          <a:xfrm>
            <a:off x="6568986" y="1787398"/>
            <a:ext cx="107530" cy="64515"/>
          </a:xfrm>
          <a:prstGeom prst="rect">
            <a:avLst/>
          </a:prstGeom>
        </p:spPr>
      </p:pic>
      <p:pic>
        <p:nvPicPr>
          <p:cNvPr id="1800" name="bg object 1800"/>
          <p:cNvPicPr/>
          <p:nvPr/>
        </p:nvPicPr>
        <p:blipFill>
          <a:blip r:embed="rId718" cstate="print"/>
          <a:stretch>
            <a:fillRect/>
          </a:stretch>
        </p:blipFill>
        <p:spPr>
          <a:xfrm>
            <a:off x="5646572" y="1784260"/>
            <a:ext cx="85356" cy="28714"/>
          </a:xfrm>
          <a:prstGeom prst="rect">
            <a:avLst/>
          </a:prstGeom>
        </p:spPr>
      </p:pic>
      <p:pic>
        <p:nvPicPr>
          <p:cNvPr id="1801" name="bg object 1801"/>
          <p:cNvPicPr/>
          <p:nvPr/>
        </p:nvPicPr>
        <p:blipFill>
          <a:blip r:embed="rId719" cstate="print"/>
          <a:stretch>
            <a:fillRect/>
          </a:stretch>
        </p:blipFill>
        <p:spPr>
          <a:xfrm>
            <a:off x="1878393" y="1803907"/>
            <a:ext cx="90030" cy="29044"/>
          </a:xfrm>
          <a:prstGeom prst="rect">
            <a:avLst/>
          </a:prstGeom>
        </p:spPr>
      </p:pic>
      <p:pic>
        <p:nvPicPr>
          <p:cNvPr id="1802" name="bg object 1802"/>
          <p:cNvPicPr/>
          <p:nvPr/>
        </p:nvPicPr>
        <p:blipFill>
          <a:blip r:embed="rId720" cstate="print"/>
          <a:stretch>
            <a:fillRect/>
          </a:stretch>
        </p:blipFill>
        <p:spPr>
          <a:xfrm>
            <a:off x="5798922" y="1785200"/>
            <a:ext cx="78143" cy="25844"/>
          </a:xfrm>
          <a:prstGeom prst="rect">
            <a:avLst/>
          </a:prstGeom>
        </p:spPr>
      </p:pic>
      <p:pic>
        <p:nvPicPr>
          <p:cNvPr id="1803" name="bg object 1803"/>
          <p:cNvPicPr/>
          <p:nvPr/>
        </p:nvPicPr>
        <p:blipFill>
          <a:blip r:embed="rId721" cstate="print"/>
          <a:stretch>
            <a:fillRect/>
          </a:stretch>
        </p:blipFill>
        <p:spPr>
          <a:xfrm>
            <a:off x="1732229" y="1806155"/>
            <a:ext cx="81267" cy="26187"/>
          </a:xfrm>
          <a:prstGeom prst="rect">
            <a:avLst/>
          </a:prstGeom>
        </p:spPr>
      </p:pic>
      <p:pic>
        <p:nvPicPr>
          <p:cNvPr id="1804" name="bg object 1804"/>
          <p:cNvPicPr/>
          <p:nvPr/>
        </p:nvPicPr>
        <p:blipFill>
          <a:blip r:embed="rId722" cstate="print"/>
          <a:stretch>
            <a:fillRect/>
          </a:stretch>
        </p:blipFill>
        <p:spPr>
          <a:xfrm>
            <a:off x="5954509" y="1785543"/>
            <a:ext cx="70815" cy="23609"/>
          </a:xfrm>
          <a:prstGeom prst="rect">
            <a:avLst/>
          </a:prstGeom>
        </p:spPr>
      </p:pic>
      <p:pic>
        <p:nvPicPr>
          <p:cNvPr id="1805" name="bg object 1805"/>
          <p:cNvPicPr/>
          <p:nvPr/>
        </p:nvPicPr>
        <p:blipFill>
          <a:blip r:embed="rId723" cstate="print"/>
          <a:stretch>
            <a:fillRect/>
          </a:stretch>
        </p:blipFill>
        <p:spPr>
          <a:xfrm>
            <a:off x="1579562" y="1809534"/>
            <a:ext cx="78866" cy="22390"/>
          </a:xfrm>
          <a:prstGeom prst="rect">
            <a:avLst/>
          </a:prstGeom>
        </p:spPr>
      </p:pic>
      <p:pic>
        <p:nvPicPr>
          <p:cNvPr id="1806" name="bg object 1806"/>
          <p:cNvPicPr/>
          <p:nvPr/>
        </p:nvPicPr>
        <p:blipFill>
          <a:blip r:embed="rId724" cstate="print"/>
          <a:stretch>
            <a:fillRect/>
          </a:stretch>
        </p:blipFill>
        <p:spPr>
          <a:xfrm>
            <a:off x="6104584" y="1784908"/>
            <a:ext cx="68338" cy="22390"/>
          </a:xfrm>
          <a:prstGeom prst="rect">
            <a:avLst/>
          </a:prstGeom>
        </p:spPr>
      </p:pic>
      <p:pic>
        <p:nvPicPr>
          <p:cNvPr id="1807" name="bg object 1807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1439964" y="1810194"/>
            <a:ext cx="64173" cy="21272"/>
          </a:xfrm>
          <a:prstGeom prst="rect">
            <a:avLst/>
          </a:prstGeom>
        </p:spPr>
      </p:pic>
      <p:pic>
        <p:nvPicPr>
          <p:cNvPr id="1808" name="bg object 180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261290" y="1786432"/>
            <a:ext cx="60451" cy="18732"/>
          </a:xfrm>
          <a:prstGeom prst="rect">
            <a:avLst/>
          </a:prstGeom>
        </p:spPr>
      </p:pic>
      <p:pic>
        <p:nvPicPr>
          <p:cNvPr id="1809" name="bg object 1809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3064548" y="1728444"/>
            <a:ext cx="264718" cy="106908"/>
          </a:xfrm>
          <a:prstGeom prst="rect">
            <a:avLst/>
          </a:prstGeom>
        </p:spPr>
      </p:pic>
      <p:pic>
        <p:nvPicPr>
          <p:cNvPr id="1810" name="bg object 1810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1292517" y="1812454"/>
            <a:ext cx="58000" cy="18503"/>
          </a:xfrm>
          <a:prstGeom prst="rect">
            <a:avLst/>
          </a:prstGeom>
        </p:spPr>
      </p:pic>
      <p:pic>
        <p:nvPicPr>
          <p:cNvPr id="1811" name="bg object 1811"/>
          <p:cNvPicPr/>
          <p:nvPr/>
        </p:nvPicPr>
        <p:blipFill>
          <a:blip r:embed="rId728" cstate="print"/>
          <a:stretch>
            <a:fillRect/>
          </a:stretch>
        </p:blipFill>
        <p:spPr>
          <a:xfrm>
            <a:off x="4439386" y="1723326"/>
            <a:ext cx="256768" cy="102996"/>
          </a:xfrm>
          <a:prstGeom prst="rect">
            <a:avLst/>
          </a:prstGeom>
        </p:spPr>
      </p:pic>
      <p:pic>
        <p:nvPicPr>
          <p:cNvPr id="1812" name="bg object 181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414934" y="1787588"/>
            <a:ext cx="50431" cy="15506"/>
          </a:xfrm>
          <a:prstGeom prst="rect">
            <a:avLst/>
          </a:prstGeom>
        </p:spPr>
      </p:pic>
      <p:pic>
        <p:nvPicPr>
          <p:cNvPr id="1813" name="bg object 18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529" y="1818830"/>
            <a:ext cx="34920" cy="10401"/>
          </a:xfrm>
          <a:prstGeom prst="rect">
            <a:avLst/>
          </a:prstGeom>
        </p:spPr>
      </p:pic>
      <p:pic>
        <p:nvPicPr>
          <p:cNvPr id="1814" name="bg object 18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77393" y="1788248"/>
            <a:ext cx="27266" cy="8585"/>
          </a:xfrm>
          <a:prstGeom prst="rect">
            <a:avLst/>
          </a:prstGeom>
        </p:spPr>
      </p:pic>
      <p:pic>
        <p:nvPicPr>
          <p:cNvPr id="1815" name="bg object 18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574" y="1789277"/>
            <a:ext cx="18659" cy="5321"/>
          </a:xfrm>
          <a:prstGeom prst="rect">
            <a:avLst/>
          </a:prstGeom>
        </p:spPr>
      </p:pic>
      <p:pic>
        <p:nvPicPr>
          <p:cNvPr id="1816" name="bg object 18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643" y="1823097"/>
            <a:ext cx="19151" cy="5232"/>
          </a:xfrm>
          <a:prstGeom prst="rect">
            <a:avLst/>
          </a:prstGeom>
        </p:spPr>
      </p:pic>
      <p:pic>
        <p:nvPicPr>
          <p:cNvPr id="1817" name="bg object 1817"/>
          <p:cNvPicPr/>
          <p:nvPr/>
        </p:nvPicPr>
        <p:blipFill>
          <a:blip r:embed="rId729" cstate="print"/>
          <a:stretch>
            <a:fillRect/>
          </a:stretch>
        </p:blipFill>
        <p:spPr>
          <a:xfrm>
            <a:off x="4279862" y="1722742"/>
            <a:ext cx="134137" cy="51650"/>
          </a:xfrm>
          <a:prstGeom prst="rect">
            <a:avLst/>
          </a:prstGeom>
        </p:spPr>
      </p:pic>
      <p:pic>
        <p:nvPicPr>
          <p:cNvPr id="1818" name="bg object 1818"/>
          <p:cNvPicPr/>
          <p:nvPr/>
        </p:nvPicPr>
        <p:blipFill>
          <a:blip r:embed="rId730" cstate="print"/>
          <a:stretch>
            <a:fillRect/>
          </a:stretch>
        </p:blipFill>
        <p:spPr>
          <a:xfrm>
            <a:off x="4595990" y="1723910"/>
            <a:ext cx="124802" cy="46672"/>
          </a:xfrm>
          <a:prstGeom prst="rect">
            <a:avLst/>
          </a:prstGeom>
        </p:spPr>
      </p:pic>
      <p:pic>
        <p:nvPicPr>
          <p:cNvPr id="1819" name="bg object 1819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4910315" y="1724507"/>
            <a:ext cx="117525" cy="42583"/>
          </a:xfrm>
          <a:prstGeom prst="rect">
            <a:avLst/>
          </a:prstGeom>
        </p:spPr>
      </p:pic>
      <p:pic>
        <p:nvPicPr>
          <p:cNvPr id="1820" name="bg object 1820"/>
          <p:cNvPicPr/>
          <p:nvPr/>
        </p:nvPicPr>
        <p:blipFill>
          <a:blip r:embed="rId732" cstate="print"/>
          <a:stretch>
            <a:fillRect/>
          </a:stretch>
        </p:blipFill>
        <p:spPr>
          <a:xfrm>
            <a:off x="2579065" y="1736725"/>
            <a:ext cx="117081" cy="42341"/>
          </a:xfrm>
          <a:prstGeom prst="rect">
            <a:avLst/>
          </a:prstGeom>
        </p:spPr>
      </p:pic>
      <p:pic>
        <p:nvPicPr>
          <p:cNvPr id="1821" name="bg object 1821"/>
          <p:cNvPicPr/>
          <p:nvPr/>
        </p:nvPicPr>
        <p:blipFill>
          <a:blip r:embed="rId733" cstate="print"/>
          <a:stretch>
            <a:fillRect/>
          </a:stretch>
        </p:blipFill>
        <p:spPr>
          <a:xfrm>
            <a:off x="2422753" y="1739964"/>
            <a:ext cx="119151" cy="38455"/>
          </a:xfrm>
          <a:prstGeom prst="rect">
            <a:avLst/>
          </a:prstGeom>
        </p:spPr>
      </p:pic>
      <p:pic>
        <p:nvPicPr>
          <p:cNvPr id="1822" name="bg object 1822"/>
          <p:cNvPicPr/>
          <p:nvPr/>
        </p:nvPicPr>
        <p:blipFill>
          <a:blip r:embed="rId734" cstate="print"/>
          <a:stretch>
            <a:fillRect/>
          </a:stretch>
        </p:blipFill>
        <p:spPr>
          <a:xfrm>
            <a:off x="5228437" y="1724977"/>
            <a:ext cx="101841" cy="37744"/>
          </a:xfrm>
          <a:prstGeom prst="rect">
            <a:avLst/>
          </a:prstGeom>
        </p:spPr>
      </p:pic>
      <p:pic>
        <p:nvPicPr>
          <p:cNvPr id="1823" name="bg object 1823"/>
          <p:cNvPicPr/>
          <p:nvPr/>
        </p:nvPicPr>
        <p:blipFill>
          <a:blip r:embed="rId735" cstate="print"/>
          <a:stretch>
            <a:fillRect/>
          </a:stretch>
        </p:blipFill>
        <p:spPr>
          <a:xfrm>
            <a:off x="5067172" y="1725701"/>
            <a:ext cx="113753" cy="39065"/>
          </a:xfrm>
          <a:prstGeom prst="rect">
            <a:avLst/>
          </a:prstGeom>
        </p:spPr>
      </p:pic>
      <p:pic>
        <p:nvPicPr>
          <p:cNvPr id="1824" name="bg object 1824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2275446" y="1740954"/>
            <a:ext cx="109080" cy="37210"/>
          </a:xfrm>
          <a:prstGeom prst="rect">
            <a:avLst/>
          </a:prstGeom>
        </p:spPr>
      </p:pic>
      <p:pic>
        <p:nvPicPr>
          <p:cNvPr id="1825" name="bg object 1825"/>
          <p:cNvPicPr/>
          <p:nvPr/>
        </p:nvPicPr>
        <p:blipFill>
          <a:blip r:embed="rId737" cstate="print"/>
          <a:stretch>
            <a:fillRect/>
          </a:stretch>
        </p:blipFill>
        <p:spPr>
          <a:xfrm>
            <a:off x="996950" y="1758531"/>
            <a:ext cx="111239" cy="71653"/>
          </a:xfrm>
          <a:prstGeom prst="rect">
            <a:avLst/>
          </a:prstGeom>
        </p:spPr>
      </p:pic>
      <p:pic>
        <p:nvPicPr>
          <p:cNvPr id="1826" name="bg object 1826"/>
          <p:cNvPicPr/>
          <p:nvPr/>
        </p:nvPicPr>
        <p:blipFill>
          <a:blip r:embed="rId738" cstate="print"/>
          <a:stretch>
            <a:fillRect/>
          </a:stretch>
        </p:blipFill>
        <p:spPr>
          <a:xfrm>
            <a:off x="5383250" y="1726145"/>
            <a:ext cx="100850" cy="34772"/>
          </a:xfrm>
          <a:prstGeom prst="rect">
            <a:avLst/>
          </a:prstGeom>
        </p:spPr>
      </p:pic>
      <p:pic>
        <p:nvPicPr>
          <p:cNvPr id="1827" name="bg object 1827"/>
          <p:cNvPicPr/>
          <p:nvPr/>
        </p:nvPicPr>
        <p:blipFill>
          <a:blip r:embed="rId739" cstate="print"/>
          <a:stretch>
            <a:fillRect/>
          </a:stretch>
        </p:blipFill>
        <p:spPr>
          <a:xfrm>
            <a:off x="2121293" y="1742566"/>
            <a:ext cx="102603" cy="35509"/>
          </a:xfrm>
          <a:prstGeom prst="rect">
            <a:avLst/>
          </a:prstGeom>
        </p:spPr>
      </p:pic>
      <p:pic>
        <p:nvPicPr>
          <p:cNvPr id="1828" name="bg object 1828"/>
          <p:cNvPicPr/>
          <p:nvPr/>
        </p:nvPicPr>
        <p:blipFill>
          <a:blip r:embed="rId694" cstate="print"/>
          <a:stretch>
            <a:fillRect/>
          </a:stretch>
        </p:blipFill>
        <p:spPr>
          <a:xfrm>
            <a:off x="6652298" y="1730311"/>
            <a:ext cx="106997" cy="68351"/>
          </a:xfrm>
          <a:prstGeom prst="rect">
            <a:avLst/>
          </a:prstGeom>
        </p:spPr>
      </p:pic>
      <p:pic>
        <p:nvPicPr>
          <p:cNvPr id="1829" name="bg object 1829"/>
          <p:cNvPicPr/>
          <p:nvPr/>
        </p:nvPicPr>
        <p:blipFill>
          <a:blip r:embed="rId740" cstate="print"/>
          <a:stretch>
            <a:fillRect/>
          </a:stretch>
        </p:blipFill>
        <p:spPr>
          <a:xfrm>
            <a:off x="5543587" y="1726196"/>
            <a:ext cx="91198" cy="32981"/>
          </a:xfrm>
          <a:prstGeom prst="rect">
            <a:avLst/>
          </a:prstGeom>
        </p:spPr>
      </p:pic>
      <p:pic>
        <p:nvPicPr>
          <p:cNvPr id="1830" name="bg object 1830"/>
          <p:cNvPicPr/>
          <p:nvPr/>
        </p:nvPicPr>
        <p:blipFill>
          <a:blip r:embed="rId741" cstate="print"/>
          <a:stretch>
            <a:fillRect/>
          </a:stretch>
        </p:blipFill>
        <p:spPr>
          <a:xfrm>
            <a:off x="1970671" y="1744611"/>
            <a:ext cx="96164" cy="32994"/>
          </a:xfrm>
          <a:prstGeom prst="rect">
            <a:avLst/>
          </a:prstGeom>
        </p:spPr>
      </p:pic>
      <p:pic>
        <p:nvPicPr>
          <p:cNvPr id="1831" name="bg object 1831"/>
          <p:cNvPicPr/>
          <p:nvPr/>
        </p:nvPicPr>
        <p:blipFill>
          <a:blip r:embed="rId742" cstate="print"/>
          <a:stretch>
            <a:fillRect/>
          </a:stretch>
        </p:blipFill>
        <p:spPr>
          <a:xfrm>
            <a:off x="5700369" y="1726717"/>
            <a:ext cx="87744" cy="30200"/>
          </a:xfrm>
          <a:prstGeom prst="rect">
            <a:avLst/>
          </a:prstGeom>
        </p:spPr>
      </p:pic>
      <p:pic>
        <p:nvPicPr>
          <p:cNvPr id="1832" name="bg object 1832"/>
          <p:cNvPicPr/>
          <p:nvPr/>
        </p:nvPicPr>
        <p:blipFill>
          <a:blip r:embed="rId743" cstate="print"/>
          <a:stretch>
            <a:fillRect/>
          </a:stretch>
        </p:blipFill>
        <p:spPr>
          <a:xfrm>
            <a:off x="1813470" y="1746999"/>
            <a:ext cx="96304" cy="29946"/>
          </a:xfrm>
          <a:prstGeom prst="rect">
            <a:avLst/>
          </a:prstGeom>
        </p:spPr>
      </p:pic>
      <p:pic>
        <p:nvPicPr>
          <p:cNvPr id="1833" name="bg object 1833"/>
          <p:cNvPicPr/>
          <p:nvPr/>
        </p:nvPicPr>
        <p:blipFill>
          <a:blip r:embed="rId744" cstate="print"/>
          <a:stretch>
            <a:fillRect/>
          </a:stretch>
        </p:blipFill>
        <p:spPr>
          <a:xfrm>
            <a:off x="704202" y="1762353"/>
            <a:ext cx="85217" cy="66598"/>
          </a:xfrm>
          <a:prstGeom prst="rect">
            <a:avLst/>
          </a:prstGeom>
        </p:spPr>
      </p:pic>
      <p:pic>
        <p:nvPicPr>
          <p:cNvPr id="1834" name="bg object 1834"/>
          <p:cNvPicPr/>
          <p:nvPr/>
        </p:nvPicPr>
        <p:blipFill>
          <a:blip r:embed="rId745" cstate="print"/>
          <a:stretch>
            <a:fillRect/>
          </a:stretch>
        </p:blipFill>
        <p:spPr>
          <a:xfrm>
            <a:off x="4125950" y="1660093"/>
            <a:ext cx="145846" cy="115848"/>
          </a:xfrm>
          <a:prstGeom prst="rect">
            <a:avLst/>
          </a:prstGeom>
        </p:spPr>
      </p:pic>
      <p:pic>
        <p:nvPicPr>
          <p:cNvPr id="1835" name="bg object 1835"/>
          <p:cNvPicPr/>
          <p:nvPr/>
        </p:nvPicPr>
        <p:blipFill>
          <a:blip r:embed="rId746" cstate="print"/>
          <a:stretch>
            <a:fillRect/>
          </a:stretch>
        </p:blipFill>
        <p:spPr>
          <a:xfrm>
            <a:off x="5857049" y="1727212"/>
            <a:ext cx="81013" cy="27838"/>
          </a:xfrm>
          <a:prstGeom prst="rect">
            <a:avLst/>
          </a:prstGeom>
        </p:spPr>
      </p:pic>
      <p:pic>
        <p:nvPicPr>
          <p:cNvPr id="1836" name="bg object 1836"/>
          <p:cNvPicPr/>
          <p:nvPr/>
        </p:nvPicPr>
        <p:blipFill>
          <a:blip r:embed="rId747" cstate="print"/>
          <a:stretch>
            <a:fillRect/>
          </a:stretch>
        </p:blipFill>
        <p:spPr>
          <a:xfrm>
            <a:off x="1661630" y="1749463"/>
            <a:ext cx="89547" cy="27254"/>
          </a:xfrm>
          <a:prstGeom prst="rect">
            <a:avLst/>
          </a:prstGeom>
        </p:spPr>
      </p:pic>
      <p:pic>
        <p:nvPicPr>
          <p:cNvPr id="1837" name="bg object 1837"/>
          <p:cNvPicPr/>
          <p:nvPr/>
        </p:nvPicPr>
        <p:blipFill>
          <a:blip r:embed="rId748" cstate="print"/>
          <a:stretch>
            <a:fillRect/>
          </a:stretch>
        </p:blipFill>
        <p:spPr>
          <a:xfrm>
            <a:off x="6017209" y="1728025"/>
            <a:ext cx="73253" cy="25120"/>
          </a:xfrm>
          <a:prstGeom prst="rect">
            <a:avLst/>
          </a:prstGeom>
        </p:spPr>
      </p:pic>
      <p:pic>
        <p:nvPicPr>
          <p:cNvPr id="1838" name="bg object 1838"/>
          <p:cNvPicPr/>
          <p:nvPr/>
        </p:nvPicPr>
        <p:blipFill>
          <a:blip r:embed="rId749" cstate="print"/>
          <a:stretch>
            <a:fillRect/>
          </a:stretch>
        </p:blipFill>
        <p:spPr>
          <a:xfrm>
            <a:off x="1508836" y="1751520"/>
            <a:ext cx="79870" cy="24866"/>
          </a:xfrm>
          <a:prstGeom prst="rect">
            <a:avLst/>
          </a:prstGeom>
        </p:spPr>
      </p:pic>
      <p:pic>
        <p:nvPicPr>
          <p:cNvPr id="1839" name="bg object 1839"/>
          <p:cNvPicPr/>
          <p:nvPr/>
        </p:nvPicPr>
        <p:blipFill>
          <a:blip r:embed="rId750" cstate="print"/>
          <a:stretch>
            <a:fillRect/>
          </a:stretch>
        </p:blipFill>
        <p:spPr>
          <a:xfrm>
            <a:off x="6171869" y="1727364"/>
            <a:ext cx="70984" cy="23837"/>
          </a:xfrm>
          <a:prstGeom prst="rect">
            <a:avLst/>
          </a:prstGeom>
        </p:spPr>
      </p:pic>
      <p:pic>
        <p:nvPicPr>
          <p:cNvPr id="1840" name="bg object 1840"/>
          <p:cNvPicPr/>
          <p:nvPr/>
        </p:nvPicPr>
        <p:blipFill>
          <a:blip r:embed="rId751" cstate="print"/>
          <a:stretch>
            <a:fillRect/>
          </a:stretch>
        </p:blipFill>
        <p:spPr>
          <a:xfrm>
            <a:off x="1364856" y="1752473"/>
            <a:ext cx="67411" cy="23558"/>
          </a:xfrm>
          <a:prstGeom prst="rect">
            <a:avLst/>
          </a:prstGeom>
        </p:spPr>
      </p:pic>
      <p:pic>
        <p:nvPicPr>
          <p:cNvPr id="1841" name="bg object 184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335509" y="1729282"/>
            <a:ext cx="57607" cy="19519"/>
          </a:xfrm>
          <a:prstGeom prst="rect">
            <a:avLst/>
          </a:prstGeom>
        </p:spPr>
      </p:pic>
      <p:pic>
        <p:nvPicPr>
          <p:cNvPr id="1842" name="bg object 18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10894" y="1755686"/>
            <a:ext cx="60083" cy="19672"/>
          </a:xfrm>
          <a:prstGeom prst="rect">
            <a:avLst/>
          </a:prstGeom>
        </p:spPr>
      </p:pic>
      <p:pic>
        <p:nvPicPr>
          <p:cNvPr id="1843" name="bg object 18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491921" y="1730260"/>
            <a:ext cx="52247" cy="16509"/>
          </a:xfrm>
          <a:prstGeom prst="rect">
            <a:avLst/>
          </a:prstGeom>
        </p:spPr>
      </p:pic>
      <p:pic>
        <p:nvPicPr>
          <p:cNvPr id="1844" name="bg object 18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68757" y="1731073"/>
            <a:ext cx="28294" cy="9118"/>
          </a:xfrm>
          <a:prstGeom prst="rect">
            <a:avLst/>
          </a:prstGeom>
        </p:spPr>
      </p:pic>
      <p:pic>
        <p:nvPicPr>
          <p:cNvPr id="1845" name="bg object 18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4314" y="1764144"/>
            <a:ext cx="26494" cy="8991"/>
          </a:xfrm>
          <a:prstGeom prst="rect">
            <a:avLst/>
          </a:prstGeom>
        </p:spPr>
      </p:pic>
      <p:pic>
        <p:nvPicPr>
          <p:cNvPr id="1846" name="bg object 18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8814" y="1732203"/>
            <a:ext cx="19310" cy="5638"/>
          </a:xfrm>
          <a:prstGeom prst="rect">
            <a:avLst/>
          </a:prstGeom>
        </p:spPr>
      </p:pic>
      <p:pic>
        <p:nvPicPr>
          <p:cNvPr id="1847" name="bg object 18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196" y="1766887"/>
            <a:ext cx="19725" cy="5575"/>
          </a:xfrm>
          <a:prstGeom prst="rect">
            <a:avLst/>
          </a:prstGeom>
        </p:spPr>
      </p:pic>
      <p:pic>
        <p:nvPicPr>
          <p:cNvPr id="1848" name="bg object 1848"/>
          <p:cNvPicPr/>
          <p:nvPr/>
        </p:nvPicPr>
        <p:blipFill>
          <a:blip r:embed="rId752" cstate="print"/>
          <a:stretch>
            <a:fillRect/>
          </a:stretch>
        </p:blipFill>
        <p:spPr>
          <a:xfrm>
            <a:off x="4620247" y="1660702"/>
            <a:ext cx="125945" cy="49225"/>
          </a:xfrm>
          <a:prstGeom prst="rect">
            <a:avLst/>
          </a:prstGeom>
        </p:spPr>
      </p:pic>
      <p:pic>
        <p:nvPicPr>
          <p:cNvPr id="1849" name="bg object 1849"/>
          <p:cNvPicPr/>
          <p:nvPr/>
        </p:nvPicPr>
        <p:blipFill>
          <a:blip r:embed="rId753" cstate="print"/>
          <a:stretch>
            <a:fillRect/>
          </a:stretch>
        </p:blipFill>
        <p:spPr>
          <a:xfrm>
            <a:off x="2852699" y="1669859"/>
            <a:ext cx="129260" cy="49060"/>
          </a:xfrm>
          <a:prstGeom prst="rect">
            <a:avLst/>
          </a:prstGeom>
        </p:spPr>
      </p:pic>
      <p:pic>
        <p:nvPicPr>
          <p:cNvPr id="1850" name="bg object 1850"/>
          <p:cNvPicPr/>
          <p:nvPr/>
        </p:nvPicPr>
        <p:blipFill>
          <a:blip r:embed="rId754" cstate="print"/>
          <a:stretch>
            <a:fillRect/>
          </a:stretch>
        </p:blipFill>
        <p:spPr>
          <a:xfrm>
            <a:off x="4779339" y="1661731"/>
            <a:ext cx="124409" cy="46304"/>
          </a:xfrm>
          <a:prstGeom prst="rect">
            <a:avLst/>
          </a:prstGeom>
        </p:spPr>
      </p:pic>
      <p:pic>
        <p:nvPicPr>
          <p:cNvPr id="1851" name="bg object 1851"/>
          <p:cNvPicPr/>
          <p:nvPr/>
        </p:nvPicPr>
        <p:blipFill>
          <a:blip r:embed="rId755" cstate="print"/>
          <a:stretch>
            <a:fillRect/>
          </a:stretch>
        </p:blipFill>
        <p:spPr>
          <a:xfrm>
            <a:off x="2695460" y="1672552"/>
            <a:ext cx="126288" cy="46126"/>
          </a:xfrm>
          <a:prstGeom prst="rect">
            <a:avLst/>
          </a:prstGeom>
        </p:spPr>
      </p:pic>
      <p:pic>
        <p:nvPicPr>
          <p:cNvPr id="1852" name="bg object 1852"/>
          <p:cNvPicPr/>
          <p:nvPr/>
        </p:nvPicPr>
        <p:blipFill>
          <a:blip r:embed="rId756" cstate="print"/>
          <a:stretch>
            <a:fillRect/>
          </a:stretch>
        </p:blipFill>
        <p:spPr>
          <a:xfrm>
            <a:off x="4944338" y="1661540"/>
            <a:ext cx="119252" cy="44754"/>
          </a:xfrm>
          <a:prstGeom prst="rect">
            <a:avLst/>
          </a:prstGeom>
        </p:spPr>
      </p:pic>
      <p:pic>
        <p:nvPicPr>
          <p:cNvPr id="1853" name="bg object 1853"/>
          <p:cNvPicPr/>
          <p:nvPr/>
        </p:nvPicPr>
        <p:blipFill>
          <a:blip r:embed="rId757" cstate="print"/>
          <a:stretch>
            <a:fillRect/>
          </a:stretch>
        </p:blipFill>
        <p:spPr>
          <a:xfrm>
            <a:off x="2536024" y="1674063"/>
            <a:ext cx="119773" cy="44526"/>
          </a:xfrm>
          <a:prstGeom prst="rect">
            <a:avLst/>
          </a:prstGeom>
        </p:spPr>
      </p:pic>
      <p:pic>
        <p:nvPicPr>
          <p:cNvPr id="1854" name="bg object 1854"/>
          <p:cNvPicPr/>
          <p:nvPr/>
        </p:nvPicPr>
        <p:blipFill>
          <a:blip r:embed="rId758" cstate="print"/>
          <a:stretch>
            <a:fillRect/>
          </a:stretch>
        </p:blipFill>
        <p:spPr>
          <a:xfrm>
            <a:off x="5107368" y="1660715"/>
            <a:ext cx="113068" cy="43421"/>
          </a:xfrm>
          <a:prstGeom prst="rect">
            <a:avLst/>
          </a:prstGeom>
        </p:spPr>
      </p:pic>
      <p:pic>
        <p:nvPicPr>
          <p:cNvPr id="1855" name="bg object 1855"/>
          <p:cNvPicPr/>
          <p:nvPr/>
        </p:nvPicPr>
        <p:blipFill>
          <a:blip r:embed="rId759" cstate="print"/>
          <a:stretch>
            <a:fillRect/>
          </a:stretch>
        </p:blipFill>
        <p:spPr>
          <a:xfrm>
            <a:off x="2383574" y="1675942"/>
            <a:ext cx="109943" cy="42379"/>
          </a:xfrm>
          <a:prstGeom prst="rect">
            <a:avLst/>
          </a:prstGeom>
        </p:spPr>
      </p:pic>
      <p:pic>
        <p:nvPicPr>
          <p:cNvPr id="1856" name="bg object 1856"/>
          <p:cNvPicPr/>
          <p:nvPr/>
        </p:nvPicPr>
        <p:blipFill>
          <a:blip r:embed="rId760" cstate="print"/>
          <a:stretch>
            <a:fillRect/>
          </a:stretch>
        </p:blipFill>
        <p:spPr>
          <a:xfrm>
            <a:off x="5271274" y="1662722"/>
            <a:ext cx="105333" cy="39154"/>
          </a:xfrm>
          <a:prstGeom prst="rect">
            <a:avLst/>
          </a:prstGeom>
        </p:spPr>
      </p:pic>
      <p:pic>
        <p:nvPicPr>
          <p:cNvPr id="1857" name="bg object 1857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906094" y="1697215"/>
            <a:ext cx="111671" cy="77253"/>
          </a:xfrm>
          <a:prstGeom prst="rect">
            <a:avLst/>
          </a:prstGeom>
        </p:spPr>
      </p:pic>
      <p:pic>
        <p:nvPicPr>
          <p:cNvPr id="1858" name="bg object 1858"/>
          <p:cNvPicPr/>
          <p:nvPr/>
        </p:nvPicPr>
        <p:blipFill>
          <a:blip r:embed="rId761" cstate="print"/>
          <a:stretch>
            <a:fillRect/>
          </a:stretch>
        </p:blipFill>
        <p:spPr>
          <a:xfrm>
            <a:off x="2222119" y="1678520"/>
            <a:ext cx="109804" cy="38925"/>
          </a:xfrm>
          <a:prstGeom prst="rect">
            <a:avLst/>
          </a:prstGeom>
        </p:spPr>
      </p:pic>
      <p:pic>
        <p:nvPicPr>
          <p:cNvPr id="1859" name="bg object 1859"/>
          <p:cNvPicPr/>
          <p:nvPr/>
        </p:nvPicPr>
        <p:blipFill>
          <a:blip r:embed="rId762" cstate="print"/>
          <a:stretch>
            <a:fillRect/>
          </a:stretch>
        </p:blipFill>
        <p:spPr>
          <a:xfrm>
            <a:off x="2062276" y="1681327"/>
            <a:ext cx="105244" cy="35928"/>
          </a:xfrm>
          <a:prstGeom prst="rect">
            <a:avLst/>
          </a:prstGeom>
        </p:spPr>
      </p:pic>
      <p:pic>
        <p:nvPicPr>
          <p:cNvPr id="1860" name="bg object 1860"/>
          <p:cNvPicPr/>
          <p:nvPr/>
        </p:nvPicPr>
        <p:blipFill>
          <a:blip r:embed="rId763" cstate="print"/>
          <a:stretch>
            <a:fillRect/>
          </a:stretch>
        </p:blipFill>
        <p:spPr>
          <a:xfrm>
            <a:off x="2982341" y="1601203"/>
            <a:ext cx="326605" cy="178790"/>
          </a:xfrm>
          <a:prstGeom prst="rect">
            <a:avLst/>
          </a:prstGeom>
        </p:spPr>
      </p:pic>
      <p:pic>
        <p:nvPicPr>
          <p:cNvPr id="1861" name="bg object 1861"/>
          <p:cNvPicPr/>
          <p:nvPr/>
        </p:nvPicPr>
        <p:blipFill>
          <a:blip r:embed="rId764" cstate="print"/>
          <a:stretch>
            <a:fillRect/>
          </a:stretch>
        </p:blipFill>
        <p:spPr>
          <a:xfrm>
            <a:off x="5432005" y="1664131"/>
            <a:ext cx="104635" cy="35813"/>
          </a:xfrm>
          <a:prstGeom prst="rect">
            <a:avLst/>
          </a:prstGeom>
        </p:spPr>
      </p:pic>
      <p:pic>
        <p:nvPicPr>
          <p:cNvPr id="1862" name="bg object 1862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6741414" y="1667916"/>
            <a:ext cx="105790" cy="74180"/>
          </a:xfrm>
          <a:prstGeom prst="rect">
            <a:avLst/>
          </a:prstGeom>
        </p:spPr>
      </p:pic>
      <p:pic>
        <p:nvPicPr>
          <p:cNvPr id="1863" name="bg object 1863"/>
          <p:cNvPicPr/>
          <p:nvPr/>
        </p:nvPicPr>
        <p:blipFill>
          <a:blip r:embed="rId765" cstate="print"/>
          <a:stretch>
            <a:fillRect/>
          </a:stretch>
        </p:blipFill>
        <p:spPr>
          <a:xfrm>
            <a:off x="1906308" y="1682394"/>
            <a:ext cx="99860" cy="34277"/>
          </a:xfrm>
          <a:prstGeom prst="rect">
            <a:avLst/>
          </a:prstGeom>
        </p:spPr>
      </p:pic>
      <p:pic>
        <p:nvPicPr>
          <p:cNvPr id="1864" name="bg object 1864"/>
          <p:cNvPicPr/>
          <p:nvPr/>
        </p:nvPicPr>
        <p:blipFill>
          <a:blip r:embed="rId766" cstate="print"/>
          <a:stretch>
            <a:fillRect/>
          </a:stretch>
        </p:blipFill>
        <p:spPr>
          <a:xfrm>
            <a:off x="5758612" y="1664132"/>
            <a:ext cx="90474" cy="31661"/>
          </a:xfrm>
          <a:prstGeom prst="rect">
            <a:avLst/>
          </a:prstGeom>
        </p:spPr>
      </p:pic>
      <p:pic>
        <p:nvPicPr>
          <p:cNvPr id="1865" name="bg object 1865"/>
          <p:cNvPicPr/>
          <p:nvPr/>
        </p:nvPicPr>
        <p:blipFill>
          <a:blip r:embed="rId767" cstate="print"/>
          <a:stretch>
            <a:fillRect/>
          </a:stretch>
        </p:blipFill>
        <p:spPr>
          <a:xfrm>
            <a:off x="1747901" y="1684934"/>
            <a:ext cx="91224" cy="31407"/>
          </a:xfrm>
          <a:prstGeom prst="rect">
            <a:avLst/>
          </a:prstGeom>
        </p:spPr>
      </p:pic>
      <p:pic>
        <p:nvPicPr>
          <p:cNvPr id="1866" name="bg object 1866"/>
          <p:cNvPicPr/>
          <p:nvPr/>
        </p:nvPicPr>
        <p:blipFill>
          <a:blip r:embed="rId768" cstate="print"/>
          <a:stretch>
            <a:fillRect/>
          </a:stretch>
        </p:blipFill>
        <p:spPr>
          <a:xfrm>
            <a:off x="5920447" y="1665033"/>
            <a:ext cx="82880" cy="28486"/>
          </a:xfrm>
          <a:prstGeom prst="rect">
            <a:avLst/>
          </a:prstGeom>
        </p:spPr>
      </p:pic>
      <p:pic>
        <p:nvPicPr>
          <p:cNvPr id="1867" name="bg object 1867"/>
          <p:cNvPicPr/>
          <p:nvPr/>
        </p:nvPicPr>
        <p:blipFill>
          <a:blip r:embed="rId769" cstate="print"/>
          <a:stretch>
            <a:fillRect/>
          </a:stretch>
        </p:blipFill>
        <p:spPr>
          <a:xfrm>
            <a:off x="1591119" y="1687474"/>
            <a:ext cx="85470" cy="28193"/>
          </a:xfrm>
          <a:prstGeom prst="rect">
            <a:avLst/>
          </a:prstGeom>
        </p:spPr>
      </p:pic>
      <p:pic>
        <p:nvPicPr>
          <p:cNvPr id="1868" name="bg object 1868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084823" y="1665858"/>
            <a:ext cx="77546" cy="25399"/>
          </a:xfrm>
          <a:prstGeom prst="rect">
            <a:avLst/>
          </a:prstGeom>
        </p:spPr>
      </p:pic>
      <p:pic>
        <p:nvPicPr>
          <p:cNvPr id="1869" name="bg object 1869"/>
          <p:cNvPicPr/>
          <p:nvPr/>
        </p:nvPicPr>
        <p:blipFill>
          <a:blip r:embed="rId771" cstate="print"/>
          <a:stretch>
            <a:fillRect/>
          </a:stretch>
        </p:blipFill>
        <p:spPr>
          <a:xfrm>
            <a:off x="3330727" y="1599564"/>
            <a:ext cx="290016" cy="119748"/>
          </a:xfrm>
          <a:prstGeom prst="rect">
            <a:avLst/>
          </a:prstGeom>
        </p:spPr>
      </p:pic>
      <p:pic>
        <p:nvPicPr>
          <p:cNvPr id="1870" name="bg object 1870"/>
          <p:cNvPicPr/>
          <p:nvPr/>
        </p:nvPicPr>
        <p:blipFill>
          <a:blip r:embed="rId772" cstate="print"/>
          <a:stretch>
            <a:fillRect/>
          </a:stretch>
        </p:blipFill>
        <p:spPr>
          <a:xfrm>
            <a:off x="1429512" y="1689417"/>
            <a:ext cx="83057" cy="26504"/>
          </a:xfrm>
          <a:prstGeom prst="rect">
            <a:avLst/>
          </a:prstGeom>
        </p:spPr>
      </p:pic>
      <p:pic>
        <p:nvPicPr>
          <p:cNvPr id="1871" name="bg object 187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249822" y="1665122"/>
            <a:ext cx="68554" cy="24104"/>
          </a:xfrm>
          <a:prstGeom prst="rect">
            <a:avLst/>
          </a:prstGeom>
        </p:spPr>
      </p:pic>
      <p:pic>
        <p:nvPicPr>
          <p:cNvPr id="1872" name="bg object 1872"/>
          <p:cNvPicPr/>
          <p:nvPr/>
        </p:nvPicPr>
        <p:blipFill>
          <a:blip r:embed="rId773" cstate="print"/>
          <a:stretch>
            <a:fillRect/>
          </a:stretch>
        </p:blipFill>
        <p:spPr>
          <a:xfrm>
            <a:off x="4295203" y="1596224"/>
            <a:ext cx="150901" cy="117361"/>
          </a:xfrm>
          <a:prstGeom prst="rect">
            <a:avLst/>
          </a:prstGeom>
        </p:spPr>
      </p:pic>
      <p:pic>
        <p:nvPicPr>
          <p:cNvPr id="1873" name="bg object 1873"/>
          <p:cNvPicPr/>
          <p:nvPr/>
        </p:nvPicPr>
        <p:blipFill>
          <a:blip r:embed="rId774" cstate="print"/>
          <a:stretch>
            <a:fillRect/>
          </a:stretch>
        </p:blipFill>
        <p:spPr>
          <a:xfrm>
            <a:off x="1280921" y="1690408"/>
            <a:ext cx="70015" cy="25107"/>
          </a:xfrm>
          <a:prstGeom prst="rect">
            <a:avLst/>
          </a:prstGeom>
        </p:spPr>
      </p:pic>
      <p:pic>
        <p:nvPicPr>
          <p:cNvPr id="1874" name="bg object 187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4460780" y="1596135"/>
            <a:ext cx="151275" cy="115595"/>
          </a:xfrm>
          <a:prstGeom prst="rect">
            <a:avLst/>
          </a:prstGeom>
        </p:spPr>
      </p:pic>
      <p:pic>
        <p:nvPicPr>
          <p:cNvPr id="1875" name="bg object 187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414096" y="1666862"/>
            <a:ext cx="59016" cy="20116"/>
          </a:xfrm>
          <a:prstGeom prst="rect">
            <a:avLst/>
          </a:prstGeom>
        </p:spPr>
      </p:pic>
      <p:pic>
        <p:nvPicPr>
          <p:cNvPr id="1876" name="bg object 1876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1119174" y="1694141"/>
            <a:ext cx="66344" cy="20561"/>
          </a:xfrm>
          <a:prstGeom prst="rect">
            <a:avLst/>
          </a:prstGeom>
        </p:spPr>
      </p:pic>
      <p:pic>
        <p:nvPicPr>
          <p:cNvPr id="1877" name="bg object 187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6097" y="1668183"/>
            <a:ext cx="52514" cy="16738"/>
          </a:xfrm>
          <a:prstGeom prst="rect">
            <a:avLst/>
          </a:prstGeom>
        </p:spPr>
      </p:pic>
      <p:pic>
        <p:nvPicPr>
          <p:cNvPr id="1878" name="bg object 187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68184" y="1668767"/>
            <a:ext cx="29578" cy="9690"/>
          </a:xfrm>
          <a:prstGeom prst="rect">
            <a:avLst/>
          </a:prstGeom>
        </p:spPr>
      </p:pic>
      <p:pic>
        <p:nvPicPr>
          <p:cNvPr id="1879" name="bg object 187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5324" y="1702701"/>
            <a:ext cx="27671" cy="9563"/>
          </a:xfrm>
          <a:prstGeom prst="rect">
            <a:avLst/>
          </a:prstGeom>
        </p:spPr>
      </p:pic>
      <p:pic>
        <p:nvPicPr>
          <p:cNvPr id="1880" name="bg object 188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233487" y="1670012"/>
            <a:ext cx="20231" cy="6007"/>
          </a:xfrm>
          <a:prstGeom prst="rect">
            <a:avLst/>
          </a:prstGeom>
        </p:spPr>
      </p:pic>
      <p:pic>
        <p:nvPicPr>
          <p:cNvPr id="1881" name="bg object 18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191" y="1705610"/>
            <a:ext cx="20751" cy="5930"/>
          </a:xfrm>
          <a:prstGeom prst="rect">
            <a:avLst/>
          </a:prstGeom>
        </p:spPr>
      </p:pic>
      <p:pic>
        <p:nvPicPr>
          <p:cNvPr id="1882" name="bg object 1882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4143247" y="1595627"/>
            <a:ext cx="138607" cy="56324"/>
          </a:xfrm>
          <a:prstGeom prst="rect">
            <a:avLst/>
          </a:prstGeom>
        </p:spPr>
      </p:pic>
      <p:pic>
        <p:nvPicPr>
          <p:cNvPr id="1883" name="bg object 1883"/>
          <p:cNvPicPr/>
          <p:nvPr/>
        </p:nvPicPr>
        <p:blipFill>
          <a:blip r:embed="rId778" cstate="print"/>
          <a:stretch>
            <a:fillRect/>
          </a:stretch>
        </p:blipFill>
        <p:spPr>
          <a:xfrm>
            <a:off x="3275495" y="1455458"/>
            <a:ext cx="519861" cy="324789"/>
          </a:xfrm>
          <a:prstGeom prst="rect">
            <a:avLst/>
          </a:prstGeom>
        </p:spPr>
      </p:pic>
      <p:pic>
        <p:nvPicPr>
          <p:cNvPr id="1884" name="bg object 1884"/>
          <p:cNvPicPr/>
          <p:nvPr/>
        </p:nvPicPr>
        <p:blipFill>
          <a:blip r:embed="rId779" cstate="print"/>
          <a:stretch>
            <a:fillRect/>
          </a:stretch>
        </p:blipFill>
        <p:spPr>
          <a:xfrm>
            <a:off x="3807472" y="1525371"/>
            <a:ext cx="313880" cy="192632"/>
          </a:xfrm>
          <a:prstGeom prst="rect">
            <a:avLst/>
          </a:prstGeom>
        </p:spPr>
      </p:pic>
      <p:pic>
        <p:nvPicPr>
          <p:cNvPr id="1885" name="bg object 1885"/>
          <p:cNvPicPr/>
          <p:nvPr/>
        </p:nvPicPr>
        <p:blipFill>
          <a:blip r:embed="rId780" cstate="print"/>
          <a:stretch>
            <a:fillRect/>
          </a:stretch>
        </p:blipFill>
        <p:spPr>
          <a:xfrm>
            <a:off x="5598439" y="1598853"/>
            <a:ext cx="151967" cy="98742"/>
          </a:xfrm>
          <a:prstGeom prst="rect">
            <a:avLst/>
          </a:prstGeom>
        </p:spPr>
      </p:pic>
      <p:pic>
        <p:nvPicPr>
          <p:cNvPr id="1886" name="bg object 1886"/>
          <p:cNvPicPr/>
          <p:nvPr/>
        </p:nvPicPr>
        <p:blipFill>
          <a:blip r:embed="rId781" cstate="print"/>
          <a:stretch>
            <a:fillRect/>
          </a:stretch>
        </p:blipFill>
        <p:spPr>
          <a:xfrm>
            <a:off x="3316719" y="1599882"/>
            <a:ext cx="138506" cy="56197"/>
          </a:xfrm>
          <a:prstGeom prst="rect">
            <a:avLst/>
          </a:prstGeom>
        </p:spPr>
      </p:pic>
      <p:pic>
        <p:nvPicPr>
          <p:cNvPr id="1887" name="bg object 1887"/>
          <p:cNvPicPr/>
          <p:nvPr/>
        </p:nvPicPr>
        <p:blipFill>
          <a:blip r:embed="rId782" cstate="print"/>
          <a:stretch>
            <a:fillRect/>
          </a:stretch>
        </p:blipFill>
        <p:spPr>
          <a:xfrm>
            <a:off x="4646028" y="1595729"/>
            <a:ext cx="123659" cy="50774"/>
          </a:xfrm>
          <a:prstGeom prst="rect">
            <a:avLst/>
          </a:prstGeom>
        </p:spPr>
      </p:pic>
      <p:pic>
        <p:nvPicPr>
          <p:cNvPr id="1888" name="bg object 1888"/>
          <p:cNvPicPr/>
          <p:nvPr/>
        </p:nvPicPr>
        <p:blipFill>
          <a:blip r:embed="rId783" cstate="print"/>
          <a:stretch>
            <a:fillRect/>
          </a:stretch>
        </p:blipFill>
        <p:spPr>
          <a:xfrm>
            <a:off x="2818269" y="1605305"/>
            <a:ext cx="133311" cy="51460"/>
          </a:xfrm>
          <a:prstGeom prst="rect">
            <a:avLst/>
          </a:prstGeom>
        </p:spPr>
      </p:pic>
      <p:pic>
        <p:nvPicPr>
          <p:cNvPr id="1889" name="bg object 1889"/>
          <p:cNvPicPr/>
          <p:nvPr/>
        </p:nvPicPr>
        <p:blipFill>
          <a:blip r:embed="rId784" cstate="print"/>
          <a:stretch>
            <a:fillRect/>
          </a:stretch>
        </p:blipFill>
        <p:spPr>
          <a:xfrm>
            <a:off x="4976533" y="1598256"/>
            <a:ext cx="124205" cy="44030"/>
          </a:xfrm>
          <a:prstGeom prst="rect">
            <a:avLst/>
          </a:prstGeom>
        </p:spPr>
      </p:pic>
      <p:pic>
        <p:nvPicPr>
          <p:cNvPr id="1890" name="bg object 1890"/>
          <p:cNvPicPr/>
          <p:nvPr/>
        </p:nvPicPr>
        <p:blipFill>
          <a:blip r:embed="rId785" cstate="print"/>
          <a:stretch>
            <a:fillRect/>
          </a:stretch>
        </p:blipFill>
        <p:spPr>
          <a:xfrm>
            <a:off x="4808918" y="1596351"/>
            <a:ext cx="125044" cy="48386"/>
          </a:xfrm>
          <a:prstGeom prst="rect">
            <a:avLst/>
          </a:prstGeom>
        </p:spPr>
      </p:pic>
      <p:pic>
        <p:nvPicPr>
          <p:cNvPr id="1891" name="bg object 1891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2656598" y="1606981"/>
            <a:ext cx="127025" cy="48145"/>
          </a:xfrm>
          <a:prstGeom prst="rect">
            <a:avLst/>
          </a:prstGeom>
        </p:spPr>
      </p:pic>
      <p:pic>
        <p:nvPicPr>
          <p:cNvPr id="1892" name="bg object 1892"/>
          <p:cNvPicPr/>
          <p:nvPr/>
        </p:nvPicPr>
        <p:blipFill>
          <a:blip r:embed="rId787" cstate="print"/>
          <a:stretch>
            <a:fillRect/>
          </a:stretch>
        </p:blipFill>
        <p:spPr>
          <a:xfrm>
            <a:off x="2493365" y="1609127"/>
            <a:ext cx="118846" cy="46075"/>
          </a:xfrm>
          <a:prstGeom prst="rect">
            <a:avLst/>
          </a:prstGeom>
        </p:spPr>
      </p:pic>
      <p:pic>
        <p:nvPicPr>
          <p:cNvPr id="1893" name="bg object 1893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5145913" y="1597037"/>
            <a:ext cx="115036" cy="43637"/>
          </a:xfrm>
          <a:prstGeom prst="rect">
            <a:avLst/>
          </a:prstGeom>
        </p:spPr>
      </p:pic>
      <p:pic>
        <p:nvPicPr>
          <p:cNvPr id="1894" name="bg object 1894"/>
          <p:cNvPicPr/>
          <p:nvPr/>
        </p:nvPicPr>
        <p:blipFill>
          <a:blip r:embed="rId789" cstate="print"/>
          <a:stretch>
            <a:fillRect/>
          </a:stretch>
        </p:blipFill>
        <p:spPr>
          <a:xfrm>
            <a:off x="2329789" y="1611566"/>
            <a:ext cx="116243" cy="43408"/>
          </a:xfrm>
          <a:prstGeom prst="rect">
            <a:avLst/>
          </a:prstGeom>
        </p:spPr>
      </p:pic>
      <p:pic>
        <p:nvPicPr>
          <p:cNvPr id="1895" name="bg object 1895"/>
          <p:cNvPicPr/>
          <p:nvPr/>
        </p:nvPicPr>
        <p:blipFill>
          <a:blip r:embed="rId790" cstate="print"/>
          <a:stretch>
            <a:fillRect/>
          </a:stretch>
        </p:blipFill>
        <p:spPr>
          <a:xfrm>
            <a:off x="5314301" y="1598294"/>
            <a:ext cx="110718" cy="39839"/>
          </a:xfrm>
          <a:prstGeom prst="rect">
            <a:avLst/>
          </a:prstGeom>
        </p:spPr>
      </p:pic>
      <p:pic>
        <p:nvPicPr>
          <p:cNvPr id="1896" name="bg object 1896"/>
          <p:cNvPicPr/>
          <p:nvPr/>
        </p:nvPicPr>
        <p:blipFill>
          <a:blip r:embed="rId791" cstate="print"/>
          <a:stretch>
            <a:fillRect/>
          </a:stretch>
        </p:blipFill>
        <p:spPr>
          <a:xfrm>
            <a:off x="2169096" y="1613230"/>
            <a:ext cx="109435" cy="41579"/>
          </a:xfrm>
          <a:prstGeom prst="rect">
            <a:avLst/>
          </a:prstGeom>
        </p:spPr>
      </p:pic>
      <p:pic>
        <p:nvPicPr>
          <p:cNvPr id="1897" name="bg object 1897"/>
          <p:cNvPicPr/>
          <p:nvPr/>
        </p:nvPicPr>
        <p:blipFill>
          <a:blip r:embed="rId792" cstate="print"/>
          <a:stretch>
            <a:fillRect/>
          </a:stretch>
        </p:blipFill>
        <p:spPr>
          <a:xfrm>
            <a:off x="808837" y="1632851"/>
            <a:ext cx="113106" cy="80619"/>
          </a:xfrm>
          <a:prstGeom prst="rect">
            <a:avLst/>
          </a:prstGeom>
        </p:spPr>
      </p:pic>
      <p:pic>
        <p:nvPicPr>
          <p:cNvPr id="1898" name="bg object 189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837374" y="1603755"/>
            <a:ext cx="105677" cy="76720"/>
          </a:xfrm>
          <a:prstGeom prst="rect">
            <a:avLst/>
          </a:prstGeom>
        </p:spPr>
      </p:pic>
      <p:pic>
        <p:nvPicPr>
          <p:cNvPr id="1899" name="bg object 189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5478983" y="1598624"/>
            <a:ext cx="107569" cy="37604"/>
          </a:xfrm>
          <a:prstGeom prst="rect">
            <a:avLst/>
          </a:prstGeom>
        </p:spPr>
      </p:pic>
      <p:pic>
        <p:nvPicPr>
          <p:cNvPr id="1900" name="bg object 1900"/>
          <p:cNvPicPr/>
          <p:nvPr/>
        </p:nvPicPr>
        <p:blipFill>
          <a:blip r:embed="rId794" cstate="print"/>
          <a:stretch>
            <a:fillRect/>
          </a:stretch>
        </p:blipFill>
        <p:spPr>
          <a:xfrm>
            <a:off x="1998662" y="1616569"/>
            <a:ext cx="109550" cy="37338"/>
          </a:xfrm>
          <a:prstGeom prst="rect">
            <a:avLst/>
          </a:prstGeom>
        </p:spPr>
      </p:pic>
      <p:pic>
        <p:nvPicPr>
          <p:cNvPr id="1901" name="bg object 190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9026" y="1634820"/>
            <a:ext cx="103004" cy="77838"/>
          </a:xfrm>
          <a:prstGeom prst="rect">
            <a:avLst/>
          </a:prstGeom>
        </p:spPr>
      </p:pic>
      <p:pic>
        <p:nvPicPr>
          <p:cNvPr id="1902" name="bg object 1902"/>
          <p:cNvPicPr/>
          <p:nvPr/>
        </p:nvPicPr>
        <p:blipFill>
          <a:blip r:embed="rId795" cstate="print"/>
          <a:stretch>
            <a:fillRect/>
          </a:stretch>
        </p:blipFill>
        <p:spPr>
          <a:xfrm>
            <a:off x="1842312" y="1618501"/>
            <a:ext cx="99250" cy="35178"/>
          </a:xfrm>
          <a:prstGeom prst="rect">
            <a:avLst/>
          </a:prstGeom>
        </p:spPr>
      </p:pic>
      <p:pic>
        <p:nvPicPr>
          <p:cNvPr id="1903" name="bg object 1903"/>
          <p:cNvPicPr/>
          <p:nvPr/>
        </p:nvPicPr>
        <p:blipFill>
          <a:blip r:embed="rId796" cstate="print"/>
          <a:stretch>
            <a:fillRect/>
          </a:stretch>
        </p:blipFill>
        <p:spPr>
          <a:xfrm>
            <a:off x="5820805" y="1599819"/>
            <a:ext cx="89508" cy="31978"/>
          </a:xfrm>
          <a:prstGeom prst="rect">
            <a:avLst/>
          </a:prstGeom>
        </p:spPr>
      </p:pic>
      <p:pic>
        <p:nvPicPr>
          <p:cNvPr id="1904" name="bg object 1904"/>
          <p:cNvPicPr/>
          <p:nvPr/>
        </p:nvPicPr>
        <p:blipFill>
          <a:blip r:embed="rId797" cstate="print"/>
          <a:stretch>
            <a:fillRect/>
          </a:stretch>
        </p:blipFill>
        <p:spPr>
          <a:xfrm>
            <a:off x="1677606" y="1621167"/>
            <a:ext cx="89674" cy="31724"/>
          </a:xfrm>
          <a:prstGeom prst="rect">
            <a:avLst/>
          </a:prstGeom>
        </p:spPr>
      </p:pic>
      <p:pic>
        <p:nvPicPr>
          <p:cNvPr id="1905" name="bg object 1905"/>
          <p:cNvPicPr/>
          <p:nvPr/>
        </p:nvPicPr>
        <p:blipFill>
          <a:blip r:embed="rId798" cstate="print"/>
          <a:stretch>
            <a:fillRect/>
          </a:stretch>
        </p:blipFill>
        <p:spPr>
          <a:xfrm>
            <a:off x="1517091" y="1622920"/>
            <a:ext cx="84543" cy="29438"/>
          </a:xfrm>
          <a:prstGeom prst="rect">
            <a:avLst/>
          </a:prstGeom>
        </p:spPr>
      </p:pic>
      <p:pic>
        <p:nvPicPr>
          <p:cNvPr id="1906" name="bg object 1906"/>
          <p:cNvPicPr/>
          <p:nvPr/>
        </p:nvPicPr>
        <p:blipFill>
          <a:blip r:embed="rId799" cstate="print"/>
          <a:stretch>
            <a:fillRect/>
          </a:stretch>
        </p:blipFill>
        <p:spPr>
          <a:xfrm>
            <a:off x="6161011" y="1600339"/>
            <a:ext cx="72910" cy="26784"/>
          </a:xfrm>
          <a:prstGeom prst="rect">
            <a:avLst/>
          </a:prstGeom>
        </p:spPr>
      </p:pic>
      <p:pic>
        <p:nvPicPr>
          <p:cNvPr id="1907" name="bg object 1907"/>
          <p:cNvPicPr/>
          <p:nvPr/>
        </p:nvPicPr>
        <p:blipFill>
          <a:blip r:embed="rId800" cstate="print"/>
          <a:stretch>
            <a:fillRect/>
          </a:stretch>
        </p:blipFill>
        <p:spPr>
          <a:xfrm>
            <a:off x="5988570" y="1600746"/>
            <a:ext cx="83184" cy="28867"/>
          </a:xfrm>
          <a:prstGeom prst="rect">
            <a:avLst/>
          </a:prstGeom>
        </p:spPr>
      </p:pic>
      <p:pic>
        <p:nvPicPr>
          <p:cNvPr id="1908" name="bg object 1908"/>
          <p:cNvPicPr/>
          <p:nvPr/>
        </p:nvPicPr>
        <p:blipFill>
          <a:blip r:embed="rId801" cstate="print"/>
          <a:stretch>
            <a:fillRect/>
          </a:stretch>
        </p:blipFill>
        <p:spPr>
          <a:xfrm>
            <a:off x="1349540" y="1625079"/>
            <a:ext cx="82092" cy="26517"/>
          </a:xfrm>
          <a:prstGeom prst="rect">
            <a:avLst/>
          </a:prstGeom>
        </p:spPr>
      </p:pic>
      <p:pic>
        <p:nvPicPr>
          <p:cNvPr id="1909" name="bg object 1909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6325121" y="1601279"/>
            <a:ext cx="67868" cy="23660"/>
          </a:xfrm>
          <a:prstGeom prst="rect">
            <a:avLst/>
          </a:prstGeom>
        </p:spPr>
      </p:pic>
      <p:pic>
        <p:nvPicPr>
          <p:cNvPr id="1910" name="bg object 1910"/>
          <p:cNvPicPr/>
          <p:nvPr/>
        </p:nvPicPr>
        <p:blipFill>
          <a:blip r:embed="rId802" cstate="print"/>
          <a:stretch>
            <a:fillRect/>
          </a:stretch>
        </p:blipFill>
        <p:spPr>
          <a:xfrm>
            <a:off x="1186726" y="1627758"/>
            <a:ext cx="76898" cy="23812"/>
          </a:xfrm>
          <a:prstGeom prst="rect">
            <a:avLst/>
          </a:prstGeom>
        </p:spPr>
      </p:pic>
      <p:pic>
        <p:nvPicPr>
          <p:cNvPr id="1911" name="bg object 191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496164" y="1601660"/>
            <a:ext cx="61239" cy="21424"/>
          </a:xfrm>
          <a:prstGeom prst="rect">
            <a:avLst/>
          </a:prstGeom>
        </p:spPr>
      </p:pic>
      <p:pic>
        <p:nvPicPr>
          <p:cNvPr id="1912" name="bg object 1912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1026236" y="1629765"/>
            <a:ext cx="68097" cy="21209"/>
          </a:xfrm>
          <a:prstGeom prst="rect">
            <a:avLst/>
          </a:prstGeom>
        </p:spPr>
      </p:pic>
      <p:pic>
        <p:nvPicPr>
          <p:cNvPr id="1913" name="bg object 191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663511" y="1603070"/>
            <a:ext cx="54495" cy="17881"/>
          </a:xfrm>
          <a:prstGeom prst="rect">
            <a:avLst/>
          </a:prstGeom>
        </p:spPr>
      </p:pic>
      <p:pic>
        <p:nvPicPr>
          <p:cNvPr id="1914" name="bg object 1914"/>
          <p:cNvPicPr/>
          <p:nvPr/>
        </p:nvPicPr>
        <p:blipFill>
          <a:blip r:embed="rId804" cstate="print"/>
          <a:stretch>
            <a:fillRect/>
          </a:stretch>
        </p:blipFill>
        <p:spPr>
          <a:xfrm>
            <a:off x="7010146" y="1604301"/>
            <a:ext cx="30314" cy="11556"/>
          </a:xfrm>
          <a:prstGeom prst="rect">
            <a:avLst/>
          </a:prstGeom>
        </p:spPr>
      </p:pic>
      <p:pic>
        <p:nvPicPr>
          <p:cNvPr id="1915" name="bg object 191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0524" y="1636737"/>
            <a:ext cx="39522" cy="12560"/>
          </a:xfrm>
          <a:prstGeom prst="rect">
            <a:avLst/>
          </a:prstGeom>
        </p:spPr>
      </p:pic>
      <p:pic>
        <p:nvPicPr>
          <p:cNvPr id="1916" name="bg object 19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2859" y="1604276"/>
            <a:ext cx="27317" cy="9220"/>
          </a:xfrm>
          <a:prstGeom prst="rect">
            <a:avLst/>
          </a:prstGeom>
        </p:spPr>
      </p:pic>
      <p:pic>
        <p:nvPicPr>
          <p:cNvPr id="1917" name="bg object 19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1907" y="1638681"/>
            <a:ext cx="28899" cy="10223"/>
          </a:xfrm>
          <a:prstGeom prst="rect">
            <a:avLst/>
          </a:prstGeom>
        </p:spPr>
      </p:pic>
      <p:pic>
        <p:nvPicPr>
          <p:cNvPr id="1918" name="bg object 19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496" y="1641703"/>
            <a:ext cx="21501" cy="6349"/>
          </a:xfrm>
          <a:prstGeom prst="rect">
            <a:avLst/>
          </a:prstGeom>
        </p:spPr>
      </p:pic>
      <p:pic>
        <p:nvPicPr>
          <p:cNvPr id="1919" name="bg object 1919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4326217" y="1524152"/>
            <a:ext cx="132587" cy="56222"/>
          </a:xfrm>
          <a:prstGeom prst="rect">
            <a:avLst/>
          </a:prstGeom>
        </p:spPr>
      </p:pic>
      <p:pic>
        <p:nvPicPr>
          <p:cNvPr id="1920" name="bg object 1920"/>
          <p:cNvPicPr/>
          <p:nvPr/>
        </p:nvPicPr>
        <p:blipFill>
          <a:blip r:embed="rId806" cstate="print"/>
          <a:stretch>
            <a:fillRect/>
          </a:stretch>
        </p:blipFill>
        <p:spPr>
          <a:xfrm>
            <a:off x="4155097" y="1524964"/>
            <a:ext cx="136740" cy="56896"/>
          </a:xfrm>
          <a:prstGeom prst="rect">
            <a:avLst/>
          </a:prstGeom>
        </p:spPr>
      </p:pic>
      <p:pic>
        <p:nvPicPr>
          <p:cNvPr id="1921" name="bg object 1921"/>
          <p:cNvPicPr/>
          <p:nvPr/>
        </p:nvPicPr>
        <p:blipFill>
          <a:blip r:embed="rId807" cstate="print"/>
          <a:stretch>
            <a:fillRect/>
          </a:stretch>
        </p:blipFill>
        <p:spPr>
          <a:xfrm>
            <a:off x="5821057" y="7398956"/>
            <a:ext cx="89395" cy="161048"/>
          </a:xfrm>
          <a:prstGeom prst="rect">
            <a:avLst/>
          </a:prstGeom>
        </p:spPr>
      </p:pic>
      <p:pic>
        <p:nvPicPr>
          <p:cNvPr id="1922" name="bg object 1922"/>
          <p:cNvPicPr/>
          <p:nvPr/>
        </p:nvPicPr>
        <p:blipFill>
          <a:blip r:embed="rId808" cstate="print"/>
          <a:stretch>
            <a:fillRect/>
          </a:stretch>
        </p:blipFill>
        <p:spPr>
          <a:xfrm>
            <a:off x="3123615" y="1530337"/>
            <a:ext cx="136588" cy="56095"/>
          </a:xfrm>
          <a:prstGeom prst="rect">
            <a:avLst/>
          </a:prstGeom>
        </p:spPr>
      </p:pic>
      <p:pic>
        <p:nvPicPr>
          <p:cNvPr id="1923" name="bg object 1923"/>
          <p:cNvPicPr/>
          <p:nvPr/>
        </p:nvPicPr>
        <p:blipFill>
          <a:blip r:embed="rId809" cstate="print"/>
          <a:stretch>
            <a:fillRect/>
          </a:stretch>
        </p:blipFill>
        <p:spPr>
          <a:xfrm>
            <a:off x="4502315" y="1524368"/>
            <a:ext cx="127101" cy="54343"/>
          </a:xfrm>
          <a:prstGeom prst="rect">
            <a:avLst/>
          </a:prstGeom>
        </p:spPr>
      </p:pic>
      <p:pic>
        <p:nvPicPr>
          <p:cNvPr id="1924" name="bg object 1924"/>
          <p:cNvPicPr/>
          <p:nvPr/>
        </p:nvPicPr>
        <p:blipFill>
          <a:blip r:embed="rId810" cstate="print"/>
          <a:stretch>
            <a:fillRect/>
          </a:stretch>
        </p:blipFill>
        <p:spPr>
          <a:xfrm>
            <a:off x="2954362" y="1532470"/>
            <a:ext cx="136753" cy="55168"/>
          </a:xfrm>
          <a:prstGeom prst="rect">
            <a:avLst/>
          </a:prstGeom>
        </p:spPr>
      </p:pic>
      <p:pic>
        <p:nvPicPr>
          <p:cNvPr id="1925" name="bg object 1925"/>
          <p:cNvPicPr/>
          <p:nvPr/>
        </p:nvPicPr>
        <p:blipFill>
          <a:blip r:embed="rId811" cstate="print"/>
          <a:stretch>
            <a:fillRect/>
          </a:stretch>
        </p:blipFill>
        <p:spPr>
          <a:xfrm>
            <a:off x="2780297" y="1535378"/>
            <a:ext cx="135699" cy="51054"/>
          </a:xfrm>
          <a:prstGeom prst="rect">
            <a:avLst/>
          </a:prstGeom>
        </p:spPr>
      </p:pic>
      <p:pic>
        <p:nvPicPr>
          <p:cNvPr id="1926" name="bg object 1926"/>
          <p:cNvPicPr/>
          <p:nvPr/>
        </p:nvPicPr>
        <p:blipFill>
          <a:blip r:embed="rId812" cstate="print"/>
          <a:stretch>
            <a:fillRect/>
          </a:stretch>
        </p:blipFill>
        <p:spPr>
          <a:xfrm>
            <a:off x="4845342" y="1524990"/>
            <a:ext cx="119862" cy="49949"/>
          </a:xfrm>
          <a:prstGeom prst="rect">
            <a:avLst/>
          </a:prstGeom>
        </p:spPr>
      </p:pic>
      <p:pic>
        <p:nvPicPr>
          <p:cNvPr id="1927" name="bg object 1927"/>
          <p:cNvPicPr/>
          <p:nvPr/>
        </p:nvPicPr>
        <p:blipFill>
          <a:blip r:embed="rId813" cstate="print"/>
          <a:stretch>
            <a:fillRect/>
          </a:stretch>
        </p:blipFill>
        <p:spPr>
          <a:xfrm>
            <a:off x="4671212" y="1524558"/>
            <a:ext cx="129476" cy="51790"/>
          </a:xfrm>
          <a:prstGeom prst="rect">
            <a:avLst/>
          </a:prstGeom>
        </p:spPr>
      </p:pic>
      <p:pic>
        <p:nvPicPr>
          <p:cNvPr id="1928" name="bg object 192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2614625" y="1536763"/>
            <a:ext cx="127038" cy="49517"/>
          </a:xfrm>
          <a:prstGeom prst="rect">
            <a:avLst/>
          </a:prstGeom>
        </p:spPr>
      </p:pic>
      <p:pic>
        <p:nvPicPr>
          <p:cNvPr id="1929" name="bg object 1929"/>
          <p:cNvPicPr/>
          <p:nvPr/>
        </p:nvPicPr>
        <p:blipFill>
          <a:blip r:embed="rId815" cstate="print"/>
          <a:stretch>
            <a:fillRect/>
          </a:stretch>
        </p:blipFill>
        <p:spPr>
          <a:xfrm>
            <a:off x="5019649" y="1525295"/>
            <a:ext cx="118795" cy="47828"/>
          </a:xfrm>
          <a:prstGeom prst="rect">
            <a:avLst/>
          </a:prstGeom>
        </p:spPr>
      </p:pic>
      <p:pic>
        <p:nvPicPr>
          <p:cNvPr id="1930" name="bg object 1930"/>
          <p:cNvPicPr/>
          <p:nvPr/>
        </p:nvPicPr>
        <p:blipFill>
          <a:blip r:embed="rId816" cstate="print"/>
          <a:stretch>
            <a:fillRect/>
          </a:stretch>
        </p:blipFill>
        <p:spPr>
          <a:xfrm>
            <a:off x="2444229" y="1538630"/>
            <a:ext cx="120040" cy="47193"/>
          </a:xfrm>
          <a:prstGeom prst="rect">
            <a:avLst/>
          </a:prstGeom>
        </p:spPr>
      </p:pic>
      <p:pic>
        <p:nvPicPr>
          <p:cNvPr id="1931" name="bg object 1931"/>
          <p:cNvPicPr/>
          <p:nvPr/>
        </p:nvPicPr>
        <p:blipFill>
          <a:blip r:embed="rId817" cstate="print"/>
          <a:stretch>
            <a:fillRect/>
          </a:stretch>
        </p:blipFill>
        <p:spPr>
          <a:xfrm>
            <a:off x="5365978" y="1527238"/>
            <a:ext cx="112458" cy="41287"/>
          </a:xfrm>
          <a:prstGeom prst="rect">
            <a:avLst/>
          </a:prstGeom>
        </p:spPr>
      </p:pic>
      <p:pic>
        <p:nvPicPr>
          <p:cNvPr id="1932" name="bg object 1932"/>
          <p:cNvPicPr/>
          <p:nvPr/>
        </p:nvPicPr>
        <p:blipFill>
          <a:blip r:embed="rId818" cstate="print"/>
          <a:stretch>
            <a:fillRect/>
          </a:stretch>
        </p:blipFill>
        <p:spPr>
          <a:xfrm>
            <a:off x="5191455" y="1525867"/>
            <a:ext cx="112229" cy="44742"/>
          </a:xfrm>
          <a:prstGeom prst="rect">
            <a:avLst/>
          </a:prstGeom>
        </p:spPr>
      </p:pic>
      <p:pic>
        <p:nvPicPr>
          <p:cNvPr id="1933" name="bg object 1933"/>
          <p:cNvPicPr/>
          <p:nvPr/>
        </p:nvPicPr>
        <p:blipFill>
          <a:blip r:embed="rId819" cstate="print"/>
          <a:stretch>
            <a:fillRect/>
          </a:stretch>
        </p:blipFill>
        <p:spPr>
          <a:xfrm>
            <a:off x="2274823" y="1540852"/>
            <a:ext cx="116916" cy="44399"/>
          </a:xfrm>
          <a:prstGeom prst="rect">
            <a:avLst/>
          </a:prstGeom>
        </p:spPr>
      </p:pic>
      <p:pic>
        <p:nvPicPr>
          <p:cNvPr id="1934" name="bg object 1934"/>
          <p:cNvPicPr/>
          <p:nvPr/>
        </p:nvPicPr>
        <p:blipFill>
          <a:blip r:embed="rId820" cstate="print"/>
          <a:stretch>
            <a:fillRect/>
          </a:stretch>
        </p:blipFill>
        <p:spPr>
          <a:xfrm>
            <a:off x="2107907" y="1543202"/>
            <a:ext cx="112420" cy="42024"/>
          </a:xfrm>
          <a:prstGeom prst="rect">
            <a:avLst/>
          </a:prstGeom>
        </p:spPr>
      </p:pic>
      <p:pic>
        <p:nvPicPr>
          <p:cNvPr id="1935" name="bg object 1935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42966" y="1526628"/>
            <a:ext cx="98907" cy="39471"/>
          </a:xfrm>
          <a:prstGeom prst="rect">
            <a:avLst/>
          </a:prstGeom>
        </p:spPr>
      </p:pic>
      <p:pic>
        <p:nvPicPr>
          <p:cNvPr id="1936" name="bg object 1936"/>
          <p:cNvPicPr/>
          <p:nvPr/>
        </p:nvPicPr>
        <p:blipFill>
          <a:blip r:embed="rId822" cstate="print"/>
          <a:stretch>
            <a:fillRect/>
          </a:stretch>
        </p:blipFill>
        <p:spPr>
          <a:xfrm>
            <a:off x="1940953" y="1545132"/>
            <a:ext cx="102298" cy="39890"/>
          </a:xfrm>
          <a:prstGeom prst="rect">
            <a:avLst/>
          </a:prstGeom>
        </p:spPr>
      </p:pic>
      <p:pic>
        <p:nvPicPr>
          <p:cNvPr id="1937" name="bg object 1937"/>
          <p:cNvPicPr/>
          <p:nvPr/>
        </p:nvPicPr>
        <p:blipFill>
          <a:blip r:embed="rId823" cstate="print"/>
          <a:stretch>
            <a:fillRect/>
          </a:stretch>
        </p:blipFill>
        <p:spPr>
          <a:xfrm>
            <a:off x="5716308" y="1527390"/>
            <a:ext cx="96913" cy="36829"/>
          </a:xfrm>
          <a:prstGeom prst="rect">
            <a:avLst/>
          </a:prstGeom>
        </p:spPr>
      </p:pic>
      <p:pic>
        <p:nvPicPr>
          <p:cNvPr id="1938" name="bg object 1938"/>
          <p:cNvPicPr/>
          <p:nvPr/>
        </p:nvPicPr>
        <p:blipFill>
          <a:blip r:embed="rId824" cstate="print"/>
          <a:stretch>
            <a:fillRect/>
          </a:stretch>
        </p:blipFill>
        <p:spPr>
          <a:xfrm>
            <a:off x="1767509" y="1547583"/>
            <a:ext cx="106845" cy="36525"/>
          </a:xfrm>
          <a:prstGeom prst="rect">
            <a:avLst/>
          </a:prstGeom>
        </p:spPr>
      </p:pic>
      <p:pic>
        <p:nvPicPr>
          <p:cNvPr id="1939" name="bg object 1939"/>
          <p:cNvPicPr/>
          <p:nvPr/>
        </p:nvPicPr>
        <p:blipFill>
          <a:blip r:embed="rId825" cstate="print"/>
          <a:stretch>
            <a:fillRect/>
          </a:stretch>
        </p:blipFill>
        <p:spPr>
          <a:xfrm>
            <a:off x="5888850" y="1528584"/>
            <a:ext cx="89395" cy="33489"/>
          </a:xfrm>
          <a:prstGeom prst="rect">
            <a:avLst/>
          </a:prstGeom>
        </p:spPr>
      </p:pic>
      <p:pic>
        <p:nvPicPr>
          <p:cNvPr id="1940" name="bg object 1940"/>
          <p:cNvPicPr/>
          <p:nvPr/>
        </p:nvPicPr>
        <p:blipFill>
          <a:blip r:embed="rId826" cstate="print"/>
          <a:stretch>
            <a:fillRect/>
          </a:stretch>
        </p:blipFill>
        <p:spPr>
          <a:xfrm>
            <a:off x="1595831" y="1550568"/>
            <a:ext cx="99301" cy="33210"/>
          </a:xfrm>
          <a:prstGeom prst="rect">
            <a:avLst/>
          </a:prstGeom>
        </p:spPr>
      </p:pic>
      <p:pic>
        <p:nvPicPr>
          <p:cNvPr id="1941" name="bg object 1941"/>
          <p:cNvPicPr/>
          <p:nvPr/>
        </p:nvPicPr>
        <p:blipFill>
          <a:blip r:embed="rId827" cstate="print"/>
          <a:stretch>
            <a:fillRect/>
          </a:stretch>
        </p:blipFill>
        <p:spPr>
          <a:xfrm>
            <a:off x="6061900" y="1529207"/>
            <a:ext cx="81140" cy="30594"/>
          </a:xfrm>
          <a:prstGeom prst="rect">
            <a:avLst/>
          </a:prstGeom>
        </p:spPr>
      </p:pic>
      <p:pic>
        <p:nvPicPr>
          <p:cNvPr id="1942" name="bg object 1942"/>
          <p:cNvPicPr/>
          <p:nvPr/>
        </p:nvPicPr>
        <p:blipFill>
          <a:blip r:embed="rId828" cstate="print"/>
          <a:stretch>
            <a:fillRect/>
          </a:stretch>
        </p:blipFill>
        <p:spPr>
          <a:xfrm>
            <a:off x="1428851" y="1554302"/>
            <a:ext cx="90830" cy="28994"/>
          </a:xfrm>
          <a:prstGeom prst="rect">
            <a:avLst/>
          </a:prstGeom>
        </p:spPr>
      </p:pic>
      <p:pic>
        <p:nvPicPr>
          <p:cNvPr id="1943" name="bg object 1943"/>
          <p:cNvPicPr/>
          <p:nvPr/>
        </p:nvPicPr>
        <p:blipFill>
          <a:blip r:embed="rId829" cstate="print"/>
          <a:stretch>
            <a:fillRect/>
          </a:stretch>
        </p:blipFill>
        <p:spPr>
          <a:xfrm>
            <a:off x="1265885" y="1555013"/>
            <a:ext cx="74294" cy="27597"/>
          </a:xfrm>
          <a:prstGeom prst="rect">
            <a:avLst/>
          </a:prstGeom>
        </p:spPr>
      </p:pic>
      <p:pic>
        <p:nvPicPr>
          <p:cNvPr id="1944" name="bg object 1944"/>
          <p:cNvPicPr/>
          <p:nvPr/>
        </p:nvPicPr>
        <p:blipFill>
          <a:blip r:embed="rId830" cstate="print"/>
          <a:stretch>
            <a:fillRect/>
          </a:stretch>
        </p:blipFill>
        <p:spPr>
          <a:xfrm>
            <a:off x="6236614" y="1528559"/>
            <a:ext cx="78993" cy="28968"/>
          </a:xfrm>
          <a:prstGeom prst="rect">
            <a:avLst/>
          </a:prstGeom>
        </p:spPr>
      </p:pic>
      <p:pic>
        <p:nvPicPr>
          <p:cNvPr id="1945" name="bg object 1945"/>
          <p:cNvPicPr/>
          <p:nvPr/>
        </p:nvPicPr>
        <p:blipFill>
          <a:blip r:embed="rId831" cstate="print"/>
          <a:stretch>
            <a:fillRect/>
          </a:stretch>
        </p:blipFill>
        <p:spPr>
          <a:xfrm>
            <a:off x="6411137" y="1530692"/>
            <a:ext cx="69888" cy="24231"/>
          </a:xfrm>
          <a:prstGeom prst="rect">
            <a:avLst/>
          </a:prstGeom>
        </p:spPr>
      </p:pic>
      <p:pic>
        <p:nvPicPr>
          <p:cNvPr id="1946" name="bg object 1946"/>
          <p:cNvPicPr/>
          <p:nvPr/>
        </p:nvPicPr>
        <p:blipFill>
          <a:blip r:embed="rId832" cstate="print"/>
          <a:stretch>
            <a:fillRect/>
          </a:stretch>
        </p:blipFill>
        <p:spPr>
          <a:xfrm>
            <a:off x="1095387" y="1558480"/>
            <a:ext cx="71412" cy="23545"/>
          </a:xfrm>
          <a:prstGeom prst="rect">
            <a:avLst/>
          </a:prstGeom>
        </p:spPr>
      </p:pic>
      <p:pic>
        <p:nvPicPr>
          <p:cNvPr id="1947" name="bg object 1947"/>
          <p:cNvPicPr/>
          <p:nvPr/>
        </p:nvPicPr>
        <p:blipFill>
          <a:blip r:embed="rId833" cstate="print"/>
          <a:stretch>
            <a:fillRect/>
          </a:stretch>
        </p:blipFill>
        <p:spPr>
          <a:xfrm>
            <a:off x="925220" y="1559877"/>
            <a:ext cx="70053" cy="21386"/>
          </a:xfrm>
          <a:prstGeom prst="rect">
            <a:avLst/>
          </a:prstGeom>
        </p:spPr>
      </p:pic>
      <p:pic>
        <p:nvPicPr>
          <p:cNvPr id="1948" name="bg object 1948"/>
          <p:cNvPicPr/>
          <p:nvPr/>
        </p:nvPicPr>
        <p:blipFill>
          <a:blip r:embed="rId450" cstate="print"/>
          <a:stretch>
            <a:fillRect/>
          </a:stretch>
        </p:blipFill>
        <p:spPr>
          <a:xfrm>
            <a:off x="6590030" y="1532292"/>
            <a:ext cx="58051" cy="20053"/>
          </a:xfrm>
          <a:prstGeom prst="rect">
            <a:avLst/>
          </a:prstGeom>
        </p:spPr>
      </p:pic>
      <p:pic>
        <p:nvPicPr>
          <p:cNvPr id="1949" name="bg object 1949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760905" y="1561490"/>
            <a:ext cx="52939" cy="19138"/>
          </a:xfrm>
          <a:prstGeom prst="rect">
            <a:avLst/>
          </a:prstGeom>
        </p:spPr>
      </p:pic>
      <p:pic>
        <p:nvPicPr>
          <p:cNvPr id="1950" name="bg object 1950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761454" y="1532191"/>
            <a:ext cx="53632" cy="17945"/>
          </a:xfrm>
          <a:prstGeom prst="rect">
            <a:avLst/>
          </a:prstGeom>
        </p:spPr>
      </p:pic>
      <p:pic>
        <p:nvPicPr>
          <p:cNvPr id="1951" name="bg object 19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938250" y="1533360"/>
            <a:ext cx="46232" cy="14325"/>
          </a:xfrm>
          <a:prstGeom prst="rect">
            <a:avLst/>
          </a:prstGeom>
        </p:spPr>
      </p:pic>
      <p:pic>
        <p:nvPicPr>
          <p:cNvPr id="1952" name="bg object 195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2531" y="1565706"/>
            <a:ext cx="44830" cy="14173"/>
          </a:xfrm>
          <a:prstGeom prst="rect">
            <a:avLst/>
          </a:prstGeom>
        </p:spPr>
      </p:pic>
      <p:pic>
        <p:nvPicPr>
          <p:cNvPr id="1953" name="bg object 195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6059" y="1567306"/>
            <a:ext cx="31851" cy="12166"/>
          </a:xfrm>
          <a:prstGeom prst="rect">
            <a:avLst/>
          </a:prstGeom>
        </p:spPr>
      </p:pic>
      <p:pic>
        <p:nvPicPr>
          <p:cNvPr id="1954" name="bg object 19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6447" y="1533219"/>
            <a:ext cx="28435" cy="9855"/>
          </a:xfrm>
          <a:prstGeom prst="rect">
            <a:avLst/>
          </a:prstGeom>
        </p:spPr>
      </p:pic>
      <p:pic>
        <p:nvPicPr>
          <p:cNvPr id="1955" name="bg object 195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16507" y="1533588"/>
            <a:ext cx="31700" cy="11087"/>
          </a:xfrm>
          <a:prstGeom prst="rect">
            <a:avLst/>
          </a:prstGeom>
        </p:spPr>
      </p:pic>
      <p:pic>
        <p:nvPicPr>
          <p:cNvPr id="1956" name="bg object 195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7009" y="1569034"/>
            <a:ext cx="29035" cy="9702"/>
          </a:xfrm>
          <a:prstGeom prst="rect">
            <a:avLst/>
          </a:prstGeom>
        </p:spPr>
      </p:pic>
      <p:pic>
        <p:nvPicPr>
          <p:cNvPr id="1957" name="bg object 1957"/>
          <p:cNvPicPr/>
          <p:nvPr/>
        </p:nvPicPr>
        <p:blipFill>
          <a:blip r:embed="rId834" cstate="print"/>
          <a:stretch>
            <a:fillRect/>
          </a:stretch>
        </p:blipFill>
        <p:spPr>
          <a:xfrm>
            <a:off x="3810254" y="1451139"/>
            <a:ext cx="136690" cy="60198"/>
          </a:xfrm>
          <a:prstGeom prst="rect">
            <a:avLst/>
          </a:prstGeom>
        </p:spPr>
      </p:pic>
      <p:pic>
        <p:nvPicPr>
          <p:cNvPr id="1958" name="bg object 1958"/>
          <p:cNvPicPr/>
          <p:nvPr/>
        </p:nvPicPr>
        <p:blipFill>
          <a:blip r:embed="rId835" cstate="print"/>
          <a:stretch>
            <a:fillRect/>
          </a:stretch>
        </p:blipFill>
        <p:spPr>
          <a:xfrm>
            <a:off x="3630282" y="1452066"/>
            <a:ext cx="137045" cy="60159"/>
          </a:xfrm>
          <a:prstGeom prst="rect">
            <a:avLst/>
          </a:prstGeom>
        </p:spPr>
      </p:pic>
      <p:pic>
        <p:nvPicPr>
          <p:cNvPr id="1959" name="bg object 1959"/>
          <p:cNvPicPr/>
          <p:nvPr/>
        </p:nvPicPr>
        <p:blipFill>
          <a:blip r:embed="rId836" cstate="print"/>
          <a:stretch>
            <a:fillRect/>
          </a:stretch>
        </p:blipFill>
        <p:spPr>
          <a:xfrm>
            <a:off x="3449624" y="1455382"/>
            <a:ext cx="146621" cy="57543"/>
          </a:xfrm>
          <a:prstGeom prst="rect">
            <a:avLst/>
          </a:prstGeom>
        </p:spPr>
      </p:pic>
      <p:pic>
        <p:nvPicPr>
          <p:cNvPr id="1960" name="bg object 1960"/>
          <p:cNvPicPr/>
          <p:nvPr/>
        </p:nvPicPr>
        <p:blipFill>
          <a:blip r:embed="rId837" cstate="print"/>
          <a:stretch>
            <a:fillRect/>
          </a:stretch>
        </p:blipFill>
        <p:spPr>
          <a:xfrm>
            <a:off x="4341393" y="1450708"/>
            <a:ext cx="135737" cy="56667"/>
          </a:xfrm>
          <a:prstGeom prst="rect">
            <a:avLst/>
          </a:prstGeom>
        </p:spPr>
      </p:pic>
      <p:pic>
        <p:nvPicPr>
          <p:cNvPr id="1961" name="bg object 1961"/>
          <p:cNvPicPr/>
          <p:nvPr/>
        </p:nvPicPr>
        <p:blipFill>
          <a:blip r:embed="rId838" cstate="print"/>
          <a:stretch>
            <a:fillRect/>
          </a:stretch>
        </p:blipFill>
        <p:spPr>
          <a:xfrm>
            <a:off x="4167200" y="1450720"/>
            <a:ext cx="134416" cy="59181"/>
          </a:xfrm>
          <a:prstGeom prst="rect">
            <a:avLst/>
          </a:prstGeom>
        </p:spPr>
      </p:pic>
      <p:pic>
        <p:nvPicPr>
          <p:cNvPr id="1962" name="bg object 1962"/>
          <p:cNvPicPr/>
          <p:nvPr/>
        </p:nvPicPr>
        <p:blipFill>
          <a:blip r:embed="rId839" cstate="print"/>
          <a:stretch>
            <a:fillRect/>
          </a:stretch>
        </p:blipFill>
        <p:spPr>
          <a:xfrm>
            <a:off x="3981970" y="1451495"/>
            <a:ext cx="142887" cy="58699"/>
          </a:xfrm>
          <a:prstGeom prst="rect">
            <a:avLst/>
          </a:prstGeom>
        </p:spPr>
      </p:pic>
      <p:pic>
        <p:nvPicPr>
          <p:cNvPr id="1963" name="bg object 1963"/>
          <p:cNvPicPr/>
          <p:nvPr/>
        </p:nvPicPr>
        <p:blipFill>
          <a:blip r:embed="rId840" cstate="print"/>
          <a:stretch>
            <a:fillRect/>
          </a:stretch>
        </p:blipFill>
        <p:spPr>
          <a:xfrm>
            <a:off x="3097479" y="1457045"/>
            <a:ext cx="137045" cy="56553"/>
          </a:xfrm>
          <a:prstGeom prst="rect">
            <a:avLst/>
          </a:prstGeom>
        </p:spPr>
      </p:pic>
      <p:pic>
        <p:nvPicPr>
          <p:cNvPr id="1964" name="bg object 1964"/>
          <p:cNvPicPr/>
          <p:nvPr/>
        </p:nvPicPr>
        <p:blipFill>
          <a:blip r:embed="rId841" cstate="print"/>
          <a:stretch>
            <a:fillRect/>
          </a:stretch>
        </p:blipFill>
        <p:spPr>
          <a:xfrm>
            <a:off x="4702949" y="1450352"/>
            <a:ext cx="123050" cy="53555"/>
          </a:xfrm>
          <a:prstGeom prst="rect">
            <a:avLst/>
          </a:prstGeom>
        </p:spPr>
      </p:pic>
      <p:pic>
        <p:nvPicPr>
          <p:cNvPr id="1965" name="bg object 1965"/>
          <p:cNvPicPr/>
          <p:nvPr/>
        </p:nvPicPr>
        <p:blipFill>
          <a:blip r:embed="rId842" cstate="print"/>
          <a:stretch>
            <a:fillRect/>
          </a:stretch>
        </p:blipFill>
        <p:spPr>
          <a:xfrm>
            <a:off x="4521975" y="1450365"/>
            <a:ext cx="132753" cy="55587"/>
          </a:xfrm>
          <a:prstGeom prst="rect">
            <a:avLst/>
          </a:prstGeom>
        </p:spPr>
      </p:pic>
      <p:pic>
        <p:nvPicPr>
          <p:cNvPr id="1966" name="bg object 1966"/>
          <p:cNvPicPr/>
          <p:nvPr/>
        </p:nvPicPr>
        <p:blipFill>
          <a:blip r:embed="rId843" cstate="print"/>
          <a:stretch>
            <a:fillRect/>
          </a:stretch>
        </p:blipFill>
        <p:spPr>
          <a:xfrm>
            <a:off x="2922821" y="1457997"/>
            <a:ext cx="134983" cy="55346"/>
          </a:xfrm>
          <a:prstGeom prst="rect">
            <a:avLst/>
          </a:prstGeom>
        </p:spPr>
      </p:pic>
      <p:pic>
        <p:nvPicPr>
          <p:cNvPr id="1967" name="bg object 1967"/>
          <p:cNvPicPr/>
          <p:nvPr/>
        </p:nvPicPr>
        <p:blipFill>
          <a:blip r:embed="rId844" cstate="print"/>
          <a:stretch>
            <a:fillRect/>
          </a:stretch>
        </p:blipFill>
        <p:spPr>
          <a:xfrm>
            <a:off x="2744724" y="1460677"/>
            <a:ext cx="130695" cy="53073"/>
          </a:xfrm>
          <a:prstGeom prst="rect">
            <a:avLst/>
          </a:prstGeom>
        </p:spPr>
      </p:pic>
      <p:pic>
        <p:nvPicPr>
          <p:cNvPr id="1968" name="bg object 1968"/>
          <p:cNvPicPr/>
          <p:nvPr/>
        </p:nvPicPr>
        <p:blipFill>
          <a:blip r:embed="rId845" cstate="print"/>
          <a:stretch>
            <a:fillRect/>
          </a:stretch>
        </p:blipFill>
        <p:spPr>
          <a:xfrm>
            <a:off x="4880305" y="1448841"/>
            <a:ext cx="123723" cy="53124"/>
          </a:xfrm>
          <a:prstGeom prst="rect">
            <a:avLst/>
          </a:prstGeom>
        </p:spPr>
      </p:pic>
      <p:pic>
        <p:nvPicPr>
          <p:cNvPr id="1969" name="bg object 1969"/>
          <p:cNvPicPr/>
          <p:nvPr/>
        </p:nvPicPr>
        <p:blipFill>
          <a:blip r:embed="rId846" cstate="print"/>
          <a:stretch>
            <a:fillRect/>
          </a:stretch>
        </p:blipFill>
        <p:spPr>
          <a:xfrm>
            <a:off x="2575699" y="1461820"/>
            <a:ext cx="120662" cy="52057"/>
          </a:xfrm>
          <a:prstGeom prst="rect">
            <a:avLst/>
          </a:prstGeom>
        </p:spPr>
      </p:pic>
      <p:pic>
        <p:nvPicPr>
          <p:cNvPr id="1970" name="bg object 1970"/>
          <p:cNvPicPr/>
          <p:nvPr/>
        </p:nvPicPr>
        <p:blipFill>
          <a:blip r:embed="rId847" cstate="print"/>
          <a:stretch>
            <a:fillRect/>
          </a:stretch>
        </p:blipFill>
        <p:spPr>
          <a:xfrm>
            <a:off x="2391397" y="1463941"/>
            <a:ext cx="126530" cy="49060"/>
          </a:xfrm>
          <a:prstGeom prst="rect">
            <a:avLst/>
          </a:prstGeom>
        </p:spPr>
      </p:pic>
      <p:pic>
        <p:nvPicPr>
          <p:cNvPr id="1971" name="bg object 1971"/>
          <p:cNvPicPr/>
          <p:nvPr/>
        </p:nvPicPr>
        <p:blipFill>
          <a:blip r:embed="rId848" cstate="print"/>
          <a:stretch>
            <a:fillRect/>
          </a:stretch>
        </p:blipFill>
        <p:spPr>
          <a:xfrm>
            <a:off x="5237851" y="1451254"/>
            <a:ext cx="115097" cy="46697"/>
          </a:xfrm>
          <a:prstGeom prst="rect">
            <a:avLst/>
          </a:prstGeom>
        </p:spPr>
      </p:pic>
      <p:pic>
        <p:nvPicPr>
          <p:cNvPr id="1972" name="bg object 1972"/>
          <p:cNvPicPr/>
          <p:nvPr/>
        </p:nvPicPr>
        <p:blipFill>
          <a:blip r:embed="rId849" cstate="print"/>
          <a:stretch>
            <a:fillRect/>
          </a:stretch>
        </p:blipFill>
        <p:spPr>
          <a:xfrm>
            <a:off x="5060022" y="1452169"/>
            <a:ext cx="120205" cy="47904"/>
          </a:xfrm>
          <a:prstGeom prst="rect">
            <a:avLst/>
          </a:prstGeom>
        </p:spPr>
      </p:pic>
      <p:pic>
        <p:nvPicPr>
          <p:cNvPr id="1973" name="bg object 1973"/>
          <p:cNvPicPr/>
          <p:nvPr/>
        </p:nvPicPr>
        <p:blipFill>
          <a:blip r:embed="rId850" cstate="print"/>
          <a:stretch>
            <a:fillRect/>
          </a:stretch>
        </p:blipFill>
        <p:spPr>
          <a:xfrm>
            <a:off x="2219985" y="1466634"/>
            <a:ext cx="116395" cy="46405"/>
          </a:xfrm>
          <a:prstGeom prst="rect">
            <a:avLst/>
          </a:prstGeom>
        </p:spPr>
      </p:pic>
      <p:pic>
        <p:nvPicPr>
          <p:cNvPr id="1974" name="bg object 1974"/>
          <p:cNvPicPr/>
          <p:nvPr/>
        </p:nvPicPr>
        <p:blipFill>
          <a:blip r:embed="rId851" cstate="print"/>
          <a:stretch>
            <a:fillRect/>
          </a:stretch>
        </p:blipFill>
        <p:spPr>
          <a:xfrm>
            <a:off x="5420333" y="1452092"/>
            <a:ext cx="109550" cy="43814"/>
          </a:xfrm>
          <a:prstGeom prst="rect">
            <a:avLst/>
          </a:prstGeom>
        </p:spPr>
      </p:pic>
      <p:pic>
        <p:nvPicPr>
          <p:cNvPr id="1975" name="bg object 1975"/>
          <p:cNvPicPr/>
          <p:nvPr/>
        </p:nvPicPr>
        <p:blipFill>
          <a:blip r:embed="rId852" cstate="print"/>
          <a:stretch>
            <a:fillRect/>
          </a:stretch>
        </p:blipFill>
        <p:spPr>
          <a:xfrm>
            <a:off x="2041334" y="1469606"/>
            <a:ext cx="116954" cy="42925"/>
          </a:xfrm>
          <a:prstGeom prst="rect">
            <a:avLst/>
          </a:prstGeom>
        </p:spPr>
      </p:pic>
      <p:pic>
        <p:nvPicPr>
          <p:cNvPr id="1976" name="bg object 1976"/>
          <p:cNvPicPr/>
          <p:nvPr/>
        </p:nvPicPr>
        <p:blipFill>
          <a:blip r:embed="rId853" cstate="print"/>
          <a:stretch>
            <a:fillRect/>
          </a:stretch>
        </p:blipFill>
        <p:spPr>
          <a:xfrm>
            <a:off x="5599328" y="1452816"/>
            <a:ext cx="102209" cy="40652"/>
          </a:xfrm>
          <a:prstGeom prst="rect">
            <a:avLst/>
          </a:prstGeom>
        </p:spPr>
      </p:pic>
      <p:pic>
        <p:nvPicPr>
          <p:cNvPr id="1977" name="bg object 1977"/>
          <p:cNvPicPr/>
          <p:nvPr/>
        </p:nvPicPr>
        <p:blipFill>
          <a:blip r:embed="rId854" cstate="print"/>
          <a:stretch>
            <a:fillRect/>
          </a:stretch>
        </p:blipFill>
        <p:spPr>
          <a:xfrm>
            <a:off x="1869389" y="1471764"/>
            <a:ext cx="106248" cy="40411"/>
          </a:xfrm>
          <a:prstGeom prst="rect">
            <a:avLst/>
          </a:prstGeom>
        </p:spPr>
      </p:pic>
      <p:pic>
        <p:nvPicPr>
          <p:cNvPr id="1978" name="bg object 1978"/>
          <p:cNvPicPr/>
          <p:nvPr/>
        </p:nvPicPr>
        <p:blipFill>
          <a:blip r:embed="rId855" cstate="print"/>
          <a:stretch>
            <a:fillRect/>
          </a:stretch>
        </p:blipFill>
        <p:spPr>
          <a:xfrm>
            <a:off x="1695386" y="1473149"/>
            <a:ext cx="101307" cy="38112"/>
          </a:xfrm>
          <a:prstGeom prst="rect">
            <a:avLst/>
          </a:prstGeom>
        </p:spPr>
      </p:pic>
      <p:pic>
        <p:nvPicPr>
          <p:cNvPr id="1979" name="bg object 1979"/>
          <p:cNvPicPr/>
          <p:nvPr/>
        </p:nvPicPr>
        <p:blipFill>
          <a:blip r:embed="rId856" cstate="print"/>
          <a:stretch>
            <a:fillRect/>
          </a:stretch>
        </p:blipFill>
        <p:spPr>
          <a:xfrm>
            <a:off x="5958814" y="1454175"/>
            <a:ext cx="94488" cy="34048"/>
          </a:xfrm>
          <a:prstGeom prst="rect">
            <a:avLst/>
          </a:prstGeom>
        </p:spPr>
      </p:pic>
      <p:pic>
        <p:nvPicPr>
          <p:cNvPr id="1980" name="bg object 1980"/>
          <p:cNvPicPr/>
          <p:nvPr/>
        </p:nvPicPr>
        <p:blipFill>
          <a:blip r:embed="rId857" cstate="print"/>
          <a:stretch>
            <a:fillRect/>
          </a:stretch>
        </p:blipFill>
        <p:spPr>
          <a:xfrm>
            <a:off x="5781484" y="1453997"/>
            <a:ext cx="95829" cy="36690"/>
          </a:xfrm>
          <a:prstGeom prst="rect">
            <a:avLst/>
          </a:prstGeom>
        </p:spPr>
      </p:pic>
      <p:pic>
        <p:nvPicPr>
          <p:cNvPr id="1981" name="bg object 1981"/>
          <p:cNvPicPr/>
          <p:nvPr/>
        </p:nvPicPr>
        <p:blipFill>
          <a:blip r:embed="rId858" cstate="print"/>
          <a:stretch>
            <a:fillRect/>
          </a:stretch>
        </p:blipFill>
        <p:spPr>
          <a:xfrm>
            <a:off x="1517268" y="1476336"/>
            <a:ext cx="95148" cy="34594"/>
          </a:xfrm>
          <a:prstGeom prst="rect">
            <a:avLst/>
          </a:prstGeom>
        </p:spPr>
      </p:pic>
      <p:pic>
        <p:nvPicPr>
          <p:cNvPr id="1982" name="bg object 1982"/>
          <p:cNvPicPr/>
          <p:nvPr/>
        </p:nvPicPr>
        <p:blipFill>
          <a:blip r:embed="rId859" cstate="print"/>
          <a:stretch>
            <a:fillRect/>
          </a:stretch>
        </p:blipFill>
        <p:spPr>
          <a:xfrm>
            <a:off x="6138431" y="1454441"/>
            <a:ext cx="81051" cy="31610"/>
          </a:xfrm>
          <a:prstGeom prst="rect">
            <a:avLst/>
          </a:prstGeom>
        </p:spPr>
      </p:pic>
      <p:pic>
        <p:nvPicPr>
          <p:cNvPr id="1983" name="bg object 1983"/>
          <p:cNvPicPr/>
          <p:nvPr/>
        </p:nvPicPr>
        <p:blipFill>
          <a:blip r:embed="rId860" cstate="print"/>
          <a:stretch>
            <a:fillRect/>
          </a:stretch>
        </p:blipFill>
        <p:spPr>
          <a:xfrm>
            <a:off x="1342250" y="1479308"/>
            <a:ext cx="90589" cy="30810"/>
          </a:xfrm>
          <a:prstGeom prst="rect">
            <a:avLst/>
          </a:prstGeom>
        </p:spPr>
      </p:pic>
      <p:pic>
        <p:nvPicPr>
          <p:cNvPr id="1984" name="bg object 1984"/>
          <p:cNvPicPr/>
          <p:nvPr/>
        </p:nvPicPr>
        <p:blipFill>
          <a:blip r:embed="rId861" cstate="print"/>
          <a:stretch>
            <a:fillRect/>
          </a:stretch>
        </p:blipFill>
        <p:spPr>
          <a:xfrm>
            <a:off x="1173848" y="1479753"/>
            <a:ext cx="78193" cy="30797"/>
          </a:xfrm>
          <a:prstGeom prst="rect">
            <a:avLst/>
          </a:prstGeom>
        </p:spPr>
      </p:pic>
      <p:pic>
        <p:nvPicPr>
          <p:cNvPr id="1985" name="bg object 1985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6323278" y="1454086"/>
            <a:ext cx="76415" cy="29565"/>
          </a:xfrm>
          <a:prstGeom prst="rect">
            <a:avLst/>
          </a:prstGeom>
        </p:spPr>
      </p:pic>
      <p:pic>
        <p:nvPicPr>
          <p:cNvPr id="1986" name="bg object 1986"/>
          <p:cNvPicPr/>
          <p:nvPr/>
        </p:nvPicPr>
        <p:blipFill>
          <a:blip r:embed="rId863" cstate="print"/>
          <a:stretch>
            <a:fillRect/>
          </a:stretch>
        </p:blipFill>
        <p:spPr>
          <a:xfrm>
            <a:off x="6501117" y="1456270"/>
            <a:ext cx="66573" cy="25488"/>
          </a:xfrm>
          <a:prstGeom prst="rect">
            <a:avLst/>
          </a:prstGeom>
        </p:spPr>
      </p:pic>
      <p:pic>
        <p:nvPicPr>
          <p:cNvPr id="1987" name="bg object 1987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994498" y="1484160"/>
            <a:ext cx="74510" cy="25247"/>
          </a:xfrm>
          <a:prstGeom prst="rect">
            <a:avLst/>
          </a:prstGeom>
        </p:spPr>
      </p:pic>
      <p:pic>
        <p:nvPicPr>
          <p:cNvPr id="1988" name="bg object 198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684518" y="1458137"/>
            <a:ext cx="58445" cy="20485"/>
          </a:xfrm>
          <a:prstGeom prst="rect">
            <a:avLst/>
          </a:prstGeom>
        </p:spPr>
      </p:pic>
      <p:pic>
        <p:nvPicPr>
          <p:cNvPr id="1989" name="bg object 1989"/>
          <p:cNvPicPr/>
          <p:nvPr/>
        </p:nvPicPr>
        <p:blipFill>
          <a:blip r:embed="rId865" cstate="print"/>
          <a:stretch>
            <a:fillRect/>
          </a:stretch>
        </p:blipFill>
        <p:spPr>
          <a:xfrm>
            <a:off x="823734" y="1487360"/>
            <a:ext cx="61721" cy="21323"/>
          </a:xfrm>
          <a:prstGeom prst="rect">
            <a:avLst/>
          </a:prstGeom>
        </p:spPr>
      </p:pic>
      <p:pic>
        <p:nvPicPr>
          <p:cNvPr id="1990" name="bg object 199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861657" y="1457591"/>
            <a:ext cx="56057" cy="19240"/>
          </a:xfrm>
          <a:prstGeom prst="rect">
            <a:avLst/>
          </a:prstGeom>
        </p:spPr>
      </p:pic>
      <p:pic>
        <p:nvPicPr>
          <p:cNvPr id="1991" name="bg object 1991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49135" y="1489087"/>
            <a:ext cx="52019" cy="19011"/>
          </a:xfrm>
          <a:prstGeom prst="rect">
            <a:avLst/>
          </a:prstGeom>
        </p:spPr>
      </p:pic>
      <p:pic>
        <p:nvPicPr>
          <p:cNvPr id="1992" name="bg object 199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048848" y="1458811"/>
            <a:ext cx="42310" cy="14604"/>
          </a:xfrm>
          <a:prstGeom prst="rect">
            <a:avLst/>
          </a:prstGeom>
        </p:spPr>
      </p:pic>
      <p:pic>
        <p:nvPicPr>
          <p:cNvPr id="1993" name="bg object 199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78489" y="1492072"/>
            <a:ext cx="42400" cy="14439"/>
          </a:xfrm>
          <a:prstGeom prst="rect">
            <a:avLst/>
          </a:prstGeom>
        </p:spPr>
      </p:pic>
      <p:pic>
        <p:nvPicPr>
          <p:cNvPr id="1994" name="bg object 199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29236" y="1459192"/>
            <a:ext cx="33234" cy="11861"/>
          </a:xfrm>
          <a:prstGeom prst="rect">
            <a:avLst/>
          </a:prstGeom>
        </p:spPr>
      </p:pic>
      <p:pic>
        <p:nvPicPr>
          <p:cNvPr id="1995" name="bg object 1995"/>
          <p:cNvPicPr/>
          <p:nvPr/>
        </p:nvPicPr>
        <p:blipFill>
          <a:blip r:embed="rId804" cstate="print"/>
          <a:stretch>
            <a:fillRect/>
          </a:stretch>
        </p:blipFill>
        <p:spPr>
          <a:xfrm>
            <a:off x="304074" y="1494243"/>
            <a:ext cx="31560" cy="11696"/>
          </a:xfrm>
          <a:prstGeom prst="rect">
            <a:avLst/>
          </a:prstGeom>
        </p:spPr>
      </p:pic>
      <p:pic>
        <p:nvPicPr>
          <p:cNvPr id="1996" name="bg object 199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408227" y="1460855"/>
            <a:ext cx="22580" cy="7353"/>
          </a:xfrm>
          <a:prstGeom prst="rect">
            <a:avLst/>
          </a:prstGeom>
        </p:spPr>
      </p:pic>
      <p:pic>
        <p:nvPicPr>
          <p:cNvPr id="1997" name="bg object 199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31152" y="1497621"/>
            <a:ext cx="22986" cy="7315"/>
          </a:xfrm>
          <a:prstGeom prst="rect">
            <a:avLst/>
          </a:prstGeom>
        </p:spPr>
      </p:pic>
      <p:pic>
        <p:nvPicPr>
          <p:cNvPr id="1998" name="bg object 1998"/>
          <p:cNvPicPr/>
          <p:nvPr/>
        </p:nvPicPr>
        <p:blipFill>
          <a:blip r:embed="rId866" cstate="print"/>
          <a:stretch>
            <a:fillRect/>
          </a:stretch>
        </p:blipFill>
        <p:spPr>
          <a:xfrm>
            <a:off x="3984421" y="1370825"/>
            <a:ext cx="144005" cy="59156"/>
          </a:xfrm>
          <a:prstGeom prst="rect">
            <a:avLst/>
          </a:prstGeom>
        </p:spPr>
      </p:pic>
      <p:pic>
        <p:nvPicPr>
          <p:cNvPr id="1999" name="bg object 1999"/>
          <p:cNvPicPr/>
          <p:nvPr/>
        </p:nvPicPr>
        <p:blipFill>
          <a:blip r:embed="rId867" cstate="print"/>
          <a:stretch>
            <a:fillRect/>
          </a:stretch>
        </p:blipFill>
        <p:spPr>
          <a:xfrm>
            <a:off x="3805961" y="1370355"/>
            <a:ext cx="139725" cy="60934"/>
          </a:xfrm>
          <a:prstGeom prst="rect">
            <a:avLst/>
          </a:prstGeom>
        </p:spPr>
      </p:pic>
      <p:pic>
        <p:nvPicPr>
          <p:cNvPr id="2000" name="bg object 2000"/>
          <p:cNvPicPr/>
          <p:nvPr/>
        </p:nvPicPr>
        <p:blipFill>
          <a:blip r:embed="rId868" cstate="print"/>
          <a:stretch>
            <a:fillRect/>
          </a:stretch>
        </p:blipFill>
        <p:spPr>
          <a:xfrm>
            <a:off x="3619004" y="1371282"/>
            <a:ext cx="140271" cy="60934"/>
          </a:xfrm>
          <a:prstGeom prst="rect">
            <a:avLst/>
          </a:prstGeom>
        </p:spPr>
      </p:pic>
      <p:pic>
        <p:nvPicPr>
          <p:cNvPr id="2001" name="bg object 2001"/>
          <p:cNvPicPr/>
          <p:nvPr/>
        </p:nvPicPr>
        <p:blipFill>
          <a:blip r:embed="rId869" cstate="print"/>
          <a:stretch>
            <a:fillRect/>
          </a:stretch>
        </p:blipFill>
        <p:spPr>
          <a:xfrm>
            <a:off x="3432022" y="1373619"/>
            <a:ext cx="145161" cy="59105"/>
          </a:xfrm>
          <a:prstGeom prst="rect">
            <a:avLst/>
          </a:prstGeom>
        </p:spPr>
      </p:pic>
      <p:pic>
        <p:nvPicPr>
          <p:cNvPr id="2002" name="bg object 2002"/>
          <p:cNvPicPr/>
          <p:nvPr/>
        </p:nvPicPr>
        <p:blipFill>
          <a:blip r:embed="rId870" cstate="print"/>
          <a:stretch>
            <a:fillRect/>
          </a:stretch>
        </p:blipFill>
        <p:spPr>
          <a:xfrm>
            <a:off x="4549190" y="1368133"/>
            <a:ext cx="126784" cy="57302"/>
          </a:xfrm>
          <a:prstGeom prst="rect">
            <a:avLst/>
          </a:prstGeom>
        </p:spPr>
      </p:pic>
      <p:pic>
        <p:nvPicPr>
          <p:cNvPr id="2003" name="bg object 2003"/>
          <p:cNvPicPr/>
          <p:nvPr/>
        </p:nvPicPr>
        <p:blipFill>
          <a:blip r:embed="rId871" cstate="print"/>
          <a:stretch>
            <a:fillRect/>
          </a:stretch>
        </p:blipFill>
        <p:spPr>
          <a:xfrm>
            <a:off x="4360367" y="1368425"/>
            <a:ext cx="134073" cy="58978"/>
          </a:xfrm>
          <a:prstGeom prst="rect">
            <a:avLst/>
          </a:prstGeom>
        </p:spPr>
      </p:pic>
      <p:pic>
        <p:nvPicPr>
          <p:cNvPr id="2004" name="bg object 2004"/>
          <p:cNvPicPr/>
          <p:nvPr/>
        </p:nvPicPr>
        <p:blipFill>
          <a:blip r:embed="rId872" cstate="print"/>
          <a:stretch>
            <a:fillRect/>
          </a:stretch>
        </p:blipFill>
        <p:spPr>
          <a:xfrm>
            <a:off x="4176179" y="1369073"/>
            <a:ext cx="136512" cy="59778"/>
          </a:xfrm>
          <a:prstGeom prst="rect">
            <a:avLst/>
          </a:prstGeom>
        </p:spPr>
      </p:pic>
      <p:pic>
        <p:nvPicPr>
          <p:cNvPr id="2005" name="bg object 2005"/>
          <p:cNvPicPr/>
          <p:nvPr/>
        </p:nvPicPr>
        <p:blipFill>
          <a:blip r:embed="rId873" cstate="print"/>
          <a:stretch>
            <a:fillRect/>
          </a:stretch>
        </p:blipFill>
        <p:spPr>
          <a:xfrm>
            <a:off x="3255632" y="1373733"/>
            <a:ext cx="136118" cy="59690"/>
          </a:xfrm>
          <a:prstGeom prst="rect">
            <a:avLst/>
          </a:prstGeom>
        </p:spPr>
      </p:pic>
      <p:pic>
        <p:nvPicPr>
          <p:cNvPr id="2006" name="bg object 2006"/>
          <p:cNvPicPr/>
          <p:nvPr/>
        </p:nvPicPr>
        <p:blipFill>
          <a:blip r:embed="rId874" cstate="print"/>
          <a:stretch>
            <a:fillRect/>
          </a:stretch>
        </p:blipFill>
        <p:spPr>
          <a:xfrm>
            <a:off x="3070313" y="1374953"/>
            <a:ext cx="134289" cy="58826"/>
          </a:xfrm>
          <a:prstGeom prst="rect">
            <a:avLst/>
          </a:prstGeom>
        </p:spPr>
      </p:pic>
      <p:pic>
        <p:nvPicPr>
          <p:cNvPr id="2007" name="bg object 2007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2891282" y="1376540"/>
            <a:ext cx="128904" cy="57124"/>
          </a:xfrm>
          <a:prstGeom prst="rect">
            <a:avLst/>
          </a:prstGeom>
        </p:spPr>
      </p:pic>
      <p:pic>
        <p:nvPicPr>
          <p:cNvPr id="2008" name="bg object 2008"/>
          <p:cNvPicPr/>
          <p:nvPr/>
        </p:nvPicPr>
        <p:blipFill>
          <a:blip r:embed="rId876" cstate="print"/>
          <a:stretch>
            <a:fillRect/>
          </a:stretch>
        </p:blipFill>
        <p:spPr>
          <a:xfrm>
            <a:off x="4733518" y="1368666"/>
            <a:ext cx="125920" cy="55092"/>
          </a:xfrm>
          <a:prstGeom prst="rect">
            <a:avLst/>
          </a:prstGeom>
        </p:spPr>
      </p:pic>
      <p:pic>
        <p:nvPicPr>
          <p:cNvPr id="2009" name="bg object 2009"/>
          <p:cNvPicPr/>
          <p:nvPr/>
        </p:nvPicPr>
        <p:blipFill>
          <a:blip r:embed="rId877" cstate="print"/>
          <a:stretch>
            <a:fillRect/>
          </a:stretch>
        </p:blipFill>
        <p:spPr>
          <a:xfrm>
            <a:off x="2705417" y="1378940"/>
            <a:ext cx="126542" cy="54546"/>
          </a:xfrm>
          <a:prstGeom prst="rect">
            <a:avLst/>
          </a:prstGeom>
        </p:spPr>
      </p:pic>
      <p:pic>
        <p:nvPicPr>
          <p:cNvPr id="2010" name="bg object 2010"/>
          <p:cNvPicPr/>
          <p:nvPr/>
        </p:nvPicPr>
        <p:blipFill>
          <a:blip r:embed="rId878" cstate="print"/>
          <a:stretch>
            <a:fillRect/>
          </a:stretch>
        </p:blipFill>
        <p:spPr>
          <a:xfrm>
            <a:off x="2521381" y="1380337"/>
            <a:ext cx="130060" cy="52857"/>
          </a:xfrm>
          <a:prstGeom prst="rect">
            <a:avLst/>
          </a:prstGeom>
        </p:spPr>
      </p:pic>
      <p:pic>
        <p:nvPicPr>
          <p:cNvPr id="2011" name="bg object 2011"/>
          <p:cNvPicPr/>
          <p:nvPr/>
        </p:nvPicPr>
        <p:blipFill>
          <a:blip r:embed="rId879" cstate="print"/>
          <a:stretch>
            <a:fillRect/>
          </a:stretch>
        </p:blipFill>
        <p:spPr>
          <a:xfrm>
            <a:off x="5105705" y="1369288"/>
            <a:ext cx="118541" cy="50215"/>
          </a:xfrm>
          <a:prstGeom prst="rect">
            <a:avLst/>
          </a:prstGeom>
        </p:spPr>
      </p:pic>
      <p:pic>
        <p:nvPicPr>
          <p:cNvPr id="2012" name="bg object 2012"/>
          <p:cNvPicPr/>
          <p:nvPr/>
        </p:nvPicPr>
        <p:blipFill>
          <a:blip r:embed="rId880" cstate="print"/>
          <a:stretch>
            <a:fillRect/>
          </a:stretch>
        </p:blipFill>
        <p:spPr>
          <a:xfrm>
            <a:off x="4916665" y="1370203"/>
            <a:ext cx="123850" cy="51574"/>
          </a:xfrm>
          <a:prstGeom prst="rect">
            <a:avLst/>
          </a:prstGeom>
        </p:spPr>
      </p:pic>
      <p:pic>
        <p:nvPicPr>
          <p:cNvPr id="2013" name="bg object 2013"/>
          <p:cNvPicPr/>
          <p:nvPr/>
        </p:nvPicPr>
        <p:blipFill>
          <a:blip r:embed="rId881" cstate="print"/>
          <a:stretch>
            <a:fillRect/>
          </a:stretch>
        </p:blipFill>
        <p:spPr>
          <a:xfrm>
            <a:off x="2333879" y="1384045"/>
            <a:ext cx="126034" cy="48958"/>
          </a:xfrm>
          <a:prstGeom prst="rect">
            <a:avLst/>
          </a:prstGeom>
        </p:spPr>
      </p:pic>
      <p:pic>
        <p:nvPicPr>
          <p:cNvPr id="2014" name="bg object 2014"/>
          <p:cNvPicPr/>
          <p:nvPr/>
        </p:nvPicPr>
        <p:blipFill>
          <a:blip r:embed="rId882" cstate="print"/>
          <a:stretch>
            <a:fillRect/>
          </a:stretch>
        </p:blipFill>
        <p:spPr>
          <a:xfrm>
            <a:off x="5285511" y="1370571"/>
            <a:ext cx="118046" cy="46482"/>
          </a:xfrm>
          <a:prstGeom prst="rect">
            <a:avLst/>
          </a:prstGeom>
        </p:spPr>
      </p:pic>
      <p:pic>
        <p:nvPicPr>
          <p:cNvPr id="2015" name="bg object 2015"/>
          <p:cNvPicPr/>
          <p:nvPr/>
        </p:nvPicPr>
        <p:blipFill>
          <a:blip r:embed="rId883" cstate="print"/>
          <a:stretch>
            <a:fillRect/>
          </a:stretch>
        </p:blipFill>
        <p:spPr>
          <a:xfrm>
            <a:off x="2153551" y="1386382"/>
            <a:ext cx="120484" cy="46215"/>
          </a:xfrm>
          <a:prstGeom prst="rect">
            <a:avLst/>
          </a:prstGeom>
        </p:spPr>
      </p:pic>
      <p:pic>
        <p:nvPicPr>
          <p:cNvPr id="2016" name="bg object 2016"/>
          <p:cNvPicPr/>
          <p:nvPr/>
        </p:nvPicPr>
        <p:blipFill>
          <a:blip r:embed="rId884" cstate="print"/>
          <a:stretch>
            <a:fillRect/>
          </a:stretch>
        </p:blipFill>
        <p:spPr>
          <a:xfrm>
            <a:off x="1982542" y="1387132"/>
            <a:ext cx="106353" cy="45123"/>
          </a:xfrm>
          <a:prstGeom prst="rect">
            <a:avLst/>
          </a:prstGeom>
        </p:spPr>
      </p:pic>
      <p:pic>
        <p:nvPicPr>
          <p:cNvPr id="2017" name="bg object 2017"/>
          <p:cNvPicPr/>
          <p:nvPr/>
        </p:nvPicPr>
        <p:blipFill>
          <a:blip r:embed="rId885" cstate="print"/>
          <a:stretch>
            <a:fillRect/>
          </a:stretch>
        </p:blipFill>
        <p:spPr>
          <a:xfrm>
            <a:off x="5665965" y="1368768"/>
            <a:ext cx="102438" cy="43814"/>
          </a:xfrm>
          <a:prstGeom prst="rect">
            <a:avLst/>
          </a:prstGeom>
        </p:spPr>
      </p:pic>
      <p:pic>
        <p:nvPicPr>
          <p:cNvPr id="2018" name="bg object 2018"/>
          <p:cNvPicPr/>
          <p:nvPr/>
        </p:nvPicPr>
        <p:blipFill>
          <a:blip r:embed="rId886" cstate="print"/>
          <a:stretch>
            <a:fillRect/>
          </a:stretch>
        </p:blipFill>
        <p:spPr>
          <a:xfrm>
            <a:off x="5479643" y="1370202"/>
            <a:ext cx="108381" cy="44564"/>
          </a:xfrm>
          <a:prstGeom prst="rect">
            <a:avLst/>
          </a:prstGeom>
        </p:spPr>
      </p:pic>
      <p:pic>
        <p:nvPicPr>
          <p:cNvPr id="2019" name="bg object 2019"/>
          <p:cNvPicPr/>
          <p:nvPr/>
        </p:nvPicPr>
        <p:blipFill>
          <a:blip r:embed="rId887" cstate="print"/>
          <a:stretch>
            <a:fillRect/>
          </a:stretch>
        </p:blipFill>
        <p:spPr>
          <a:xfrm>
            <a:off x="1800072" y="1388313"/>
            <a:ext cx="97789" cy="43510"/>
          </a:xfrm>
          <a:prstGeom prst="rect">
            <a:avLst/>
          </a:prstGeom>
        </p:spPr>
      </p:pic>
      <p:pic>
        <p:nvPicPr>
          <p:cNvPr id="2020" name="bg object 2020"/>
          <p:cNvPicPr/>
          <p:nvPr/>
        </p:nvPicPr>
        <p:blipFill>
          <a:blip r:embed="rId888" cstate="print"/>
          <a:stretch>
            <a:fillRect/>
          </a:stretch>
        </p:blipFill>
        <p:spPr>
          <a:xfrm>
            <a:off x="5853594" y="1371384"/>
            <a:ext cx="96100" cy="39090"/>
          </a:xfrm>
          <a:prstGeom prst="rect">
            <a:avLst/>
          </a:prstGeom>
        </p:spPr>
      </p:pic>
      <p:pic>
        <p:nvPicPr>
          <p:cNvPr id="2021" name="bg object 2021"/>
          <p:cNvPicPr/>
          <p:nvPr/>
        </p:nvPicPr>
        <p:blipFill>
          <a:blip r:embed="rId889" cstate="print"/>
          <a:stretch>
            <a:fillRect/>
          </a:stretch>
        </p:blipFill>
        <p:spPr>
          <a:xfrm>
            <a:off x="1610017" y="1393266"/>
            <a:ext cx="106641" cy="38354"/>
          </a:xfrm>
          <a:prstGeom prst="rect">
            <a:avLst/>
          </a:prstGeom>
        </p:spPr>
      </p:pic>
      <p:pic>
        <p:nvPicPr>
          <p:cNvPr id="2022" name="bg object 2022"/>
          <p:cNvPicPr/>
          <p:nvPr/>
        </p:nvPicPr>
        <p:blipFill>
          <a:blip r:embed="rId890" cstate="print"/>
          <a:stretch>
            <a:fillRect/>
          </a:stretch>
        </p:blipFill>
        <p:spPr>
          <a:xfrm>
            <a:off x="6039129" y="1372717"/>
            <a:ext cx="87033" cy="35267"/>
          </a:xfrm>
          <a:prstGeom prst="rect">
            <a:avLst/>
          </a:prstGeom>
        </p:spPr>
      </p:pic>
      <p:pic>
        <p:nvPicPr>
          <p:cNvPr id="2023" name="bg object 2023"/>
          <p:cNvPicPr/>
          <p:nvPr/>
        </p:nvPicPr>
        <p:blipFill>
          <a:blip r:embed="rId891" cstate="print"/>
          <a:stretch>
            <a:fillRect/>
          </a:stretch>
        </p:blipFill>
        <p:spPr>
          <a:xfrm>
            <a:off x="1426159" y="1397571"/>
            <a:ext cx="97751" cy="33502"/>
          </a:xfrm>
          <a:prstGeom prst="rect">
            <a:avLst/>
          </a:prstGeom>
        </p:spPr>
      </p:pic>
      <p:pic>
        <p:nvPicPr>
          <p:cNvPr id="2024" name="bg object 2024"/>
          <p:cNvPicPr/>
          <p:nvPr/>
        </p:nvPicPr>
        <p:blipFill>
          <a:blip r:embed="rId892" cstate="print"/>
          <a:stretch>
            <a:fillRect/>
          </a:stretch>
        </p:blipFill>
        <p:spPr>
          <a:xfrm>
            <a:off x="6223203" y="1373276"/>
            <a:ext cx="85229" cy="32080"/>
          </a:xfrm>
          <a:prstGeom prst="rect">
            <a:avLst/>
          </a:prstGeom>
        </p:spPr>
      </p:pic>
      <p:pic>
        <p:nvPicPr>
          <p:cNvPr id="2025" name="bg object 2025"/>
          <p:cNvPicPr/>
          <p:nvPr/>
        </p:nvPicPr>
        <p:blipFill>
          <a:blip r:embed="rId893" cstate="print"/>
          <a:stretch>
            <a:fillRect/>
          </a:stretch>
        </p:blipFill>
        <p:spPr>
          <a:xfrm>
            <a:off x="1255407" y="1398307"/>
            <a:ext cx="79870" cy="31826"/>
          </a:xfrm>
          <a:prstGeom prst="rect">
            <a:avLst/>
          </a:prstGeom>
        </p:spPr>
      </p:pic>
      <p:pic>
        <p:nvPicPr>
          <p:cNvPr id="2026" name="bg object 2026"/>
          <p:cNvPicPr/>
          <p:nvPr/>
        </p:nvPicPr>
        <p:blipFill>
          <a:blip r:embed="rId319" cstate="print"/>
          <a:stretch>
            <a:fillRect/>
          </a:stretch>
        </p:blipFill>
        <p:spPr>
          <a:xfrm>
            <a:off x="6597396" y="1375028"/>
            <a:ext cx="71437" cy="24942"/>
          </a:xfrm>
          <a:prstGeom prst="rect">
            <a:avLst/>
          </a:prstGeom>
        </p:spPr>
      </p:pic>
      <p:pic>
        <p:nvPicPr>
          <p:cNvPr id="2027" name="bg object 2027"/>
          <p:cNvPicPr/>
          <p:nvPr/>
        </p:nvPicPr>
        <p:blipFill>
          <a:blip r:embed="rId894" cstate="print"/>
          <a:stretch>
            <a:fillRect/>
          </a:stretch>
        </p:blipFill>
        <p:spPr>
          <a:xfrm>
            <a:off x="6412547" y="1375283"/>
            <a:ext cx="74942" cy="27470"/>
          </a:xfrm>
          <a:prstGeom prst="rect">
            <a:avLst/>
          </a:prstGeom>
        </p:spPr>
      </p:pic>
      <p:pic>
        <p:nvPicPr>
          <p:cNvPr id="2028" name="bg object 2028"/>
          <p:cNvPicPr/>
          <p:nvPr/>
        </p:nvPicPr>
        <p:blipFill>
          <a:blip r:embed="rId895" cstate="print"/>
          <a:stretch>
            <a:fillRect/>
          </a:stretch>
        </p:blipFill>
        <p:spPr>
          <a:xfrm>
            <a:off x="1067777" y="1402168"/>
            <a:ext cx="76987" cy="27228"/>
          </a:xfrm>
          <a:prstGeom prst="rect">
            <a:avLst/>
          </a:prstGeom>
        </p:spPr>
      </p:pic>
      <p:pic>
        <p:nvPicPr>
          <p:cNvPr id="2029" name="bg object 2029"/>
          <p:cNvPicPr/>
          <p:nvPr/>
        </p:nvPicPr>
        <p:blipFill>
          <a:blip r:embed="rId896" cstate="print"/>
          <a:stretch>
            <a:fillRect/>
          </a:stretch>
        </p:blipFill>
        <p:spPr>
          <a:xfrm>
            <a:off x="885037" y="1403743"/>
            <a:ext cx="75476" cy="24701"/>
          </a:xfrm>
          <a:prstGeom prst="rect">
            <a:avLst/>
          </a:prstGeom>
        </p:spPr>
      </p:pic>
      <p:pic>
        <p:nvPicPr>
          <p:cNvPr id="2030" name="bg object 2030"/>
          <p:cNvPicPr/>
          <p:nvPr/>
        </p:nvPicPr>
        <p:blipFill>
          <a:blip r:embed="rId450" cstate="print"/>
          <a:stretch>
            <a:fillRect/>
          </a:stretch>
        </p:blipFill>
        <p:spPr>
          <a:xfrm>
            <a:off x="6790384" y="1374952"/>
            <a:ext cx="57607" cy="22326"/>
          </a:xfrm>
          <a:prstGeom prst="rect">
            <a:avLst/>
          </a:prstGeom>
        </p:spPr>
      </p:pic>
      <p:pic>
        <p:nvPicPr>
          <p:cNvPr id="2031" name="bg object 2031"/>
          <p:cNvPicPr/>
          <p:nvPr/>
        </p:nvPicPr>
        <p:blipFill>
          <a:blip r:embed="rId897" cstate="print"/>
          <a:stretch>
            <a:fillRect/>
          </a:stretch>
        </p:blipFill>
        <p:spPr>
          <a:xfrm>
            <a:off x="707174" y="1406600"/>
            <a:ext cx="66217" cy="21907"/>
          </a:xfrm>
          <a:prstGeom prst="rect">
            <a:avLst/>
          </a:prstGeom>
        </p:spPr>
      </p:pic>
      <p:pic>
        <p:nvPicPr>
          <p:cNvPr id="2032" name="bg object 20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977289" y="1377010"/>
            <a:ext cx="49061" cy="17716"/>
          </a:xfrm>
          <a:prstGeom prst="rect">
            <a:avLst/>
          </a:prstGeom>
        </p:spPr>
      </p:pic>
      <p:pic>
        <p:nvPicPr>
          <p:cNvPr id="2033" name="bg object 20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8232" y="1409420"/>
            <a:ext cx="50519" cy="17487"/>
          </a:xfrm>
          <a:prstGeom prst="rect">
            <a:avLst/>
          </a:prstGeom>
        </p:spPr>
      </p:pic>
      <p:pic>
        <p:nvPicPr>
          <p:cNvPr id="2034" name="bg object 2034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7173455" y="1377772"/>
            <a:ext cx="34112" cy="14312"/>
          </a:xfrm>
          <a:prstGeom prst="rect">
            <a:avLst/>
          </a:prstGeom>
        </p:spPr>
      </p:pic>
      <p:pic>
        <p:nvPicPr>
          <p:cNvPr id="2035" name="bg object 20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8661" y="1411148"/>
            <a:ext cx="44441" cy="15570"/>
          </a:xfrm>
          <a:prstGeom prst="rect">
            <a:avLst/>
          </a:prstGeom>
        </p:spPr>
      </p:pic>
      <p:pic>
        <p:nvPicPr>
          <p:cNvPr id="2036" name="bg object 20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53096" y="1377366"/>
            <a:ext cx="35051" cy="12776"/>
          </a:xfrm>
          <a:prstGeom prst="rect">
            <a:avLst/>
          </a:prstGeom>
        </p:spPr>
      </p:pic>
      <p:pic>
        <p:nvPicPr>
          <p:cNvPr id="2037" name="bg object 2037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167538" y="1413446"/>
            <a:ext cx="33261" cy="12585"/>
          </a:xfrm>
          <a:prstGeom prst="rect">
            <a:avLst/>
          </a:prstGeom>
        </p:spPr>
      </p:pic>
      <p:pic>
        <p:nvPicPr>
          <p:cNvPr id="2038" name="bg object 203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538935" y="1379206"/>
            <a:ext cx="21069" cy="7912"/>
          </a:xfrm>
          <a:prstGeom prst="rect">
            <a:avLst/>
          </a:prstGeom>
        </p:spPr>
      </p:pic>
      <p:pic>
        <p:nvPicPr>
          <p:cNvPr id="2039" name="bg object 203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0" y="1418178"/>
            <a:ext cx="12522" cy="6711"/>
          </a:xfrm>
          <a:prstGeom prst="rect">
            <a:avLst/>
          </a:prstGeom>
        </p:spPr>
      </p:pic>
      <p:pic>
        <p:nvPicPr>
          <p:cNvPr id="2040" name="bg object 2040"/>
          <p:cNvPicPr/>
          <p:nvPr/>
        </p:nvPicPr>
        <p:blipFill>
          <a:blip r:embed="rId898" cstate="print"/>
          <a:stretch>
            <a:fillRect/>
          </a:stretch>
        </p:blipFill>
        <p:spPr>
          <a:xfrm>
            <a:off x="4186630" y="1285329"/>
            <a:ext cx="139687" cy="58508"/>
          </a:xfrm>
          <a:prstGeom prst="rect">
            <a:avLst/>
          </a:prstGeom>
        </p:spPr>
      </p:pic>
      <p:pic>
        <p:nvPicPr>
          <p:cNvPr id="2041" name="bg object 2041"/>
          <p:cNvPicPr/>
          <p:nvPr/>
        </p:nvPicPr>
        <p:blipFill>
          <a:blip r:embed="rId899" cstate="print"/>
          <a:stretch>
            <a:fillRect/>
          </a:stretch>
        </p:blipFill>
        <p:spPr>
          <a:xfrm>
            <a:off x="3998150" y="1283500"/>
            <a:ext cx="130746" cy="61709"/>
          </a:xfrm>
          <a:prstGeom prst="rect">
            <a:avLst/>
          </a:prstGeom>
        </p:spPr>
      </p:pic>
      <p:pic>
        <p:nvPicPr>
          <p:cNvPr id="2042" name="bg object 2042"/>
          <p:cNvPicPr/>
          <p:nvPr/>
        </p:nvPicPr>
        <p:blipFill>
          <a:blip r:embed="rId900" cstate="print"/>
          <a:stretch>
            <a:fillRect/>
          </a:stretch>
        </p:blipFill>
        <p:spPr>
          <a:xfrm>
            <a:off x="3806101" y="1284897"/>
            <a:ext cx="136067" cy="61696"/>
          </a:xfrm>
          <a:prstGeom prst="rect">
            <a:avLst/>
          </a:prstGeom>
        </p:spPr>
      </p:pic>
      <p:pic>
        <p:nvPicPr>
          <p:cNvPr id="2043" name="bg object 2043"/>
          <p:cNvPicPr/>
          <p:nvPr/>
        </p:nvPicPr>
        <p:blipFill>
          <a:blip r:embed="rId901" cstate="print"/>
          <a:stretch>
            <a:fillRect/>
          </a:stretch>
        </p:blipFill>
        <p:spPr>
          <a:xfrm>
            <a:off x="3612019" y="1285900"/>
            <a:ext cx="136639" cy="61633"/>
          </a:xfrm>
          <a:prstGeom prst="rect">
            <a:avLst/>
          </a:prstGeom>
        </p:spPr>
      </p:pic>
      <p:pic>
        <p:nvPicPr>
          <p:cNvPr id="2044" name="bg object 2044"/>
          <p:cNvPicPr/>
          <p:nvPr/>
        </p:nvPicPr>
        <p:blipFill>
          <a:blip r:embed="rId902" cstate="print"/>
          <a:stretch>
            <a:fillRect/>
          </a:stretch>
        </p:blipFill>
        <p:spPr>
          <a:xfrm>
            <a:off x="3428314" y="1286319"/>
            <a:ext cx="130238" cy="62090"/>
          </a:xfrm>
          <a:prstGeom prst="rect">
            <a:avLst/>
          </a:prstGeom>
        </p:spPr>
      </p:pic>
      <p:pic>
        <p:nvPicPr>
          <p:cNvPr id="2045" name="bg object 2045"/>
          <p:cNvPicPr/>
          <p:nvPr/>
        </p:nvPicPr>
        <p:blipFill>
          <a:blip r:embed="rId903" cstate="print"/>
          <a:stretch>
            <a:fillRect/>
          </a:stretch>
        </p:blipFill>
        <p:spPr>
          <a:xfrm>
            <a:off x="3228682" y="1290104"/>
            <a:ext cx="141884" cy="58420"/>
          </a:xfrm>
          <a:prstGeom prst="rect">
            <a:avLst/>
          </a:prstGeom>
        </p:spPr>
      </p:pic>
      <p:pic>
        <p:nvPicPr>
          <p:cNvPr id="2046" name="bg object 2046"/>
          <p:cNvPicPr/>
          <p:nvPr/>
        </p:nvPicPr>
        <p:blipFill>
          <a:blip r:embed="rId904" cstate="print"/>
          <a:stretch>
            <a:fillRect/>
          </a:stretch>
        </p:blipFill>
        <p:spPr>
          <a:xfrm>
            <a:off x="4576128" y="1282928"/>
            <a:ext cx="129032" cy="57950"/>
          </a:xfrm>
          <a:prstGeom prst="rect">
            <a:avLst/>
          </a:prstGeom>
        </p:spPr>
      </p:pic>
      <p:pic>
        <p:nvPicPr>
          <p:cNvPr id="2047" name="bg object 2047"/>
          <p:cNvPicPr/>
          <p:nvPr/>
        </p:nvPicPr>
        <p:blipFill>
          <a:blip r:embed="rId905" cstate="print"/>
          <a:stretch>
            <a:fillRect/>
          </a:stretch>
        </p:blipFill>
        <p:spPr>
          <a:xfrm>
            <a:off x="4384382" y="1280895"/>
            <a:ext cx="130467" cy="61468"/>
          </a:xfrm>
          <a:prstGeom prst="rect">
            <a:avLst/>
          </a:prstGeom>
        </p:spPr>
      </p:pic>
      <p:pic>
        <p:nvPicPr>
          <p:cNvPr id="2048" name="bg object 2048"/>
          <p:cNvPicPr/>
          <p:nvPr/>
        </p:nvPicPr>
        <p:blipFill>
          <a:blip r:embed="rId906" cstate="print"/>
          <a:stretch>
            <a:fillRect/>
          </a:stretch>
        </p:blipFill>
        <p:spPr>
          <a:xfrm>
            <a:off x="3046374" y="1289126"/>
            <a:ext cx="127469" cy="60223"/>
          </a:xfrm>
          <a:prstGeom prst="rect">
            <a:avLst/>
          </a:prstGeom>
        </p:spPr>
      </p:pic>
      <p:pic>
        <p:nvPicPr>
          <p:cNvPr id="2049" name="bg object 2049"/>
          <p:cNvPicPr/>
          <p:nvPr/>
        </p:nvPicPr>
        <p:blipFill>
          <a:blip r:embed="rId907" cstate="print"/>
          <a:stretch>
            <a:fillRect/>
          </a:stretch>
        </p:blipFill>
        <p:spPr>
          <a:xfrm>
            <a:off x="2853093" y="1291539"/>
            <a:ext cx="130657" cy="57848"/>
          </a:xfrm>
          <a:prstGeom prst="rect">
            <a:avLst/>
          </a:prstGeom>
        </p:spPr>
      </p:pic>
      <p:pic>
        <p:nvPicPr>
          <p:cNvPr id="2050" name="bg object 2050"/>
          <p:cNvPicPr/>
          <p:nvPr/>
        </p:nvPicPr>
        <p:blipFill>
          <a:blip r:embed="rId908" cstate="print"/>
          <a:stretch>
            <a:fillRect/>
          </a:stretch>
        </p:blipFill>
        <p:spPr>
          <a:xfrm>
            <a:off x="4957890" y="1282953"/>
            <a:ext cx="121996" cy="54076"/>
          </a:xfrm>
          <a:prstGeom prst="rect">
            <a:avLst/>
          </a:prstGeom>
        </p:spPr>
      </p:pic>
      <p:pic>
        <p:nvPicPr>
          <p:cNvPr id="2051" name="bg object 2051"/>
          <p:cNvPicPr/>
          <p:nvPr/>
        </p:nvPicPr>
        <p:blipFill>
          <a:blip r:embed="rId909" cstate="print"/>
          <a:stretch>
            <a:fillRect/>
          </a:stretch>
        </p:blipFill>
        <p:spPr>
          <a:xfrm>
            <a:off x="4767681" y="1283030"/>
            <a:ext cx="123063" cy="55499"/>
          </a:xfrm>
          <a:prstGeom prst="rect">
            <a:avLst/>
          </a:prstGeom>
        </p:spPr>
      </p:pic>
      <p:pic>
        <p:nvPicPr>
          <p:cNvPr id="2052" name="bg object 2052"/>
          <p:cNvPicPr/>
          <p:nvPr/>
        </p:nvPicPr>
        <p:blipFill>
          <a:blip r:embed="rId910" cstate="print"/>
          <a:stretch>
            <a:fillRect/>
          </a:stretch>
        </p:blipFill>
        <p:spPr>
          <a:xfrm>
            <a:off x="2659850" y="1293558"/>
            <a:ext cx="126911" cy="55295"/>
          </a:xfrm>
          <a:prstGeom prst="rect">
            <a:avLst/>
          </a:prstGeom>
        </p:spPr>
      </p:pic>
      <p:pic>
        <p:nvPicPr>
          <p:cNvPr id="2053" name="bg object 2053"/>
          <p:cNvPicPr/>
          <p:nvPr/>
        </p:nvPicPr>
        <p:blipFill>
          <a:blip r:embed="rId911" cstate="print"/>
          <a:stretch>
            <a:fillRect/>
          </a:stretch>
        </p:blipFill>
        <p:spPr>
          <a:xfrm>
            <a:off x="2473019" y="1295400"/>
            <a:ext cx="123583" cy="53860"/>
          </a:xfrm>
          <a:prstGeom prst="rect">
            <a:avLst/>
          </a:prstGeom>
        </p:spPr>
      </p:pic>
      <p:pic>
        <p:nvPicPr>
          <p:cNvPr id="2054" name="bg object 2054"/>
          <p:cNvPicPr/>
          <p:nvPr/>
        </p:nvPicPr>
        <p:blipFill>
          <a:blip r:embed="rId912" cstate="print"/>
          <a:stretch>
            <a:fillRect/>
          </a:stretch>
        </p:blipFill>
        <p:spPr>
          <a:xfrm>
            <a:off x="5348097" y="1283246"/>
            <a:ext cx="108318" cy="48894"/>
          </a:xfrm>
          <a:prstGeom prst="rect">
            <a:avLst/>
          </a:prstGeom>
        </p:spPr>
      </p:pic>
      <p:pic>
        <p:nvPicPr>
          <p:cNvPr id="2055" name="bg object 2055"/>
          <p:cNvPicPr/>
          <p:nvPr/>
        </p:nvPicPr>
        <p:blipFill>
          <a:blip r:embed="rId913" cstate="print"/>
          <a:stretch>
            <a:fillRect/>
          </a:stretch>
        </p:blipFill>
        <p:spPr>
          <a:xfrm>
            <a:off x="5149037" y="1284402"/>
            <a:ext cx="121399" cy="50050"/>
          </a:xfrm>
          <a:prstGeom prst="rect">
            <a:avLst/>
          </a:prstGeom>
        </p:spPr>
      </p:pic>
      <p:pic>
        <p:nvPicPr>
          <p:cNvPr id="2056" name="bg object 2056"/>
          <p:cNvPicPr/>
          <p:nvPr/>
        </p:nvPicPr>
        <p:blipFill>
          <a:blip r:embed="rId914" cstate="print"/>
          <a:stretch>
            <a:fillRect/>
          </a:stretch>
        </p:blipFill>
        <p:spPr>
          <a:xfrm>
            <a:off x="2276182" y="1298790"/>
            <a:ext cx="123990" cy="49796"/>
          </a:xfrm>
          <a:prstGeom prst="rect">
            <a:avLst/>
          </a:prstGeom>
        </p:spPr>
      </p:pic>
      <p:pic>
        <p:nvPicPr>
          <p:cNvPr id="2057" name="bg object 2057"/>
          <p:cNvPicPr/>
          <p:nvPr/>
        </p:nvPicPr>
        <p:blipFill>
          <a:blip r:embed="rId915" cstate="print"/>
          <a:stretch>
            <a:fillRect/>
          </a:stretch>
        </p:blipFill>
        <p:spPr>
          <a:xfrm>
            <a:off x="2092731" y="1299527"/>
            <a:ext cx="117322" cy="48767"/>
          </a:xfrm>
          <a:prstGeom prst="rect">
            <a:avLst/>
          </a:prstGeom>
        </p:spPr>
      </p:pic>
      <p:pic>
        <p:nvPicPr>
          <p:cNvPr id="2058" name="bg object 2058"/>
          <p:cNvPicPr/>
          <p:nvPr/>
        </p:nvPicPr>
        <p:blipFill>
          <a:blip r:embed="rId916" cstate="print"/>
          <a:stretch>
            <a:fillRect/>
          </a:stretch>
        </p:blipFill>
        <p:spPr>
          <a:xfrm>
            <a:off x="5541327" y="1284325"/>
            <a:ext cx="107480" cy="45783"/>
          </a:xfrm>
          <a:prstGeom prst="rect">
            <a:avLst/>
          </a:prstGeom>
        </p:spPr>
      </p:pic>
      <p:pic>
        <p:nvPicPr>
          <p:cNvPr id="2059" name="bg object 2059"/>
          <p:cNvPicPr/>
          <p:nvPr/>
        </p:nvPicPr>
        <p:blipFill>
          <a:blip r:embed="rId917" cstate="print"/>
          <a:stretch>
            <a:fillRect/>
          </a:stretch>
        </p:blipFill>
        <p:spPr>
          <a:xfrm>
            <a:off x="1906701" y="1302359"/>
            <a:ext cx="111023" cy="45961"/>
          </a:xfrm>
          <a:prstGeom prst="rect">
            <a:avLst/>
          </a:prstGeom>
        </p:spPr>
      </p:pic>
      <p:pic>
        <p:nvPicPr>
          <p:cNvPr id="2060" name="bg object 2060"/>
          <p:cNvPicPr/>
          <p:nvPr/>
        </p:nvPicPr>
        <p:blipFill>
          <a:blip r:embed="rId918" cstate="print"/>
          <a:stretch>
            <a:fillRect/>
          </a:stretch>
        </p:blipFill>
        <p:spPr>
          <a:xfrm>
            <a:off x="5731814" y="1285443"/>
            <a:ext cx="102793" cy="42532"/>
          </a:xfrm>
          <a:prstGeom prst="rect">
            <a:avLst/>
          </a:prstGeom>
        </p:spPr>
      </p:pic>
      <p:pic>
        <p:nvPicPr>
          <p:cNvPr id="2061" name="bg object 2061"/>
          <p:cNvPicPr/>
          <p:nvPr/>
        </p:nvPicPr>
        <p:blipFill>
          <a:blip r:embed="rId919" cstate="print"/>
          <a:stretch>
            <a:fillRect/>
          </a:stretch>
        </p:blipFill>
        <p:spPr>
          <a:xfrm>
            <a:off x="1715185" y="1305535"/>
            <a:ext cx="103212" cy="42265"/>
          </a:xfrm>
          <a:prstGeom prst="rect">
            <a:avLst/>
          </a:prstGeom>
        </p:spPr>
      </p:pic>
      <p:pic>
        <p:nvPicPr>
          <p:cNvPr id="2062" name="bg object 2062"/>
          <p:cNvPicPr/>
          <p:nvPr/>
        </p:nvPicPr>
        <p:blipFill>
          <a:blip r:embed="rId920" cstate="print"/>
          <a:stretch>
            <a:fillRect/>
          </a:stretch>
        </p:blipFill>
        <p:spPr>
          <a:xfrm>
            <a:off x="6124409" y="1286484"/>
            <a:ext cx="83959" cy="35674"/>
          </a:xfrm>
          <a:prstGeom prst="rect">
            <a:avLst/>
          </a:prstGeom>
        </p:spPr>
      </p:pic>
      <p:pic>
        <p:nvPicPr>
          <p:cNvPr id="2063" name="bg object 2063"/>
          <p:cNvPicPr/>
          <p:nvPr/>
        </p:nvPicPr>
        <p:blipFill>
          <a:blip r:embed="rId921" cstate="print"/>
          <a:stretch>
            <a:fillRect/>
          </a:stretch>
        </p:blipFill>
        <p:spPr>
          <a:xfrm>
            <a:off x="5930049" y="1286763"/>
            <a:ext cx="95529" cy="38519"/>
          </a:xfrm>
          <a:prstGeom prst="rect">
            <a:avLst/>
          </a:prstGeom>
        </p:spPr>
      </p:pic>
      <p:pic>
        <p:nvPicPr>
          <p:cNvPr id="2064" name="bg object 2064"/>
          <p:cNvPicPr/>
          <p:nvPr/>
        </p:nvPicPr>
        <p:blipFill>
          <a:blip r:embed="rId922" cstate="print"/>
          <a:stretch>
            <a:fillRect/>
          </a:stretch>
        </p:blipFill>
        <p:spPr>
          <a:xfrm>
            <a:off x="1529511" y="1308760"/>
            <a:ext cx="95694" cy="38226"/>
          </a:xfrm>
          <a:prstGeom prst="rect">
            <a:avLst/>
          </a:prstGeom>
        </p:spPr>
      </p:pic>
      <p:pic>
        <p:nvPicPr>
          <p:cNvPr id="2065" name="bg object 2065"/>
          <p:cNvPicPr/>
          <p:nvPr/>
        </p:nvPicPr>
        <p:blipFill>
          <a:blip r:embed="rId923" cstate="print"/>
          <a:stretch>
            <a:fillRect/>
          </a:stretch>
        </p:blipFill>
        <p:spPr>
          <a:xfrm>
            <a:off x="1332915" y="1310056"/>
            <a:ext cx="98437" cy="36309"/>
          </a:xfrm>
          <a:prstGeom prst="rect">
            <a:avLst/>
          </a:prstGeom>
        </p:spPr>
      </p:pic>
      <p:pic>
        <p:nvPicPr>
          <p:cNvPr id="2066" name="bg object 2066"/>
          <p:cNvPicPr/>
          <p:nvPr/>
        </p:nvPicPr>
        <p:blipFill>
          <a:blip r:embed="rId924" cstate="print"/>
          <a:stretch>
            <a:fillRect/>
          </a:stretch>
        </p:blipFill>
        <p:spPr>
          <a:xfrm>
            <a:off x="6315303" y="1285824"/>
            <a:ext cx="82308" cy="34264"/>
          </a:xfrm>
          <a:prstGeom prst="rect">
            <a:avLst/>
          </a:prstGeom>
        </p:spPr>
      </p:pic>
      <p:pic>
        <p:nvPicPr>
          <p:cNvPr id="2067" name="bg object 2067"/>
          <p:cNvPicPr/>
          <p:nvPr/>
        </p:nvPicPr>
        <p:blipFill>
          <a:blip r:embed="rId925" cstate="print"/>
          <a:stretch>
            <a:fillRect/>
          </a:stretch>
        </p:blipFill>
        <p:spPr>
          <a:xfrm>
            <a:off x="1157693" y="1311592"/>
            <a:ext cx="75514" cy="33972"/>
          </a:xfrm>
          <a:prstGeom prst="rect">
            <a:avLst/>
          </a:prstGeom>
        </p:spPr>
      </p:pic>
      <p:pic>
        <p:nvPicPr>
          <p:cNvPr id="2068" name="bg object 2068"/>
          <p:cNvPicPr/>
          <p:nvPr/>
        </p:nvPicPr>
        <p:blipFill>
          <a:blip r:embed="rId926" cstate="print"/>
          <a:stretch>
            <a:fillRect/>
          </a:stretch>
        </p:blipFill>
        <p:spPr>
          <a:xfrm>
            <a:off x="6511175" y="1288440"/>
            <a:ext cx="71881" cy="29463"/>
          </a:xfrm>
          <a:prstGeom prst="rect">
            <a:avLst/>
          </a:prstGeom>
        </p:spPr>
      </p:pic>
      <p:pic>
        <p:nvPicPr>
          <p:cNvPr id="2069" name="bg object 2069"/>
          <p:cNvPicPr/>
          <p:nvPr/>
        </p:nvPicPr>
        <p:blipFill>
          <a:blip r:embed="rId927" cstate="print"/>
          <a:stretch>
            <a:fillRect/>
          </a:stretch>
        </p:blipFill>
        <p:spPr>
          <a:xfrm>
            <a:off x="958240" y="1316126"/>
            <a:ext cx="80302" cy="29222"/>
          </a:xfrm>
          <a:prstGeom prst="rect">
            <a:avLst/>
          </a:prstGeom>
        </p:spPr>
      </p:pic>
      <p:pic>
        <p:nvPicPr>
          <p:cNvPr id="2070" name="bg object 2070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703923" y="1290167"/>
            <a:ext cx="65214" cy="25006"/>
          </a:xfrm>
          <a:prstGeom prst="rect">
            <a:avLst/>
          </a:prstGeom>
        </p:spPr>
      </p:pic>
      <p:pic>
        <p:nvPicPr>
          <p:cNvPr id="2071" name="bg object 2071"/>
          <p:cNvPicPr/>
          <p:nvPr/>
        </p:nvPicPr>
        <p:blipFill>
          <a:blip r:embed="rId929" cstate="print"/>
          <a:stretch>
            <a:fillRect/>
          </a:stretch>
        </p:blipFill>
        <p:spPr>
          <a:xfrm>
            <a:off x="774191" y="1319745"/>
            <a:ext cx="66687" cy="24726"/>
          </a:xfrm>
          <a:prstGeom prst="rect">
            <a:avLst/>
          </a:prstGeom>
        </p:spPr>
      </p:pic>
      <p:pic>
        <p:nvPicPr>
          <p:cNvPr id="2072" name="bg object 207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899453" y="1290180"/>
            <a:ext cx="60680" cy="22275"/>
          </a:xfrm>
          <a:prstGeom prst="rect">
            <a:avLst/>
          </a:prstGeom>
        </p:spPr>
      </p:pic>
      <p:pic>
        <p:nvPicPr>
          <p:cNvPr id="2073" name="bg object 2073"/>
          <p:cNvPicPr/>
          <p:nvPr/>
        </p:nvPicPr>
        <p:blipFill>
          <a:blip r:embed="rId930" cstate="print"/>
          <a:stretch>
            <a:fillRect/>
          </a:stretch>
        </p:blipFill>
        <p:spPr>
          <a:xfrm>
            <a:off x="590638" y="1321638"/>
            <a:ext cx="56337" cy="22047"/>
          </a:xfrm>
          <a:prstGeom prst="rect">
            <a:avLst/>
          </a:prstGeom>
        </p:spPr>
      </p:pic>
      <p:pic>
        <p:nvPicPr>
          <p:cNvPr id="2074" name="bg object 207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96584" y="1291691"/>
            <a:ext cx="45844" cy="16954"/>
          </a:xfrm>
          <a:prstGeom prst="rect">
            <a:avLst/>
          </a:prstGeom>
        </p:spPr>
      </p:pic>
      <p:pic>
        <p:nvPicPr>
          <p:cNvPr id="2075" name="bg object 2075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397446" y="1325029"/>
            <a:ext cx="51079" cy="17703"/>
          </a:xfrm>
          <a:prstGeom prst="rect">
            <a:avLst/>
          </a:prstGeom>
        </p:spPr>
      </p:pic>
      <p:pic>
        <p:nvPicPr>
          <p:cNvPr id="2076" name="bg object 2076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216598" y="1326934"/>
            <a:ext cx="36296" cy="15214"/>
          </a:xfrm>
          <a:prstGeom prst="rect">
            <a:avLst/>
          </a:prstGeom>
        </p:spPr>
      </p:pic>
      <p:pic>
        <p:nvPicPr>
          <p:cNvPr id="2077" name="bg object 207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84935" y="1291856"/>
            <a:ext cx="32219" cy="12306"/>
          </a:xfrm>
          <a:prstGeom prst="rect">
            <a:avLst/>
          </a:prstGeom>
        </p:spPr>
      </p:pic>
      <p:pic>
        <p:nvPicPr>
          <p:cNvPr id="2078" name="bg object 2078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7295273" y="1292199"/>
            <a:ext cx="36182" cy="13754"/>
          </a:xfrm>
          <a:prstGeom prst="rect">
            <a:avLst/>
          </a:prstGeom>
        </p:spPr>
      </p:pic>
      <p:pic>
        <p:nvPicPr>
          <p:cNvPr id="2079" name="bg object 207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622" y="1328953"/>
            <a:ext cx="33108" cy="12166"/>
          </a:xfrm>
          <a:prstGeom prst="rect">
            <a:avLst/>
          </a:prstGeom>
        </p:spPr>
      </p:pic>
      <p:pic>
        <p:nvPicPr>
          <p:cNvPr id="2080" name="bg object 2080"/>
          <p:cNvPicPr/>
          <p:nvPr/>
        </p:nvPicPr>
        <p:blipFill>
          <a:blip r:embed="rId931" cstate="print"/>
          <a:stretch>
            <a:fillRect/>
          </a:stretch>
        </p:blipFill>
        <p:spPr>
          <a:xfrm>
            <a:off x="4205059" y="1191311"/>
            <a:ext cx="132346" cy="61252"/>
          </a:xfrm>
          <a:prstGeom prst="rect">
            <a:avLst/>
          </a:prstGeom>
        </p:spPr>
      </p:pic>
      <p:pic>
        <p:nvPicPr>
          <p:cNvPr id="2081" name="bg object 2081"/>
          <p:cNvPicPr/>
          <p:nvPr/>
        </p:nvPicPr>
        <p:blipFill>
          <a:blip r:embed="rId932" cstate="print"/>
          <a:stretch>
            <a:fillRect/>
          </a:stretch>
        </p:blipFill>
        <p:spPr>
          <a:xfrm>
            <a:off x="4003357" y="1191488"/>
            <a:ext cx="132245" cy="62661"/>
          </a:xfrm>
          <a:prstGeom prst="rect">
            <a:avLst/>
          </a:prstGeom>
        </p:spPr>
      </p:pic>
      <p:pic>
        <p:nvPicPr>
          <p:cNvPr id="2082" name="bg object 2082"/>
          <p:cNvPicPr/>
          <p:nvPr/>
        </p:nvPicPr>
        <p:blipFill>
          <a:blip r:embed="rId933" cstate="print"/>
          <a:stretch>
            <a:fillRect/>
          </a:stretch>
        </p:blipFill>
        <p:spPr>
          <a:xfrm>
            <a:off x="3604145" y="1192695"/>
            <a:ext cx="133108" cy="64084"/>
          </a:xfrm>
          <a:prstGeom prst="rect">
            <a:avLst/>
          </a:prstGeom>
        </p:spPr>
      </p:pic>
      <p:pic>
        <p:nvPicPr>
          <p:cNvPr id="2083" name="bg object 2083"/>
          <p:cNvPicPr/>
          <p:nvPr/>
        </p:nvPicPr>
        <p:blipFill>
          <a:blip r:embed="rId934" cstate="print"/>
          <a:stretch>
            <a:fillRect/>
          </a:stretch>
        </p:blipFill>
        <p:spPr>
          <a:xfrm>
            <a:off x="3805885" y="1191691"/>
            <a:ext cx="133159" cy="64096"/>
          </a:xfrm>
          <a:prstGeom prst="rect">
            <a:avLst/>
          </a:prstGeom>
        </p:spPr>
      </p:pic>
      <p:pic>
        <p:nvPicPr>
          <p:cNvPr id="2084" name="bg object 2084"/>
          <p:cNvPicPr/>
          <p:nvPr/>
        </p:nvPicPr>
        <p:blipFill>
          <a:blip r:embed="rId935" cstate="print"/>
          <a:stretch>
            <a:fillRect/>
          </a:stretch>
        </p:blipFill>
        <p:spPr>
          <a:xfrm>
            <a:off x="3407524" y="1194447"/>
            <a:ext cx="133197" cy="62598"/>
          </a:xfrm>
          <a:prstGeom prst="rect">
            <a:avLst/>
          </a:prstGeom>
        </p:spPr>
      </p:pic>
      <p:pic>
        <p:nvPicPr>
          <p:cNvPr id="2085" name="bg object 2085"/>
          <p:cNvPicPr/>
          <p:nvPr/>
        </p:nvPicPr>
        <p:blipFill>
          <a:blip r:embed="rId936" cstate="print"/>
          <a:stretch>
            <a:fillRect/>
          </a:stretch>
        </p:blipFill>
        <p:spPr>
          <a:xfrm>
            <a:off x="3210229" y="1196263"/>
            <a:ext cx="133959" cy="61086"/>
          </a:xfrm>
          <a:prstGeom prst="rect">
            <a:avLst/>
          </a:prstGeom>
        </p:spPr>
      </p:pic>
      <p:pic>
        <p:nvPicPr>
          <p:cNvPr id="2086" name="bg object 2086"/>
          <p:cNvPicPr/>
          <p:nvPr/>
        </p:nvPicPr>
        <p:blipFill>
          <a:blip r:embed="rId937" cstate="print"/>
          <a:stretch>
            <a:fillRect/>
          </a:stretch>
        </p:blipFill>
        <p:spPr>
          <a:xfrm>
            <a:off x="4803025" y="1191743"/>
            <a:ext cx="126098" cy="55473"/>
          </a:xfrm>
          <a:prstGeom prst="rect">
            <a:avLst/>
          </a:prstGeom>
        </p:spPr>
      </p:pic>
      <p:pic>
        <p:nvPicPr>
          <p:cNvPr id="2087" name="bg object 2087"/>
          <p:cNvPicPr/>
          <p:nvPr/>
        </p:nvPicPr>
        <p:blipFill>
          <a:blip r:embed="rId938" cstate="print"/>
          <a:stretch>
            <a:fillRect/>
          </a:stretch>
        </p:blipFill>
        <p:spPr>
          <a:xfrm>
            <a:off x="4602290" y="1191539"/>
            <a:ext cx="129260" cy="57340"/>
          </a:xfrm>
          <a:prstGeom prst="rect">
            <a:avLst/>
          </a:prstGeom>
        </p:spPr>
      </p:pic>
      <p:pic>
        <p:nvPicPr>
          <p:cNvPr id="2088" name="bg object 2088"/>
          <p:cNvPicPr/>
          <p:nvPr/>
        </p:nvPicPr>
        <p:blipFill>
          <a:blip r:embed="rId939" cstate="print"/>
          <a:stretch>
            <a:fillRect/>
          </a:stretch>
        </p:blipFill>
        <p:spPr>
          <a:xfrm>
            <a:off x="4403203" y="1190714"/>
            <a:ext cx="127457" cy="59956"/>
          </a:xfrm>
          <a:prstGeom prst="rect">
            <a:avLst/>
          </a:prstGeom>
        </p:spPr>
      </p:pic>
      <p:pic>
        <p:nvPicPr>
          <p:cNvPr id="2089" name="bg object 2089"/>
          <p:cNvPicPr/>
          <p:nvPr/>
        </p:nvPicPr>
        <p:blipFill>
          <a:blip r:embed="rId940" cstate="print"/>
          <a:stretch>
            <a:fillRect/>
          </a:stretch>
        </p:blipFill>
        <p:spPr>
          <a:xfrm>
            <a:off x="3009569" y="1197635"/>
            <a:ext cx="129463" cy="59816"/>
          </a:xfrm>
          <a:prstGeom prst="rect">
            <a:avLst/>
          </a:prstGeom>
        </p:spPr>
      </p:pic>
      <p:pic>
        <p:nvPicPr>
          <p:cNvPr id="2090" name="bg object 2090"/>
          <p:cNvPicPr/>
          <p:nvPr/>
        </p:nvPicPr>
        <p:blipFill>
          <a:blip r:embed="rId941" cstate="print"/>
          <a:stretch>
            <a:fillRect/>
          </a:stretch>
        </p:blipFill>
        <p:spPr>
          <a:xfrm>
            <a:off x="2814942" y="1198612"/>
            <a:ext cx="126923" cy="59956"/>
          </a:xfrm>
          <a:prstGeom prst="rect">
            <a:avLst/>
          </a:prstGeom>
        </p:spPr>
      </p:pic>
      <p:pic>
        <p:nvPicPr>
          <p:cNvPr id="2091" name="bg object 2091"/>
          <p:cNvPicPr/>
          <p:nvPr/>
        </p:nvPicPr>
        <p:blipFill>
          <a:blip r:embed="rId942" cstate="print"/>
          <a:stretch>
            <a:fillRect/>
          </a:stretch>
        </p:blipFill>
        <p:spPr>
          <a:xfrm>
            <a:off x="2613101" y="1201546"/>
            <a:ext cx="127380" cy="56680"/>
          </a:xfrm>
          <a:prstGeom prst="rect">
            <a:avLst/>
          </a:prstGeom>
        </p:spPr>
      </p:pic>
      <p:pic>
        <p:nvPicPr>
          <p:cNvPr id="2092" name="bg object 2092"/>
          <p:cNvPicPr/>
          <p:nvPr/>
        </p:nvPicPr>
        <p:blipFill>
          <a:blip r:embed="rId943" cstate="print"/>
          <a:stretch>
            <a:fillRect/>
          </a:stretch>
        </p:blipFill>
        <p:spPr>
          <a:xfrm>
            <a:off x="5002758" y="1190853"/>
            <a:ext cx="119214" cy="54876"/>
          </a:xfrm>
          <a:prstGeom prst="rect">
            <a:avLst/>
          </a:prstGeom>
        </p:spPr>
      </p:pic>
      <p:pic>
        <p:nvPicPr>
          <p:cNvPr id="2093" name="bg object 2093"/>
          <p:cNvPicPr/>
          <p:nvPr/>
        </p:nvPicPr>
        <p:blipFill>
          <a:blip r:embed="rId944" cstate="print"/>
          <a:stretch>
            <a:fillRect/>
          </a:stretch>
        </p:blipFill>
        <p:spPr>
          <a:xfrm>
            <a:off x="2413152" y="1204137"/>
            <a:ext cx="127774" cy="53860"/>
          </a:xfrm>
          <a:prstGeom prst="rect">
            <a:avLst/>
          </a:prstGeom>
        </p:spPr>
      </p:pic>
      <p:pic>
        <p:nvPicPr>
          <p:cNvPr id="2094" name="bg object 2094"/>
          <p:cNvPicPr/>
          <p:nvPr/>
        </p:nvPicPr>
        <p:blipFill>
          <a:blip r:embed="rId945" cstate="print"/>
          <a:stretch>
            <a:fillRect/>
          </a:stretch>
        </p:blipFill>
        <p:spPr>
          <a:xfrm>
            <a:off x="2223757" y="1204887"/>
            <a:ext cx="113042" cy="52590"/>
          </a:xfrm>
          <a:prstGeom prst="rect">
            <a:avLst/>
          </a:prstGeom>
        </p:spPr>
      </p:pic>
      <p:pic>
        <p:nvPicPr>
          <p:cNvPr id="2095" name="bg object 2095"/>
          <p:cNvPicPr/>
          <p:nvPr/>
        </p:nvPicPr>
        <p:blipFill>
          <a:blip r:embed="rId946" cstate="print"/>
          <a:stretch>
            <a:fillRect/>
          </a:stretch>
        </p:blipFill>
        <p:spPr>
          <a:xfrm>
            <a:off x="5404967" y="1191336"/>
            <a:ext cx="111226" cy="49441"/>
          </a:xfrm>
          <a:prstGeom prst="rect">
            <a:avLst/>
          </a:prstGeom>
        </p:spPr>
      </p:pic>
      <p:pic>
        <p:nvPicPr>
          <p:cNvPr id="2096" name="bg object 2096"/>
          <p:cNvPicPr/>
          <p:nvPr/>
        </p:nvPicPr>
        <p:blipFill>
          <a:blip r:embed="rId947" cstate="print"/>
          <a:stretch>
            <a:fillRect/>
          </a:stretch>
        </p:blipFill>
        <p:spPr>
          <a:xfrm>
            <a:off x="5206314" y="1190980"/>
            <a:ext cx="116065" cy="51815"/>
          </a:xfrm>
          <a:prstGeom prst="rect">
            <a:avLst/>
          </a:prstGeom>
        </p:spPr>
      </p:pic>
      <p:pic>
        <p:nvPicPr>
          <p:cNvPr id="2097" name="bg object 2097"/>
          <p:cNvPicPr/>
          <p:nvPr/>
        </p:nvPicPr>
        <p:blipFill>
          <a:blip r:embed="rId948" cstate="print"/>
          <a:stretch>
            <a:fillRect/>
          </a:stretch>
        </p:blipFill>
        <p:spPr>
          <a:xfrm>
            <a:off x="2024684" y="1207935"/>
            <a:ext cx="114198" cy="49669"/>
          </a:xfrm>
          <a:prstGeom prst="rect">
            <a:avLst/>
          </a:prstGeom>
        </p:spPr>
      </p:pic>
      <p:pic>
        <p:nvPicPr>
          <p:cNvPr id="2098" name="bg object 2098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806084" y="1192924"/>
            <a:ext cx="104584" cy="42671"/>
          </a:xfrm>
          <a:prstGeom prst="rect">
            <a:avLst/>
          </a:prstGeom>
        </p:spPr>
      </p:pic>
      <p:pic>
        <p:nvPicPr>
          <p:cNvPr id="2099" name="bg object 2099"/>
          <p:cNvPicPr/>
          <p:nvPr/>
        </p:nvPicPr>
        <p:blipFill>
          <a:blip r:embed="rId950" cstate="print"/>
          <a:stretch>
            <a:fillRect/>
          </a:stretch>
        </p:blipFill>
        <p:spPr>
          <a:xfrm>
            <a:off x="5607723" y="1192555"/>
            <a:ext cx="105841" cy="45973"/>
          </a:xfrm>
          <a:prstGeom prst="rect">
            <a:avLst/>
          </a:prstGeom>
        </p:spPr>
      </p:pic>
      <p:pic>
        <p:nvPicPr>
          <p:cNvPr id="2100" name="bg object 2100"/>
          <p:cNvPicPr/>
          <p:nvPr/>
        </p:nvPicPr>
        <p:blipFill>
          <a:blip r:embed="rId951" cstate="print"/>
          <a:stretch>
            <a:fillRect/>
          </a:stretch>
        </p:blipFill>
        <p:spPr>
          <a:xfrm>
            <a:off x="1830006" y="1211262"/>
            <a:ext cx="106400" cy="45720"/>
          </a:xfrm>
          <a:prstGeom prst="rect">
            <a:avLst/>
          </a:prstGeom>
        </p:spPr>
      </p:pic>
      <p:pic>
        <p:nvPicPr>
          <p:cNvPr id="2101" name="bg object 2101"/>
          <p:cNvPicPr/>
          <p:nvPr/>
        </p:nvPicPr>
        <p:blipFill>
          <a:blip r:embed="rId952" cstate="print"/>
          <a:stretch>
            <a:fillRect/>
          </a:stretch>
        </p:blipFill>
        <p:spPr>
          <a:xfrm>
            <a:off x="1632572" y="1213573"/>
            <a:ext cx="100660" cy="42430"/>
          </a:xfrm>
          <a:prstGeom prst="rect">
            <a:avLst/>
          </a:prstGeom>
        </p:spPr>
      </p:pic>
      <p:pic>
        <p:nvPicPr>
          <p:cNvPr id="2102" name="bg object 2102"/>
          <p:cNvPicPr/>
          <p:nvPr/>
        </p:nvPicPr>
        <p:blipFill>
          <a:blip r:embed="rId953" cstate="print"/>
          <a:stretch>
            <a:fillRect/>
          </a:stretch>
        </p:blipFill>
        <p:spPr>
          <a:xfrm>
            <a:off x="6009716" y="1194028"/>
            <a:ext cx="95758" cy="39001"/>
          </a:xfrm>
          <a:prstGeom prst="rect">
            <a:avLst/>
          </a:prstGeom>
        </p:spPr>
      </p:pic>
      <p:pic>
        <p:nvPicPr>
          <p:cNvPr id="2103" name="bg object 2103"/>
          <p:cNvPicPr/>
          <p:nvPr/>
        </p:nvPicPr>
        <p:blipFill>
          <a:blip r:embed="rId954" cstate="print"/>
          <a:stretch>
            <a:fillRect/>
          </a:stretch>
        </p:blipFill>
        <p:spPr>
          <a:xfrm>
            <a:off x="1432826" y="1215821"/>
            <a:ext cx="103035" cy="40805"/>
          </a:xfrm>
          <a:prstGeom prst="rect">
            <a:avLst/>
          </a:prstGeom>
        </p:spPr>
      </p:pic>
      <p:pic>
        <p:nvPicPr>
          <p:cNvPr id="2104" name="bg object 2104"/>
          <p:cNvPicPr/>
          <p:nvPr/>
        </p:nvPicPr>
        <p:blipFill>
          <a:blip r:embed="rId955" cstate="print"/>
          <a:stretch>
            <a:fillRect/>
          </a:stretch>
        </p:blipFill>
        <p:spPr>
          <a:xfrm>
            <a:off x="6208484" y="1192529"/>
            <a:ext cx="91439" cy="38938"/>
          </a:xfrm>
          <a:prstGeom prst="rect">
            <a:avLst/>
          </a:prstGeom>
        </p:spPr>
      </p:pic>
      <p:pic>
        <p:nvPicPr>
          <p:cNvPr id="2105" name="bg object 2105"/>
          <p:cNvPicPr/>
          <p:nvPr/>
        </p:nvPicPr>
        <p:blipFill>
          <a:blip r:embed="rId956" cstate="print"/>
          <a:stretch>
            <a:fillRect/>
          </a:stretch>
        </p:blipFill>
        <p:spPr>
          <a:xfrm>
            <a:off x="1243774" y="1217104"/>
            <a:ext cx="87083" cy="38671"/>
          </a:xfrm>
          <a:prstGeom prst="rect">
            <a:avLst/>
          </a:prstGeom>
        </p:spPr>
      </p:pic>
      <p:pic>
        <p:nvPicPr>
          <p:cNvPr id="2106" name="bg object 2106"/>
          <p:cNvPicPr/>
          <p:nvPr/>
        </p:nvPicPr>
        <p:blipFill>
          <a:blip r:embed="rId957" cstate="print"/>
          <a:stretch>
            <a:fillRect/>
          </a:stretch>
        </p:blipFill>
        <p:spPr>
          <a:xfrm>
            <a:off x="6410743" y="1195616"/>
            <a:ext cx="81000" cy="32537"/>
          </a:xfrm>
          <a:prstGeom prst="rect">
            <a:avLst/>
          </a:prstGeom>
        </p:spPr>
      </p:pic>
      <p:pic>
        <p:nvPicPr>
          <p:cNvPr id="2107" name="bg object 2107"/>
          <p:cNvPicPr/>
          <p:nvPr/>
        </p:nvPicPr>
        <p:blipFill>
          <a:blip r:embed="rId958" cstate="print"/>
          <a:stretch>
            <a:fillRect/>
          </a:stretch>
        </p:blipFill>
        <p:spPr>
          <a:xfrm>
            <a:off x="1046721" y="1222146"/>
            <a:ext cx="77596" cy="32245"/>
          </a:xfrm>
          <a:prstGeom prst="rect">
            <a:avLst/>
          </a:prstGeom>
        </p:spPr>
      </p:pic>
      <p:pic>
        <p:nvPicPr>
          <p:cNvPr id="2108" name="bg object 2108"/>
          <p:cNvPicPr/>
          <p:nvPr/>
        </p:nvPicPr>
        <p:blipFill>
          <a:blip r:embed="rId959" cstate="print"/>
          <a:stretch>
            <a:fillRect/>
          </a:stretch>
        </p:blipFill>
        <p:spPr>
          <a:xfrm>
            <a:off x="841235" y="1224648"/>
            <a:ext cx="81826" cy="28803"/>
          </a:xfrm>
          <a:prstGeom prst="rect">
            <a:avLst/>
          </a:prstGeom>
        </p:spPr>
      </p:pic>
      <p:pic>
        <p:nvPicPr>
          <p:cNvPr id="2109" name="bg object 2109"/>
          <p:cNvPicPr/>
          <p:nvPr/>
        </p:nvPicPr>
        <p:blipFill>
          <a:blip r:embed="rId960" cstate="print"/>
          <a:stretch>
            <a:fillRect/>
          </a:stretch>
        </p:blipFill>
        <p:spPr>
          <a:xfrm>
            <a:off x="6816838" y="1196200"/>
            <a:ext cx="62357" cy="25958"/>
          </a:xfrm>
          <a:prstGeom prst="rect">
            <a:avLst/>
          </a:prstGeom>
        </p:spPr>
      </p:pic>
      <p:pic>
        <p:nvPicPr>
          <p:cNvPr id="2110" name="bg object 2110"/>
          <p:cNvPicPr/>
          <p:nvPr/>
        </p:nvPicPr>
        <p:blipFill>
          <a:blip r:embed="rId961" cstate="print"/>
          <a:stretch>
            <a:fillRect/>
          </a:stretch>
        </p:blipFill>
        <p:spPr>
          <a:xfrm>
            <a:off x="6616077" y="1197304"/>
            <a:ext cx="72326" cy="27863"/>
          </a:xfrm>
          <a:prstGeom prst="rect">
            <a:avLst/>
          </a:prstGeom>
        </p:spPr>
      </p:pic>
      <p:pic>
        <p:nvPicPr>
          <p:cNvPr id="2111" name="bg object 2111"/>
          <p:cNvPicPr/>
          <p:nvPr/>
        </p:nvPicPr>
        <p:blipFill>
          <a:blip r:embed="rId962" cstate="print"/>
          <a:stretch>
            <a:fillRect/>
          </a:stretch>
        </p:blipFill>
        <p:spPr>
          <a:xfrm>
            <a:off x="649135" y="1227912"/>
            <a:ext cx="71970" cy="25488"/>
          </a:xfrm>
          <a:prstGeom prst="rect">
            <a:avLst/>
          </a:prstGeom>
        </p:spPr>
      </p:pic>
      <p:pic>
        <p:nvPicPr>
          <p:cNvPr id="2112" name="bg object 2112"/>
          <p:cNvPicPr/>
          <p:nvPr/>
        </p:nvPicPr>
        <p:blipFill>
          <a:blip r:embed="rId389" cstate="print"/>
          <a:stretch>
            <a:fillRect/>
          </a:stretch>
        </p:blipFill>
        <p:spPr>
          <a:xfrm>
            <a:off x="7022986" y="1198727"/>
            <a:ext cx="53022" cy="20548"/>
          </a:xfrm>
          <a:prstGeom prst="rect">
            <a:avLst/>
          </a:prstGeom>
        </p:spPr>
      </p:pic>
      <p:pic>
        <p:nvPicPr>
          <p:cNvPr id="2113" name="bg object 2113"/>
          <p:cNvPicPr/>
          <p:nvPr/>
        </p:nvPicPr>
        <p:blipFill>
          <a:blip r:embed="rId963" cstate="print"/>
          <a:stretch>
            <a:fillRect/>
          </a:stretch>
        </p:blipFill>
        <p:spPr>
          <a:xfrm>
            <a:off x="459879" y="1230502"/>
            <a:ext cx="57365" cy="21450"/>
          </a:xfrm>
          <a:prstGeom prst="rect">
            <a:avLst/>
          </a:prstGeom>
        </p:spPr>
      </p:pic>
      <p:pic>
        <p:nvPicPr>
          <p:cNvPr id="2114" name="bg object 2114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7222096" y="1198676"/>
            <a:ext cx="48234" cy="18300"/>
          </a:xfrm>
          <a:prstGeom prst="rect">
            <a:avLst/>
          </a:prstGeom>
        </p:spPr>
      </p:pic>
      <p:pic>
        <p:nvPicPr>
          <p:cNvPr id="2115" name="bg object 2115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262141" y="1232992"/>
            <a:ext cx="48462" cy="18110"/>
          </a:xfrm>
          <a:prstGeom prst="rect">
            <a:avLst/>
          </a:prstGeom>
        </p:spPr>
      </p:pic>
      <p:pic>
        <p:nvPicPr>
          <p:cNvPr id="2116" name="bg object 2116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7428509" y="1199210"/>
            <a:ext cx="38315" cy="14947"/>
          </a:xfrm>
          <a:prstGeom prst="rect">
            <a:avLst/>
          </a:prstGeom>
        </p:spPr>
      </p:pic>
      <p:pic>
        <p:nvPicPr>
          <p:cNvPr id="2117" name="bg object 2117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71513" y="1235494"/>
            <a:ext cx="36131" cy="14782"/>
          </a:xfrm>
          <a:prstGeom prst="rect">
            <a:avLst/>
          </a:prstGeom>
        </p:spPr>
      </p:pic>
      <p:pic>
        <p:nvPicPr>
          <p:cNvPr id="2118" name="bg object 2118"/>
          <p:cNvPicPr/>
          <p:nvPr/>
        </p:nvPicPr>
        <p:blipFill>
          <a:blip r:embed="rId964" cstate="print"/>
          <a:stretch>
            <a:fillRect/>
          </a:stretch>
        </p:blipFill>
        <p:spPr>
          <a:xfrm>
            <a:off x="4222013" y="1089202"/>
            <a:ext cx="127952" cy="61658"/>
          </a:xfrm>
          <a:prstGeom prst="rect">
            <a:avLst/>
          </a:prstGeom>
        </p:spPr>
      </p:pic>
      <p:pic>
        <p:nvPicPr>
          <p:cNvPr id="2119" name="bg object 2119"/>
          <p:cNvPicPr/>
          <p:nvPr/>
        </p:nvPicPr>
        <p:blipFill>
          <a:blip r:embed="rId965" cstate="print"/>
          <a:stretch>
            <a:fillRect/>
          </a:stretch>
        </p:blipFill>
        <p:spPr>
          <a:xfrm>
            <a:off x="4007523" y="1090129"/>
            <a:ext cx="132130" cy="62115"/>
          </a:xfrm>
          <a:prstGeom prst="rect">
            <a:avLst/>
          </a:prstGeom>
        </p:spPr>
      </p:pic>
      <p:pic>
        <p:nvPicPr>
          <p:cNvPr id="2120" name="bg object 2120"/>
          <p:cNvPicPr/>
          <p:nvPr/>
        </p:nvPicPr>
        <p:blipFill>
          <a:blip r:embed="rId966" cstate="print"/>
          <a:stretch>
            <a:fillRect/>
          </a:stretch>
        </p:blipFill>
        <p:spPr>
          <a:xfrm>
            <a:off x="3805225" y="1089101"/>
            <a:ext cx="129692" cy="65214"/>
          </a:xfrm>
          <a:prstGeom prst="rect">
            <a:avLst/>
          </a:prstGeom>
        </p:spPr>
      </p:pic>
      <p:pic>
        <p:nvPicPr>
          <p:cNvPr id="2121" name="bg object 2121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3595318" y="1090116"/>
            <a:ext cx="129092" cy="65252"/>
          </a:xfrm>
          <a:prstGeom prst="rect">
            <a:avLst/>
          </a:prstGeom>
        </p:spPr>
      </p:pic>
      <p:pic>
        <p:nvPicPr>
          <p:cNvPr id="2122" name="bg object 2122"/>
          <p:cNvPicPr/>
          <p:nvPr/>
        </p:nvPicPr>
        <p:blipFill>
          <a:blip r:embed="rId968" cstate="print"/>
          <a:stretch>
            <a:fillRect/>
          </a:stretch>
        </p:blipFill>
        <p:spPr>
          <a:xfrm>
            <a:off x="3385324" y="1093190"/>
            <a:ext cx="134404" cy="62052"/>
          </a:xfrm>
          <a:prstGeom prst="rect">
            <a:avLst/>
          </a:prstGeom>
        </p:spPr>
      </p:pic>
      <p:pic>
        <p:nvPicPr>
          <p:cNvPr id="2123" name="bg object 2123"/>
          <p:cNvPicPr/>
          <p:nvPr/>
        </p:nvPicPr>
        <p:blipFill>
          <a:blip r:embed="rId969" cstate="print"/>
          <a:stretch>
            <a:fillRect/>
          </a:stretch>
        </p:blipFill>
        <p:spPr>
          <a:xfrm>
            <a:off x="3185084" y="1093178"/>
            <a:ext cx="129603" cy="63334"/>
          </a:xfrm>
          <a:prstGeom prst="rect">
            <a:avLst/>
          </a:prstGeom>
        </p:spPr>
      </p:pic>
      <p:pic>
        <p:nvPicPr>
          <p:cNvPr id="2124" name="bg object 2124"/>
          <p:cNvPicPr/>
          <p:nvPr/>
        </p:nvPicPr>
        <p:blipFill>
          <a:blip r:embed="rId970" cstate="print"/>
          <a:stretch>
            <a:fillRect/>
          </a:stretch>
        </p:blipFill>
        <p:spPr>
          <a:xfrm>
            <a:off x="2974619" y="1096441"/>
            <a:ext cx="130848" cy="60020"/>
          </a:xfrm>
          <a:prstGeom prst="rect">
            <a:avLst/>
          </a:prstGeom>
        </p:spPr>
      </p:pic>
      <p:pic>
        <p:nvPicPr>
          <p:cNvPr id="2125" name="bg object 2125"/>
          <p:cNvPicPr/>
          <p:nvPr/>
        </p:nvPicPr>
        <p:blipFill>
          <a:blip r:embed="rId971" cstate="print"/>
          <a:stretch>
            <a:fillRect/>
          </a:stretch>
        </p:blipFill>
        <p:spPr>
          <a:xfrm>
            <a:off x="4849215" y="1087627"/>
            <a:ext cx="114871" cy="57543"/>
          </a:xfrm>
          <a:prstGeom prst="rect">
            <a:avLst/>
          </a:prstGeom>
        </p:spPr>
      </p:pic>
      <p:pic>
        <p:nvPicPr>
          <p:cNvPr id="2126" name="bg object 2126"/>
          <p:cNvPicPr/>
          <p:nvPr/>
        </p:nvPicPr>
        <p:blipFill>
          <a:blip r:embed="rId972" cstate="print"/>
          <a:stretch>
            <a:fillRect/>
          </a:stretch>
        </p:blipFill>
        <p:spPr>
          <a:xfrm>
            <a:off x="4634052" y="1088859"/>
            <a:ext cx="128079" cy="58737"/>
          </a:xfrm>
          <a:prstGeom prst="rect">
            <a:avLst/>
          </a:prstGeom>
        </p:spPr>
      </p:pic>
      <p:pic>
        <p:nvPicPr>
          <p:cNvPr id="2127" name="bg object 2127"/>
          <p:cNvPicPr/>
          <p:nvPr/>
        </p:nvPicPr>
        <p:blipFill>
          <a:blip r:embed="rId973" cstate="print"/>
          <a:stretch>
            <a:fillRect/>
          </a:stretch>
        </p:blipFill>
        <p:spPr>
          <a:xfrm>
            <a:off x="4427181" y="1089748"/>
            <a:ext cx="128320" cy="59677"/>
          </a:xfrm>
          <a:prstGeom prst="rect">
            <a:avLst/>
          </a:prstGeom>
        </p:spPr>
      </p:pic>
      <p:pic>
        <p:nvPicPr>
          <p:cNvPr id="2128" name="bg object 2128"/>
          <p:cNvPicPr/>
          <p:nvPr/>
        </p:nvPicPr>
        <p:blipFill>
          <a:blip r:embed="rId974" cstate="print"/>
          <a:stretch>
            <a:fillRect/>
          </a:stretch>
        </p:blipFill>
        <p:spPr>
          <a:xfrm>
            <a:off x="2765488" y="1098016"/>
            <a:ext cx="131102" cy="58597"/>
          </a:xfrm>
          <a:prstGeom prst="rect">
            <a:avLst/>
          </a:prstGeom>
        </p:spPr>
      </p:pic>
      <p:pic>
        <p:nvPicPr>
          <p:cNvPr id="2129" name="bg object 2129"/>
          <p:cNvPicPr/>
          <p:nvPr/>
        </p:nvPicPr>
        <p:blipFill>
          <a:blip r:embed="rId975" cstate="print"/>
          <a:stretch>
            <a:fillRect/>
          </a:stretch>
        </p:blipFill>
        <p:spPr>
          <a:xfrm>
            <a:off x="2566949" y="1098918"/>
            <a:ext cx="119367" cy="58293"/>
          </a:xfrm>
          <a:prstGeom prst="rect">
            <a:avLst/>
          </a:prstGeom>
        </p:spPr>
      </p:pic>
      <p:pic>
        <p:nvPicPr>
          <p:cNvPr id="2130" name="bg object 2130"/>
          <p:cNvPicPr/>
          <p:nvPr/>
        </p:nvPicPr>
        <p:blipFill>
          <a:blip r:embed="rId976" cstate="print"/>
          <a:stretch>
            <a:fillRect/>
          </a:stretch>
        </p:blipFill>
        <p:spPr>
          <a:xfrm>
            <a:off x="5266613" y="1085989"/>
            <a:ext cx="111493" cy="55295"/>
          </a:xfrm>
          <a:prstGeom prst="rect">
            <a:avLst/>
          </a:prstGeom>
        </p:spPr>
      </p:pic>
      <p:pic>
        <p:nvPicPr>
          <p:cNvPr id="2131" name="bg object 2131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5053228" y="1088606"/>
            <a:ext cx="114807" cy="55321"/>
          </a:xfrm>
          <a:prstGeom prst="rect">
            <a:avLst/>
          </a:prstGeom>
        </p:spPr>
      </p:pic>
      <p:pic>
        <p:nvPicPr>
          <p:cNvPr id="2132" name="bg object 2132"/>
          <p:cNvPicPr/>
          <p:nvPr/>
        </p:nvPicPr>
        <p:blipFill>
          <a:blip r:embed="rId978" cstate="print"/>
          <a:stretch>
            <a:fillRect/>
          </a:stretch>
        </p:blipFill>
        <p:spPr>
          <a:xfrm>
            <a:off x="2360396" y="1101813"/>
            <a:ext cx="119278" cy="55105"/>
          </a:xfrm>
          <a:prstGeom prst="rect">
            <a:avLst/>
          </a:prstGeom>
        </p:spPr>
      </p:pic>
      <p:pic>
        <p:nvPicPr>
          <p:cNvPr id="2133" name="bg object 2133"/>
          <p:cNvPicPr/>
          <p:nvPr/>
        </p:nvPicPr>
        <p:blipFill>
          <a:blip r:embed="rId979" cstate="print"/>
          <a:stretch>
            <a:fillRect/>
          </a:stretch>
        </p:blipFill>
        <p:spPr>
          <a:xfrm>
            <a:off x="2157628" y="1101267"/>
            <a:ext cx="107378" cy="55054"/>
          </a:xfrm>
          <a:prstGeom prst="rect">
            <a:avLst/>
          </a:prstGeom>
        </p:spPr>
      </p:pic>
      <p:pic>
        <p:nvPicPr>
          <p:cNvPr id="2134" name="bg object 2134"/>
          <p:cNvPicPr/>
          <p:nvPr/>
        </p:nvPicPr>
        <p:blipFill>
          <a:blip r:embed="rId980" cstate="print"/>
          <a:stretch>
            <a:fillRect/>
          </a:stretch>
        </p:blipFill>
        <p:spPr>
          <a:xfrm>
            <a:off x="5681611" y="1089914"/>
            <a:ext cx="107899" cy="46266"/>
          </a:xfrm>
          <a:prstGeom prst="rect">
            <a:avLst/>
          </a:prstGeom>
        </p:spPr>
      </p:pic>
      <p:pic>
        <p:nvPicPr>
          <p:cNvPr id="2135" name="bg object 2135"/>
          <p:cNvPicPr/>
          <p:nvPr/>
        </p:nvPicPr>
        <p:blipFill>
          <a:blip r:embed="rId981" cstate="print"/>
          <a:stretch>
            <a:fillRect/>
          </a:stretch>
        </p:blipFill>
        <p:spPr>
          <a:xfrm>
            <a:off x="5469928" y="1089405"/>
            <a:ext cx="109105" cy="49961"/>
          </a:xfrm>
          <a:prstGeom prst="rect">
            <a:avLst/>
          </a:prstGeom>
        </p:spPr>
      </p:pic>
      <p:pic>
        <p:nvPicPr>
          <p:cNvPr id="2136" name="bg object 2136"/>
          <p:cNvPicPr/>
          <p:nvPr/>
        </p:nvPicPr>
        <p:blipFill>
          <a:blip r:embed="rId982" cstate="print"/>
          <a:stretch>
            <a:fillRect/>
          </a:stretch>
        </p:blipFill>
        <p:spPr>
          <a:xfrm>
            <a:off x="1947392" y="1106664"/>
            <a:ext cx="109969" cy="49707"/>
          </a:xfrm>
          <a:prstGeom prst="rect">
            <a:avLst/>
          </a:prstGeom>
        </p:spPr>
      </p:pic>
      <p:pic>
        <p:nvPicPr>
          <p:cNvPr id="2137" name="bg object 2137"/>
          <p:cNvPicPr/>
          <p:nvPr/>
        </p:nvPicPr>
        <p:blipFill>
          <a:blip r:embed="rId983" cstate="print"/>
          <a:stretch>
            <a:fillRect/>
          </a:stretch>
        </p:blipFill>
        <p:spPr>
          <a:xfrm>
            <a:off x="1746313" y="1109192"/>
            <a:ext cx="104495" cy="46012"/>
          </a:xfrm>
          <a:prstGeom prst="rect">
            <a:avLst/>
          </a:prstGeom>
        </p:spPr>
      </p:pic>
      <p:pic>
        <p:nvPicPr>
          <p:cNvPr id="2138" name="bg object 2138"/>
          <p:cNvPicPr/>
          <p:nvPr/>
        </p:nvPicPr>
        <p:blipFill>
          <a:blip r:embed="rId984" cstate="print"/>
          <a:stretch>
            <a:fillRect/>
          </a:stretch>
        </p:blipFill>
        <p:spPr>
          <a:xfrm>
            <a:off x="5890056" y="1090218"/>
            <a:ext cx="97180" cy="44615"/>
          </a:xfrm>
          <a:prstGeom prst="rect">
            <a:avLst/>
          </a:prstGeom>
        </p:spPr>
      </p:pic>
      <p:pic>
        <p:nvPicPr>
          <p:cNvPr id="2139" name="bg object 2139"/>
          <p:cNvPicPr/>
          <p:nvPr/>
        </p:nvPicPr>
        <p:blipFill>
          <a:blip r:embed="rId985" cstate="print"/>
          <a:stretch>
            <a:fillRect/>
          </a:stretch>
        </p:blipFill>
        <p:spPr>
          <a:xfrm>
            <a:off x="1533816" y="1111555"/>
            <a:ext cx="106006" cy="44348"/>
          </a:xfrm>
          <a:prstGeom prst="rect">
            <a:avLst/>
          </a:prstGeom>
        </p:spPr>
      </p:pic>
      <p:pic>
        <p:nvPicPr>
          <p:cNvPr id="2140" name="bg object 2140"/>
          <p:cNvPicPr/>
          <p:nvPr/>
        </p:nvPicPr>
        <p:blipFill>
          <a:blip r:embed="rId986" cstate="print"/>
          <a:stretch>
            <a:fillRect/>
          </a:stretch>
        </p:blipFill>
        <p:spPr>
          <a:xfrm>
            <a:off x="6101156" y="1089482"/>
            <a:ext cx="94183" cy="42303"/>
          </a:xfrm>
          <a:prstGeom prst="rect">
            <a:avLst/>
          </a:prstGeom>
        </p:spPr>
      </p:pic>
      <p:pic>
        <p:nvPicPr>
          <p:cNvPr id="2141" name="bg object 2141"/>
          <p:cNvPicPr/>
          <p:nvPr/>
        </p:nvPicPr>
        <p:blipFill>
          <a:blip r:embed="rId987" cstate="print"/>
          <a:stretch>
            <a:fillRect/>
          </a:stretch>
        </p:blipFill>
        <p:spPr>
          <a:xfrm>
            <a:off x="1338630" y="1114412"/>
            <a:ext cx="89141" cy="40246"/>
          </a:xfrm>
          <a:prstGeom prst="rect">
            <a:avLst/>
          </a:prstGeom>
        </p:spPr>
      </p:pic>
      <p:pic>
        <p:nvPicPr>
          <p:cNvPr id="2142" name="bg object 2142"/>
          <p:cNvPicPr/>
          <p:nvPr/>
        </p:nvPicPr>
        <p:blipFill>
          <a:blip r:embed="rId988" cstate="print"/>
          <a:stretch>
            <a:fillRect/>
          </a:stretch>
        </p:blipFill>
        <p:spPr>
          <a:xfrm>
            <a:off x="6518038" y="1092517"/>
            <a:ext cx="76627" cy="33477"/>
          </a:xfrm>
          <a:prstGeom prst="rect">
            <a:avLst/>
          </a:prstGeom>
        </p:spPr>
      </p:pic>
      <p:pic>
        <p:nvPicPr>
          <p:cNvPr id="2143" name="bg object 2143"/>
          <p:cNvPicPr/>
          <p:nvPr/>
        </p:nvPicPr>
        <p:blipFill>
          <a:blip r:embed="rId989" cstate="print"/>
          <a:stretch>
            <a:fillRect/>
          </a:stretch>
        </p:blipFill>
        <p:spPr>
          <a:xfrm>
            <a:off x="6309931" y="1093762"/>
            <a:ext cx="83781" cy="34747"/>
          </a:xfrm>
          <a:prstGeom prst="rect">
            <a:avLst/>
          </a:prstGeom>
        </p:spPr>
      </p:pic>
      <p:pic>
        <p:nvPicPr>
          <p:cNvPr id="2144" name="bg object 2144"/>
          <p:cNvPicPr/>
          <p:nvPr/>
        </p:nvPicPr>
        <p:blipFill>
          <a:blip r:embed="rId990" cstate="print"/>
          <a:stretch>
            <a:fillRect/>
          </a:stretch>
        </p:blipFill>
        <p:spPr>
          <a:xfrm>
            <a:off x="1127467" y="1119123"/>
            <a:ext cx="86169" cy="34455"/>
          </a:xfrm>
          <a:prstGeom prst="rect">
            <a:avLst/>
          </a:prstGeom>
        </p:spPr>
      </p:pic>
      <p:pic>
        <p:nvPicPr>
          <p:cNvPr id="2145" name="bg object 2145"/>
          <p:cNvPicPr/>
          <p:nvPr/>
        </p:nvPicPr>
        <p:blipFill>
          <a:blip r:embed="rId991" cstate="print"/>
          <a:stretch>
            <a:fillRect/>
          </a:stretch>
        </p:blipFill>
        <p:spPr>
          <a:xfrm>
            <a:off x="920737" y="1119886"/>
            <a:ext cx="86118" cy="33197"/>
          </a:xfrm>
          <a:prstGeom prst="rect">
            <a:avLst/>
          </a:prstGeom>
        </p:spPr>
      </p:pic>
      <p:pic>
        <p:nvPicPr>
          <p:cNvPr id="2146" name="bg object 2146"/>
          <p:cNvPicPr/>
          <p:nvPr/>
        </p:nvPicPr>
        <p:blipFill>
          <a:blip r:embed="rId992" cstate="print"/>
          <a:stretch>
            <a:fillRect/>
          </a:stretch>
        </p:blipFill>
        <p:spPr>
          <a:xfrm>
            <a:off x="6731952" y="1095083"/>
            <a:ext cx="68618" cy="27939"/>
          </a:xfrm>
          <a:prstGeom prst="rect">
            <a:avLst/>
          </a:prstGeom>
        </p:spPr>
      </p:pic>
      <p:pic>
        <p:nvPicPr>
          <p:cNvPr id="2147" name="bg object 2147"/>
          <p:cNvPicPr/>
          <p:nvPr/>
        </p:nvPicPr>
        <p:blipFill>
          <a:blip r:embed="rId993" cstate="print"/>
          <a:stretch>
            <a:fillRect/>
          </a:stretch>
        </p:blipFill>
        <p:spPr>
          <a:xfrm>
            <a:off x="716737" y="1124458"/>
            <a:ext cx="74396" cy="27711"/>
          </a:xfrm>
          <a:prstGeom prst="rect">
            <a:avLst/>
          </a:prstGeom>
        </p:spPr>
      </p:pic>
      <p:pic>
        <p:nvPicPr>
          <p:cNvPr id="2148" name="bg object 2148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6940664" y="1095120"/>
            <a:ext cx="62776" cy="25018"/>
          </a:xfrm>
          <a:prstGeom prst="rect">
            <a:avLst/>
          </a:prstGeom>
        </p:spPr>
      </p:pic>
      <p:pic>
        <p:nvPicPr>
          <p:cNvPr id="2149" name="bg object 2149"/>
          <p:cNvPicPr/>
          <p:nvPr/>
        </p:nvPicPr>
        <p:blipFill>
          <a:blip r:embed="rId994" cstate="print"/>
          <a:stretch>
            <a:fillRect/>
          </a:stretch>
        </p:blipFill>
        <p:spPr>
          <a:xfrm>
            <a:off x="517296" y="1126007"/>
            <a:ext cx="61468" cy="25933"/>
          </a:xfrm>
          <a:prstGeom prst="rect">
            <a:avLst/>
          </a:prstGeom>
        </p:spPr>
      </p:pic>
      <p:pic>
        <p:nvPicPr>
          <p:cNvPr id="2150" name="bg object 2150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7157208" y="1096543"/>
            <a:ext cx="49927" cy="19850"/>
          </a:xfrm>
          <a:prstGeom prst="rect">
            <a:avLst/>
          </a:prstGeom>
        </p:spPr>
      </p:pic>
      <p:pic>
        <p:nvPicPr>
          <p:cNvPr id="2151" name="bg object 2151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318109" y="1129918"/>
            <a:ext cx="50152" cy="19672"/>
          </a:xfrm>
          <a:prstGeom prst="rect">
            <a:avLst/>
          </a:prstGeom>
        </p:spPr>
      </p:pic>
      <p:pic>
        <p:nvPicPr>
          <p:cNvPr id="2152" name="bg object 2152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7367613" y="1097216"/>
            <a:ext cx="39496" cy="16090"/>
          </a:xfrm>
          <a:prstGeom prst="rect">
            <a:avLst/>
          </a:prstGeom>
        </p:spPr>
      </p:pic>
      <p:pic>
        <p:nvPicPr>
          <p:cNvPr id="2153" name="bg object 2153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114312" y="1132585"/>
            <a:ext cx="37490" cy="15963"/>
          </a:xfrm>
          <a:prstGeom prst="rect">
            <a:avLst/>
          </a:prstGeom>
        </p:spPr>
      </p:pic>
      <p:pic>
        <p:nvPicPr>
          <p:cNvPr id="2154" name="bg object 2154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4458093" y="978713"/>
            <a:ext cx="116471" cy="62369"/>
          </a:xfrm>
          <a:prstGeom prst="rect">
            <a:avLst/>
          </a:prstGeom>
        </p:spPr>
      </p:pic>
      <p:pic>
        <p:nvPicPr>
          <p:cNvPr id="2155" name="bg object 2155"/>
          <p:cNvPicPr/>
          <p:nvPr/>
        </p:nvPicPr>
        <p:blipFill>
          <a:blip r:embed="rId996" cstate="print"/>
          <a:stretch>
            <a:fillRect/>
          </a:stretch>
        </p:blipFill>
        <p:spPr>
          <a:xfrm>
            <a:off x="4239857" y="979360"/>
            <a:ext cx="123825" cy="64198"/>
          </a:xfrm>
          <a:prstGeom prst="rect">
            <a:avLst/>
          </a:prstGeom>
        </p:spPr>
      </p:pic>
      <p:pic>
        <p:nvPicPr>
          <p:cNvPr id="2156" name="bg object 2156"/>
          <p:cNvPicPr/>
          <p:nvPr/>
        </p:nvPicPr>
        <p:blipFill>
          <a:blip r:embed="rId997" cstate="print"/>
          <a:stretch>
            <a:fillRect/>
          </a:stretch>
        </p:blipFill>
        <p:spPr>
          <a:xfrm>
            <a:off x="4021251" y="980452"/>
            <a:ext cx="122986" cy="64173"/>
          </a:xfrm>
          <a:prstGeom prst="rect">
            <a:avLst/>
          </a:prstGeom>
        </p:spPr>
      </p:pic>
      <p:pic>
        <p:nvPicPr>
          <p:cNvPr id="2157" name="bg object 2157"/>
          <p:cNvPicPr/>
          <p:nvPr/>
        </p:nvPicPr>
        <p:blipFill>
          <a:blip r:embed="rId998" cstate="print"/>
          <a:stretch>
            <a:fillRect/>
          </a:stretch>
        </p:blipFill>
        <p:spPr>
          <a:xfrm>
            <a:off x="3797896" y="982103"/>
            <a:ext cx="133286" cy="63830"/>
          </a:xfrm>
          <a:prstGeom prst="rect">
            <a:avLst/>
          </a:prstGeom>
        </p:spPr>
      </p:pic>
      <p:pic>
        <p:nvPicPr>
          <p:cNvPr id="2158" name="bg object 2158"/>
          <p:cNvPicPr/>
          <p:nvPr/>
        </p:nvPicPr>
        <p:blipFill>
          <a:blip r:embed="rId999" cstate="print"/>
          <a:stretch>
            <a:fillRect/>
          </a:stretch>
        </p:blipFill>
        <p:spPr>
          <a:xfrm>
            <a:off x="3371481" y="983703"/>
            <a:ext cx="128219" cy="64706"/>
          </a:xfrm>
          <a:prstGeom prst="rect">
            <a:avLst/>
          </a:prstGeom>
        </p:spPr>
      </p:pic>
      <p:pic>
        <p:nvPicPr>
          <p:cNvPr id="2159" name="bg object 2159"/>
          <p:cNvPicPr/>
          <p:nvPr/>
        </p:nvPicPr>
        <p:blipFill>
          <a:blip r:embed="rId1000" cstate="print"/>
          <a:stretch>
            <a:fillRect/>
          </a:stretch>
        </p:blipFill>
        <p:spPr>
          <a:xfrm>
            <a:off x="3578479" y="983157"/>
            <a:ext cx="133540" cy="63817"/>
          </a:xfrm>
          <a:prstGeom prst="rect">
            <a:avLst/>
          </a:prstGeom>
        </p:spPr>
      </p:pic>
      <p:pic>
        <p:nvPicPr>
          <p:cNvPr id="2160" name="bg object 2160"/>
          <p:cNvPicPr/>
          <p:nvPr/>
        </p:nvPicPr>
        <p:blipFill>
          <a:blip r:embed="rId1001" cstate="print"/>
          <a:stretch>
            <a:fillRect/>
          </a:stretch>
        </p:blipFill>
        <p:spPr>
          <a:xfrm>
            <a:off x="3158718" y="984618"/>
            <a:ext cx="124917" cy="64096"/>
          </a:xfrm>
          <a:prstGeom prst="rect">
            <a:avLst/>
          </a:prstGeom>
        </p:spPr>
      </p:pic>
      <p:pic>
        <p:nvPicPr>
          <p:cNvPr id="2161" name="bg object 2161"/>
          <p:cNvPicPr/>
          <p:nvPr/>
        </p:nvPicPr>
        <p:blipFill>
          <a:blip r:embed="rId1002" cstate="print"/>
          <a:stretch>
            <a:fillRect/>
          </a:stretch>
        </p:blipFill>
        <p:spPr>
          <a:xfrm>
            <a:off x="2940532" y="986091"/>
            <a:ext cx="124650" cy="62420"/>
          </a:xfrm>
          <a:prstGeom prst="rect">
            <a:avLst/>
          </a:prstGeom>
        </p:spPr>
      </p:pic>
      <p:pic>
        <p:nvPicPr>
          <p:cNvPr id="2162" name="bg object 2162"/>
          <p:cNvPicPr/>
          <p:nvPr/>
        </p:nvPicPr>
        <p:blipFill>
          <a:blip r:embed="rId1003" cstate="print"/>
          <a:stretch>
            <a:fillRect/>
          </a:stretch>
        </p:blipFill>
        <p:spPr>
          <a:xfrm>
            <a:off x="4890032" y="979246"/>
            <a:ext cx="119240" cy="58381"/>
          </a:xfrm>
          <a:prstGeom prst="rect">
            <a:avLst/>
          </a:prstGeom>
        </p:spPr>
      </p:pic>
      <p:pic>
        <p:nvPicPr>
          <p:cNvPr id="2163" name="bg object 2163"/>
          <p:cNvPicPr/>
          <p:nvPr/>
        </p:nvPicPr>
        <p:blipFill>
          <a:blip r:embed="rId1004" cstate="print"/>
          <a:stretch>
            <a:fillRect/>
          </a:stretch>
        </p:blipFill>
        <p:spPr>
          <a:xfrm>
            <a:off x="4675415" y="979818"/>
            <a:ext cx="117640" cy="60134"/>
          </a:xfrm>
          <a:prstGeom prst="rect">
            <a:avLst/>
          </a:prstGeom>
        </p:spPr>
      </p:pic>
      <p:pic>
        <p:nvPicPr>
          <p:cNvPr id="2164" name="bg object 2164"/>
          <p:cNvPicPr/>
          <p:nvPr/>
        </p:nvPicPr>
        <p:blipFill>
          <a:blip r:embed="rId1005" cstate="print"/>
          <a:stretch>
            <a:fillRect/>
          </a:stretch>
        </p:blipFill>
        <p:spPr>
          <a:xfrm>
            <a:off x="2728162" y="989267"/>
            <a:ext cx="121475" cy="59969"/>
          </a:xfrm>
          <a:prstGeom prst="rect">
            <a:avLst/>
          </a:prstGeom>
        </p:spPr>
      </p:pic>
      <p:pic>
        <p:nvPicPr>
          <p:cNvPr id="2165" name="bg object 2165"/>
          <p:cNvPicPr/>
          <p:nvPr/>
        </p:nvPicPr>
        <p:blipFill>
          <a:blip r:embed="rId1006" cstate="print"/>
          <a:stretch>
            <a:fillRect/>
          </a:stretch>
        </p:blipFill>
        <p:spPr>
          <a:xfrm>
            <a:off x="2506903" y="990765"/>
            <a:ext cx="125933" cy="58216"/>
          </a:xfrm>
          <a:prstGeom prst="rect">
            <a:avLst/>
          </a:prstGeom>
        </p:spPr>
      </p:pic>
      <p:pic>
        <p:nvPicPr>
          <p:cNvPr id="2166" name="bg object 2166"/>
          <p:cNvPicPr/>
          <p:nvPr/>
        </p:nvPicPr>
        <p:blipFill>
          <a:blip r:embed="rId1007" cstate="print"/>
          <a:stretch>
            <a:fillRect/>
          </a:stretch>
        </p:blipFill>
        <p:spPr>
          <a:xfrm>
            <a:off x="2296083" y="992073"/>
            <a:ext cx="117881" cy="56629"/>
          </a:xfrm>
          <a:prstGeom prst="rect">
            <a:avLst/>
          </a:prstGeom>
        </p:spPr>
      </p:pic>
      <p:pic>
        <p:nvPicPr>
          <p:cNvPr id="2167" name="bg object 2167"/>
          <p:cNvPicPr/>
          <p:nvPr/>
        </p:nvPicPr>
        <p:blipFill>
          <a:blip r:embed="rId1008" cstate="print"/>
          <a:stretch>
            <a:fillRect/>
          </a:stretch>
        </p:blipFill>
        <p:spPr>
          <a:xfrm>
            <a:off x="5325948" y="980389"/>
            <a:ext cx="110299" cy="53187"/>
          </a:xfrm>
          <a:prstGeom prst="rect">
            <a:avLst/>
          </a:prstGeom>
        </p:spPr>
      </p:pic>
      <p:pic>
        <p:nvPicPr>
          <p:cNvPr id="2168" name="bg object 2168"/>
          <p:cNvPicPr/>
          <p:nvPr/>
        </p:nvPicPr>
        <p:blipFill>
          <a:blip r:embed="rId1009" cstate="print"/>
          <a:stretch>
            <a:fillRect/>
          </a:stretch>
        </p:blipFill>
        <p:spPr>
          <a:xfrm>
            <a:off x="5105286" y="980846"/>
            <a:ext cx="110889" cy="54292"/>
          </a:xfrm>
          <a:prstGeom prst="rect">
            <a:avLst/>
          </a:prstGeom>
        </p:spPr>
      </p:pic>
      <p:pic>
        <p:nvPicPr>
          <p:cNvPr id="2169" name="bg object 2169"/>
          <p:cNvPicPr/>
          <p:nvPr/>
        </p:nvPicPr>
        <p:blipFill>
          <a:blip r:embed="rId1010" cstate="print"/>
          <a:stretch>
            <a:fillRect/>
          </a:stretch>
        </p:blipFill>
        <p:spPr>
          <a:xfrm>
            <a:off x="2074709" y="996124"/>
            <a:ext cx="121132" cy="52959"/>
          </a:xfrm>
          <a:prstGeom prst="rect">
            <a:avLst/>
          </a:prstGeom>
        </p:spPr>
      </p:pic>
      <p:pic>
        <p:nvPicPr>
          <p:cNvPr id="2170" name="bg object 2170"/>
          <p:cNvPicPr/>
          <p:nvPr/>
        </p:nvPicPr>
        <p:blipFill>
          <a:blip r:embed="rId1011" cstate="print"/>
          <a:stretch>
            <a:fillRect/>
          </a:stretch>
        </p:blipFill>
        <p:spPr>
          <a:xfrm>
            <a:off x="5760428" y="981760"/>
            <a:ext cx="102552" cy="46062"/>
          </a:xfrm>
          <a:prstGeom prst="rect">
            <a:avLst/>
          </a:prstGeom>
        </p:spPr>
      </p:pic>
      <p:pic>
        <p:nvPicPr>
          <p:cNvPr id="2171" name="bg object 2171"/>
          <p:cNvPicPr/>
          <p:nvPr/>
        </p:nvPicPr>
        <p:blipFill>
          <a:blip r:embed="rId1012" cstate="print"/>
          <a:stretch>
            <a:fillRect/>
          </a:stretch>
        </p:blipFill>
        <p:spPr>
          <a:xfrm>
            <a:off x="5542927" y="981658"/>
            <a:ext cx="104406" cy="49161"/>
          </a:xfrm>
          <a:prstGeom prst="rect">
            <a:avLst/>
          </a:prstGeom>
        </p:spPr>
      </p:pic>
      <p:pic>
        <p:nvPicPr>
          <p:cNvPr id="2172" name="bg object 2172"/>
          <p:cNvPicPr/>
          <p:nvPr/>
        </p:nvPicPr>
        <p:blipFill>
          <a:blip r:embed="rId1013" cstate="print"/>
          <a:stretch>
            <a:fillRect/>
          </a:stretch>
        </p:blipFill>
        <p:spPr>
          <a:xfrm>
            <a:off x="1867877" y="999477"/>
            <a:ext cx="105067" cy="48907"/>
          </a:xfrm>
          <a:prstGeom prst="rect">
            <a:avLst/>
          </a:prstGeom>
        </p:spPr>
      </p:pic>
      <p:pic>
        <p:nvPicPr>
          <p:cNvPr id="2173" name="bg object 2173"/>
          <p:cNvPicPr/>
          <p:nvPr/>
        </p:nvPicPr>
        <p:blipFill>
          <a:blip r:embed="rId1014" cstate="print"/>
          <a:stretch>
            <a:fillRect/>
          </a:stretch>
        </p:blipFill>
        <p:spPr>
          <a:xfrm>
            <a:off x="1651114" y="1000633"/>
            <a:ext cx="109435" cy="48247"/>
          </a:xfrm>
          <a:prstGeom prst="rect">
            <a:avLst/>
          </a:prstGeom>
        </p:spPr>
      </p:pic>
      <p:pic>
        <p:nvPicPr>
          <p:cNvPr id="2174" name="bg object 2174"/>
          <p:cNvPicPr/>
          <p:nvPr/>
        </p:nvPicPr>
        <p:blipFill>
          <a:blip r:embed="rId1015" cstate="print"/>
          <a:stretch>
            <a:fillRect/>
          </a:stretch>
        </p:blipFill>
        <p:spPr>
          <a:xfrm>
            <a:off x="5977268" y="980084"/>
            <a:ext cx="96926" cy="45948"/>
          </a:xfrm>
          <a:prstGeom prst="rect">
            <a:avLst/>
          </a:prstGeom>
        </p:spPr>
      </p:pic>
      <p:pic>
        <p:nvPicPr>
          <p:cNvPr id="2175" name="bg object 2175"/>
          <p:cNvPicPr/>
          <p:nvPr/>
        </p:nvPicPr>
        <p:blipFill>
          <a:blip r:embed="rId1016" cstate="print"/>
          <a:stretch>
            <a:fillRect/>
          </a:stretch>
        </p:blipFill>
        <p:spPr>
          <a:xfrm>
            <a:off x="1442110" y="1003693"/>
            <a:ext cx="92075" cy="43878"/>
          </a:xfrm>
          <a:prstGeom prst="rect">
            <a:avLst/>
          </a:prstGeom>
        </p:spPr>
      </p:pic>
      <p:pic>
        <p:nvPicPr>
          <p:cNvPr id="2176" name="bg object 2176"/>
          <p:cNvPicPr/>
          <p:nvPr/>
        </p:nvPicPr>
        <p:blipFill>
          <a:blip r:embed="rId1017" cstate="print"/>
          <a:stretch>
            <a:fillRect/>
          </a:stretch>
        </p:blipFill>
        <p:spPr>
          <a:xfrm>
            <a:off x="1220698" y="1006500"/>
            <a:ext cx="100990" cy="39852"/>
          </a:xfrm>
          <a:prstGeom prst="rect">
            <a:avLst/>
          </a:prstGeom>
        </p:spPr>
      </p:pic>
      <p:pic>
        <p:nvPicPr>
          <p:cNvPr id="2177" name="bg object 2177"/>
          <p:cNvPicPr/>
          <p:nvPr/>
        </p:nvPicPr>
        <p:blipFill>
          <a:blip r:embed="rId1018" cstate="print"/>
          <a:stretch>
            <a:fillRect/>
          </a:stretch>
        </p:blipFill>
        <p:spPr>
          <a:xfrm>
            <a:off x="6416941" y="983424"/>
            <a:ext cx="79425" cy="36461"/>
          </a:xfrm>
          <a:prstGeom prst="rect">
            <a:avLst/>
          </a:prstGeom>
        </p:spPr>
      </p:pic>
      <p:pic>
        <p:nvPicPr>
          <p:cNvPr id="2178" name="bg object 2178"/>
          <p:cNvPicPr/>
          <p:nvPr/>
        </p:nvPicPr>
        <p:blipFill>
          <a:blip r:embed="rId1019" cstate="print"/>
          <a:stretch>
            <a:fillRect/>
          </a:stretch>
        </p:blipFill>
        <p:spPr>
          <a:xfrm>
            <a:off x="6199809" y="984732"/>
            <a:ext cx="86804" cy="37795"/>
          </a:xfrm>
          <a:prstGeom prst="rect">
            <a:avLst/>
          </a:prstGeom>
        </p:spPr>
      </p:pic>
      <p:pic>
        <p:nvPicPr>
          <p:cNvPr id="2179" name="bg object 2179"/>
          <p:cNvPicPr/>
          <p:nvPr/>
        </p:nvPicPr>
        <p:blipFill>
          <a:blip r:embed="rId1020" cstate="print"/>
          <a:stretch>
            <a:fillRect/>
          </a:stretch>
        </p:blipFill>
        <p:spPr>
          <a:xfrm>
            <a:off x="1006132" y="1009573"/>
            <a:ext cx="89115" cy="36156"/>
          </a:xfrm>
          <a:prstGeom prst="rect">
            <a:avLst/>
          </a:prstGeom>
        </p:spPr>
      </p:pic>
      <p:pic>
        <p:nvPicPr>
          <p:cNvPr id="2180" name="bg object 2180"/>
          <p:cNvPicPr/>
          <p:nvPr/>
        </p:nvPicPr>
        <p:blipFill>
          <a:blip r:embed="rId1021" cstate="print"/>
          <a:stretch>
            <a:fillRect/>
          </a:stretch>
        </p:blipFill>
        <p:spPr>
          <a:xfrm>
            <a:off x="6634746" y="985646"/>
            <a:ext cx="73304" cy="31851"/>
          </a:xfrm>
          <a:prstGeom prst="rect">
            <a:avLst/>
          </a:prstGeom>
        </p:spPr>
      </p:pic>
      <p:pic>
        <p:nvPicPr>
          <p:cNvPr id="2181" name="bg object 2181"/>
          <p:cNvPicPr/>
          <p:nvPr/>
        </p:nvPicPr>
        <p:blipFill>
          <a:blip r:embed="rId1022" cstate="print"/>
          <a:stretch>
            <a:fillRect/>
          </a:stretch>
        </p:blipFill>
        <p:spPr>
          <a:xfrm>
            <a:off x="797915" y="1013866"/>
            <a:ext cx="75323" cy="31584"/>
          </a:xfrm>
          <a:prstGeom prst="rect">
            <a:avLst/>
          </a:prstGeom>
        </p:spPr>
      </p:pic>
      <p:pic>
        <p:nvPicPr>
          <p:cNvPr id="2182" name="bg object 2182"/>
          <p:cNvPicPr/>
          <p:nvPr/>
        </p:nvPicPr>
        <p:blipFill>
          <a:blip r:embed="rId1023" cstate="print"/>
          <a:stretch>
            <a:fillRect/>
          </a:stretch>
        </p:blipFill>
        <p:spPr>
          <a:xfrm>
            <a:off x="6855777" y="985875"/>
            <a:ext cx="68160" cy="28371"/>
          </a:xfrm>
          <a:prstGeom prst="rect">
            <a:avLst/>
          </a:prstGeom>
        </p:spPr>
      </p:pic>
      <p:pic>
        <p:nvPicPr>
          <p:cNvPr id="2183" name="bg object 2183"/>
          <p:cNvPicPr/>
          <p:nvPr/>
        </p:nvPicPr>
        <p:blipFill>
          <a:blip r:embed="rId1024" cstate="print"/>
          <a:stretch>
            <a:fillRect/>
          </a:stretch>
        </p:blipFill>
        <p:spPr>
          <a:xfrm>
            <a:off x="585381" y="1016165"/>
            <a:ext cx="63563" cy="28155"/>
          </a:xfrm>
          <a:prstGeom prst="rect">
            <a:avLst/>
          </a:prstGeom>
        </p:spPr>
      </p:pic>
      <p:pic>
        <p:nvPicPr>
          <p:cNvPr id="2184" name="bg object 2184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7304806" y="988161"/>
            <a:ext cx="40568" cy="19634"/>
          </a:xfrm>
          <a:prstGeom prst="rect">
            <a:avLst/>
          </a:prstGeom>
        </p:spPr>
      </p:pic>
      <p:pic>
        <p:nvPicPr>
          <p:cNvPr id="2185" name="bg object 2185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7073468" y="988009"/>
            <a:ext cx="59220" cy="22694"/>
          </a:xfrm>
          <a:prstGeom prst="rect">
            <a:avLst/>
          </a:prstGeom>
        </p:spPr>
      </p:pic>
      <p:pic>
        <p:nvPicPr>
          <p:cNvPr id="2186" name="bg object 2186"/>
          <p:cNvPicPr/>
          <p:nvPr/>
        </p:nvPicPr>
        <p:blipFill>
          <a:blip r:embed="rId1025" cstate="print"/>
          <a:stretch>
            <a:fillRect/>
          </a:stretch>
        </p:blipFill>
        <p:spPr>
          <a:xfrm>
            <a:off x="372186" y="1020356"/>
            <a:ext cx="57581" cy="22491"/>
          </a:xfrm>
          <a:prstGeom prst="rect">
            <a:avLst/>
          </a:prstGeom>
        </p:spPr>
      </p:pic>
      <p:pic>
        <p:nvPicPr>
          <p:cNvPr id="2187" name="bg object 2187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167474" y="1022578"/>
            <a:ext cx="41300" cy="19443"/>
          </a:xfrm>
          <a:prstGeom prst="rect">
            <a:avLst/>
          </a:prstGeom>
        </p:spPr>
      </p:pic>
      <p:pic>
        <p:nvPicPr>
          <p:cNvPr id="2188" name="bg object 2188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7515580" y="987704"/>
            <a:ext cx="42011" cy="17551"/>
          </a:xfrm>
          <a:prstGeom prst="rect">
            <a:avLst/>
          </a:prstGeom>
        </p:spPr>
      </p:pic>
      <p:pic>
        <p:nvPicPr>
          <p:cNvPr id="2189" name="bg object 2189"/>
          <p:cNvPicPr/>
          <p:nvPr/>
        </p:nvPicPr>
        <p:blipFill>
          <a:blip r:embed="rId1026" cstate="print"/>
          <a:stretch>
            <a:fillRect/>
          </a:stretch>
        </p:blipFill>
        <p:spPr>
          <a:xfrm>
            <a:off x="4483294" y="858202"/>
            <a:ext cx="119439" cy="62636"/>
          </a:xfrm>
          <a:prstGeom prst="rect">
            <a:avLst/>
          </a:prstGeom>
        </p:spPr>
      </p:pic>
      <p:pic>
        <p:nvPicPr>
          <p:cNvPr id="2190" name="bg object 2190"/>
          <p:cNvPicPr/>
          <p:nvPr/>
        </p:nvPicPr>
        <p:blipFill>
          <a:blip r:embed="rId1027" cstate="print"/>
          <a:stretch>
            <a:fillRect/>
          </a:stretch>
        </p:blipFill>
        <p:spPr>
          <a:xfrm>
            <a:off x="4260126" y="858520"/>
            <a:ext cx="123875" cy="63919"/>
          </a:xfrm>
          <a:prstGeom prst="rect">
            <a:avLst/>
          </a:prstGeom>
        </p:spPr>
      </p:pic>
      <p:pic>
        <p:nvPicPr>
          <p:cNvPr id="2191" name="bg object 2191"/>
          <p:cNvPicPr/>
          <p:nvPr/>
        </p:nvPicPr>
        <p:blipFill>
          <a:blip r:embed="rId1028" cstate="print"/>
          <a:stretch>
            <a:fillRect/>
          </a:stretch>
        </p:blipFill>
        <p:spPr>
          <a:xfrm>
            <a:off x="4028884" y="859129"/>
            <a:ext cx="122364" cy="65824"/>
          </a:xfrm>
          <a:prstGeom prst="rect">
            <a:avLst/>
          </a:prstGeom>
        </p:spPr>
      </p:pic>
      <p:pic>
        <p:nvPicPr>
          <p:cNvPr id="2192" name="bg object 2192"/>
          <p:cNvPicPr/>
          <p:nvPr/>
        </p:nvPicPr>
        <p:blipFill>
          <a:blip r:embed="rId1029" cstate="print"/>
          <a:stretch>
            <a:fillRect/>
          </a:stretch>
        </p:blipFill>
        <p:spPr>
          <a:xfrm>
            <a:off x="3805267" y="860196"/>
            <a:ext cx="122385" cy="65849"/>
          </a:xfrm>
          <a:prstGeom prst="rect">
            <a:avLst/>
          </a:prstGeom>
        </p:spPr>
      </p:pic>
      <p:pic>
        <p:nvPicPr>
          <p:cNvPr id="2193" name="bg object 2193"/>
          <p:cNvPicPr/>
          <p:nvPr/>
        </p:nvPicPr>
        <p:blipFill>
          <a:blip r:embed="rId1030" cstate="print"/>
          <a:stretch>
            <a:fillRect/>
          </a:stretch>
        </p:blipFill>
        <p:spPr>
          <a:xfrm>
            <a:off x="3575786" y="861314"/>
            <a:ext cx="122935" cy="65798"/>
          </a:xfrm>
          <a:prstGeom prst="rect">
            <a:avLst/>
          </a:prstGeom>
        </p:spPr>
      </p:pic>
      <p:pic>
        <p:nvPicPr>
          <p:cNvPr id="2194" name="bg object 2194"/>
          <p:cNvPicPr/>
          <p:nvPr/>
        </p:nvPicPr>
        <p:blipFill>
          <a:blip r:embed="rId1031" cstate="print"/>
          <a:stretch>
            <a:fillRect/>
          </a:stretch>
        </p:blipFill>
        <p:spPr>
          <a:xfrm>
            <a:off x="3351479" y="862368"/>
            <a:ext cx="123480" cy="65785"/>
          </a:xfrm>
          <a:prstGeom prst="rect">
            <a:avLst/>
          </a:prstGeom>
        </p:spPr>
      </p:pic>
      <p:pic>
        <p:nvPicPr>
          <p:cNvPr id="2195" name="bg object 2195"/>
          <p:cNvPicPr/>
          <p:nvPr/>
        </p:nvPicPr>
        <p:blipFill>
          <a:blip r:embed="rId1032" cstate="print"/>
          <a:stretch>
            <a:fillRect/>
          </a:stretch>
        </p:blipFill>
        <p:spPr>
          <a:xfrm>
            <a:off x="3127654" y="863942"/>
            <a:ext cx="126729" cy="63855"/>
          </a:xfrm>
          <a:prstGeom prst="rect">
            <a:avLst/>
          </a:prstGeom>
        </p:spPr>
      </p:pic>
      <p:pic>
        <p:nvPicPr>
          <p:cNvPr id="2196" name="bg object 2196"/>
          <p:cNvPicPr/>
          <p:nvPr/>
        </p:nvPicPr>
        <p:blipFill>
          <a:blip r:embed="rId1033" cstate="print"/>
          <a:stretch>
            <a:fillRect/>
          </a:stretch>
        </p:blipFill>
        <p:spPr>
          <a:xfrm>
            <a:off x="2899232" y="865746"/>
            <a:ext cx="120700" cy="62547"/>
          </a:xfrm>
          <a:prstGeom prst="rect">
            <a:avLst/>
          </a:prstGeom>
        </p:spPr>
      </p:pic>
      <p:pic>
        <p:nvPicPr>
          <p:cNvPr id="2197" name="bg object 2197"/>
          <p:cNvPicPr/>
          <p:nvPr/>
        </p:nvPicPr>
        <p:blipFill>
          <a:blip r:embed="rId1034" cstate="print"/>
          <a:stretch>
            <a:fillRect/>
          </a:stretch>
        </p:blipFill>
        <p:spPr>
          <a:xfrm>
            <a:off x="5163096" y="858240"/>
            <a:ext cx="111696" cy="56502"/>
          </a:xfrm>
          <a:prstGeom prst="rect">
            <a:avLst/>
          </a:prstGeom>
        </p:spPr>
      </p:pic>
      <p:pic>
        <p:nvPicPr>
          <p:cNvPr id="2198" name="bg object 2198"/>
          <p:cNvPicPr/>
          <p:nvPr/>
        </p:nvPicPr>
        <p:blipFill>
          <a:blip r:embed="rId1035" cstate="print"/>
          <a:stretch>
            <a:fillRect/>
          </a:stretch>
        </p:blipFill>
        <p:spPr>
          <a:xfrm>
            <a:off x="4939639" y="858875"/>
            <a:ext cx="113969" cy="58204"/>
          </a:xfrm>
          <a:prstGeom prst="rect">
            <a:avLst/>
          </a:prstGeom>
        </p:spPr>
      </p:pic>
      <p:pic>
        <p:nvPicPr>
          <p:cNvPr id="2199" name="bg object 2199"/>
          <p:cNvPicPr/>
          <p:nvPr/>
        </p:nvPicPr>
        <p:blipFill>
          <a:blip r:embed="rId1036" cstate="print"/>
          <a:stretch>
            <a:fillRect/>
          </a:stretch>
        </p:blipFill>
        <p:spPr>
          <a:xfrm>
            <a:off x="4713478" y="859320"/>
            <a:ext cx="114554" cy="59321"/>
          </a:xfrm>
          <a:prstGeom prst="rect">
            <a:avLst/>
          </a:prstGeom>
        </p:spPr>
      </p:pic>
      <p:pic>
        <p:nvPicPr>
          <p:cNvPr id="2200" name="bg object 2200"/>
          <p:cNvPicPr/>
          <p:nvPr/>
        </p:nvPicPr>
        <p:blipFill>
          <a:blip r:embed="rId1037" cstate="print"/>
          <a:stretch>
            <a:fillRect/>
          </a:stretch>
        </p:blipFill>
        <p:spPr>
          <a:xfrm>
            <a:off x="2677667" y="869048"/>
            <a:ext cx="114198" cy="59220"/>
          </a:xfrm>
          <a:prstGeom prst="rect">
            <a:avLst/>
          </a:prstGeom>
        </p:spPr>
      </p:pic>
      <p:pic>
        <p:nvPicPr>
          <p:cNvPr id="2201" name="bg object 2201"/>
          <p:cNvPicPr/>
          <p:nvPr/>
        </p:nvPicPr>
        <p:blipFill>
          <a:blip r:embed="rId1038" cstate="print"/>
          <a:stretch>
            <a:fillRect/>
          </a:stretch>
        </p:blipFill>
        <p:spPr>
          <a:xfrm>
            <a:off x="2445207" y="870826"/>
            <a:ext cx="123875" cy="58000"/>
          </a:xfrm>
          <a:prstGeom prst="rect">
            <a:avLst/>
          </a:prstGeom>
        </p:spPr>
      </p:pic>
      <p:pic>
        <p:nvPicPr>
          <p:cNvPr id="2202" name="bg object 2202"/>
          <p:cNvPicPr/>
          <p:nvPr/>
        </p:nvPicPr>
        <p:blipFill>
          <a:blip r:embed="rId1039" cstate="print"/>
          <a:stretch>
            <a:fillRect/>
          </a:stretch>
        </p:blipFill>
        <p:spPr>
          <a:xfrm>
            <a:off x="2224557" y="872312"/>
            <a:ext cx="114287" cy="56299"/>
          </a:xfrm>
          <a:prstGeom prst="rect">
            <a:avLst/>
          </a:prstGeom>
        </p:spPr>
      </p:pic>
      <p:pic>
        <p:nvPicPr>
          <p:cNvPr id="2203" name="bg object 2203"/>
          <p:cNvPicPr/>
          <p:nvPr/>
        </p:nvPicPr>
        <p:blipFill>
          <a:blip r:embed="rId1040" cstate="print"/>
          <a:stretch>
            <a:fillRect/>
          </a:stretch>
        </p:blipFill>
        <p:spPr>
          <a:xfrm>
            <a:off x="5619382" y="858621"/>
            <a:ext cx="101574" cy="51155"/>
          </a:xfrm>
          <a:prstGeom prst="rect">
            <a:avLst/>
          </a:prstGeom>
        </p:spPr>
      </p:pic>
      <p:pic>
        <p:nvPicPr>
          <p:cNvPr id="2204" name="bg object 2204"/>
          <p:cNvPicPr/>
          <p:nvPr/>
        </p:nvPicPr>
        <p:blipFill>
          <a:blip r:embed="rId1041" cstate="print"/>
          <a:stretch>
            <a:fillRect/>
          </a:stretch>
        </p:blipFill>
        <p:spPr>
          <a:xfrm>
            <a:off x="5396560" y="859396"/>
            <a:ext cx="103289" cy="53098"/>
          </a:xfrm>
          <a:prstGeom prst="rect">
            <a:avLst/>
          </a:prstGeom>
        </p:spPr>
      </p:pic>
      <p:pic>
        <p:nvPicPr>
          <p:cNvPr id="2205" name="bg object 2205"/>
          <p:cNvPicPr/>
          <p:nvPr/>
        </p:nvPicPr>
        <p:blipFill>
          <a:blip r:embed="rId1042" cstate="print"/>
          <a:stretch>
            <a:fillRect/>
          </a:stretch>
        </p:blipFill>
        <p:spPr>
          <a:xfrm>
            <a:off x="1993188" y="878204"/>
            <a:ext cx="114719" cy="50507"/>
          </a:xfrm>
          <a:prstGeom prst="rect">
            <a:avLst/>
          </a:prstGeom>
        </p:spPr>
      </p:pic>
      <p:pic>
        <p:nvPicPr>
          <p:cNvPr id="2206" name="bg object 2206"/>
          <p:cNvPicPr/>
          <p:nvPr/>
        </p:nvPicPr>
        <p:blipFill>
          <a:blip r:embed="rId1043" cstate="print"/>
          <a:stretch>
            <a:fillRect/>
          </a:stretch>
        </p:blipFill>
        <p:spPr>
          <a:xfrm>
            <a:off x="1771051" y="877036"/>
            <a:ext cx="112662" cy="50888"/>
          </a:xfrm>
          <a:prstGeom prst="rect">
            <a:avLst/>
          </a:prstGeom>
        </p:spPr>
      </p:pic>
      <p:pic>
        <p:nvPicPr>
          <p:cNvPr id="2207" name="bg object 2207"/>
          <p:cNvPicPr/>
          <p:nvPr/>
        </p:nvPicPr>
        <p:blipFill>
          <a:blip r:embed="rId1044" cstate="print"/>
          <a:stretch>
            <a:fillRect/>
          </a:stretch>
        </p:blipFill>
        <p:spPr>
          <a:xfrm>
            <a:off x="5849556" y="857580"/>
            <a:ext cx="100126" cy="50418"/>
          </a:xfrm>
          <a:prstGeom prst="rect">
            <a:avLst/>
          </a:prstGeom>
        </p:spPr>
      </p:pic>
      <p:pic>
        <p:nvPicPr>
          <p:cNvPr id="2208" name="bg object 2208"/>
          <p:cNvPicPr/>
          <p:nvPr/>
        </p:nvPicPr>
        <p:blipFill>
          <a:blip r:embed="rId1045" cstate="print"/>
          <a:stretch>
            <a:fillRect/>
          </a:stretch>
        </p:blipFill>
        <p:spPr>
          <a:xfrm>
            <a:off x="1560677" y="878153"/>
            <a:ext cx="96596" cy="50139"/>
          </a:xfrm>
          <a:prstGeom prst="rect">
            <a:avLst/>
          </a:prstGeom>
        </p:spPr>
      </p:pic>
      <p:pic>
        <p:nvPicPr>
          <p:cNvPr id="2209" name="bg object 2209"/>
          <p:cNvPicPr/>
          <p:nvPr/>
        </p:nvPicPr>
        <p:blipFill>
          <a:blip r:embed="rId1046" cstate="print"/>
          <a:stretch>
            <a:fillRect/>
          </a:stretch>
        </p:blipFill>
        <p:spPr>
          <a:xfrm>
            <a:off x="6309215" y="861453"/>
            <a:ext cx="82668" cy="39839"/>
          </a:xfrm>
          <a:prstGeom prst="rect">
            <a:avLst/>
          </a:prstGeom>
        </p:spPr>
      </p:pic>
      <p:pic>
        <p:nvPicPr>
          <p:cNvPr id="2210" name="bg object 2210"/>
          <p:cNvPicPr/>
          <p:nvPr/>
        </p:nvPicPr>
        <p:blipFill>
          <a:blip r:embed="rId1047" cstate="print"/>
          <a:stretch>
            <a:fillRect/>
          </a:stretch>
        </p:blipFill>
        <p:spPr>
          <a:xfrm>
            <a:off x="6076848" y="862838"/>
            <a:ext cx="89966" cy="41338"/>
          </a:xfrm>
          <a:prstGeom prst="rect">
            <a:avLst/>
          </a:prstGeom>
        </p:spPr>
      </p:pic>
      <p:pic>
        <p:nvPicPr>
          <p:cNvPr id="2211" name="bg object 2211"/>
          <p:cNvPicPr/>
          <p:nvPr/>
        </p:nvPicPr>
        <p:blipFill>
          <a:blip r:embed="rId1048" cstate="print"/>
          <a:stretch>
            <a:fillRect/>
          </a:stretch>
        </p:blipFill>
        <p:spPr>
          <a:xfrm>
            <a:off x="1327200" y="885532"/>
            <a:ext cx="92697" cy="41097"/>
          </a:xfrm>
          <a:prstGeom prst="rect">
            <a:avLst/>
          </a:prstGeom>
        </p:spPr>
      </p:pic>
      <p:pic>
        <p:nvPicPr>
          <p:cNvPr id="2212" name="bg object 2212"/>
          <p:cNvPicPr/>
          <p:nvPr/>
        </p:nvPicPr>
        <p:blipFill>
          <a:blip r:embed="rId1049" cstate="print"/>
          <a:stretch>
            <a:fillRect/>
          </a:stretch>
        </p:blipFill>
        <p:spPr>
          <a:xfrm>
            <a:off x="1101915" y="886320"/>
            <a:ext cx="92113" cy="39573"/>
          </a:xfrm>
          <a:prstGeom prst="rect">
            <a:avLst/>
          </a:prstGeom>
        </p:spPr>
      </p:pic>
      <p:pic>
        <p:nvPicPr>
          <p:cNvPr id="2213" name="bg object 2213"/>
          <p:cNvPicPr/>
          <p:nvPr/>
        </p:nvPicPr>
        <p:blipFill>
          <a:blip r:embed="rId1050" cstate="print"/>
          <a:stretch>
            <a:fillRect/>
          </a:stretch>
        </p:blipFill>
        <p:spPr>
          <a:xfrm>
            <a:off x="6536956" y="863892"/>
            <a:ext cx="76199" cy="34912"/>
          </a:xfrm>
          <a:prstGeom prst="rect">
            <a:avLst/>
          </a:prstGeom>
        </p:spPr>
      </p:pic>
      <p:pic>
        <p:nvPicPr>
          <p:cNvPr id="2214" name="bg object 2214"/>
          <p:cNvPicPr/>
          <p:nvPr/>
        </p:nvPicPr>
        <p:blipFill>
          <a:blip r:embed="rId1051" cstate="print"/>
          <a:stretch>
            <a:fillRect/>
          </a:stretch>
        </p:blipFill>
        <p:spPr>
          <a:xfrm>
            <a:off x="878344" y="890867"/>
            <a:ext cx="78358" cy="34709"/>
          </a:xfrm>
          <a:prstGeom prst="rect">
            <a:avLst/>
          </a:prstGeom>
        </p:spPr>
      </p:pic>
      <p:pic>
        <p:nvPicPr>
          <p:cNvPr id="2215" name="bg object 2215"/>
          <p:cNvPicPr/>
          <p:nvPr/>
        </p:nvPicPr>
        <p:blipFill>
          <a:blip r:embed="rId1052" cstate="print"/>
          <a:stretch>
            <a:fillRect/>
          </a:stretch>
        </p:blipFill>
        <p:spPr>
          <a:xfrm>
            <a:off x="6997217" y="865327"/>
            <a:ext cx="60197" cy="26657"/>
          </a:xfrm>
          <a:prstGeom prst="rect">
            <a:avLst/>
          </a:prstGeom>
        </p:spPr>
      </p:pic>
      <p:pic>
        <p:nvPicPr>
          <p:cNvPr id="2216" name="bg object 2216"/>
          <p:cNvPicPr/>
          <p:nvPr/>
        </p:nvPicPr>
        <p:blipFill>
          <a:blip r:embed="rId1053" cstate="print"/>
          <a:stretch>
            <a:fillRect/>
          </a:stretch>
        </p:blipFill>
        <p:spPr>
          <a:xfrm>
            <a:off x="6762902" y="864260"/>
            <a:ext cx="70700" cy="31076"/>
          </a:xfrm>
          <a:prstGeom prst="rect">
            <a:avLst/>
          </a:prstGeom>
        </p:spPr>
      </p:pic>
      <p:pic>
        <p:nvPicPr>
          <p:cNvPr id="2217" name="bg object 2217"/>
          <p:cNvPicPr/>
          <p:nvPr/>
        </p:nvPicPr>
        <p:blipFill>
          <a:blip r:embed="rId1054" cstate="print"/>
          <a:stretch>
            <a:fillRect/>
          </a:stretch>
        </p:blipFill>
        <p:spPr>
          <a:xfrm>
            <a:off x="661314" y="893380"/>
            <a:ext cx="66103" cy="30835"/>
          </a:xfrm>
          <a:prstGeom prst="rect">
            <a:avLst/>
          </a:prstGeom>
        </p:spPr>
      </p:pic>
      <p:pic>
        <p:nvPicPr>
          <p:cNvPr id="2218" name="bg object 2218"/>
          <p:cNvPicPr/>
          <p:nvPr/>
        </p:nvPicPr>
        <p:blipFill>
          <a:blip r:embed="rId1055" cstate="print"/>
          <a:stretch>
            <a:fillRect/>
          </a:stretch>
        </p:blipFill>
        <p:spPr>
          <a:xfrm>
            <a:off x="433971" y="896607"/>
            <a:ext cx="62191" cy="26441"/>
          </a:xfrm>
          <a:prstGeom prst="rect">
            <a:avLst/>
          </a:prstGeom>
        </p:spPr>
      </p:pic>
      <p:pic>
        <p:nvPicPr>
          <p:cNvPr id="2219" name="bg object 2219"/>
          <p:cNvPicPr/>
          <p:nvPr/>
        </p:nvPicPr>
        <p:blipFill>
          <a:blip r:embed="rId389" cstate="print"/>
          <a:stretch>
            <a:fillRect/>
          </a:stretch>
        </p:blipFill>
        <p:spPr>
          <a:xfrm>
            <a:off x="7223594" y="865606"/>
            <a:ext cx="54736" cy="23583"/>
          </a:xfrm>
          <a:prstGeom prst="rect">
            <a:avLst/>
          </a:prstGeom>
        </p:spPr>
      </p:pic>
      <p:pic>
        <p:nvPicPr>
          <p:cNvPr id="2220" name="bg object 2220"/>
          <p:cNvPicPr/>
          <p:nvPr/>
        </p:nvPicPr>
        <p:blipFill>
          <a:blip r:embed="rId1056" cstate="print"/>
          <a:stretch>
            <a:fillRect/>
          </a:stretch>
        </p:blipFill>
        <p:spPr>
          <a:xfrm>
            <a:off x="213118" y="899020"/>
            <a:ext cx="55372" cy="23368"/>
          </a:xfrm>
          <a:prstGeom prst="rect">
            <a:avLst/>
          </a:prstGeom>
        </p:spPr>
      </p:pic>
      <p:pic>
        <p:nvPicPr>
          <p:cNvPr id="2221" name="bg object 2221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7458378" y="866495"/>
            <a:ext cx="43497" cy="19138"/>
          </a:xfrm>
          <a:prstGeom prst="rect">
            <a:avLst/>
          </a:prstGeom>
        </p:spPr>
      </p:pic>
      <p:pic>
        <p:nvPicPr>
          <p:cNvPr id="2222" name="bg object 2222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0" y="902055"/>
            <a:ext cx="37490" cy="18999"/>
          </a:xfrm>
          <a:prstGeom prst="rect">
            <a:avLst/>
          </a:prstGeom>
        </p:spPr>
      </p:pic>
      <p:pic>
        <p:nvPicPr>
          <p:cNvPr id="2223" name="bg object 2223"/>
          <p:cNvPicPr/>
          <p:nvPr/>
        </p:nvPicPr>
        <p:blipFill>
          <a:blip r:embed="rId1057" cstate="print"/>
          <a:stretch>
            <a:fillRect/>
          </a:stretch>
        </p:blipFill>
        <p:spPr>
          <a:xfrm>
            <a:off x="4754384" y="728777"/>
            <a:ext cx="116141" cy="60464"/>
          </a:xfrm>
          <a:prstGeom prst="rect">
            <a:avLst/>
          </a:prstGeom>
        </p:spPr>
      </p:pic>
      <p:pic>
        <p:nvPicPr>
          <p:cNvPr id="2224" name="bg object 2224"/>
          <p:cNvPicPr/>
          <p:nvPr/>
        </p:nvPicPr>
        <p:blipFill>
          <a:blip r:embed="rId1058" cstate="print"/>
          <a:stretch>
            <a:fillRect/>
          </a:stretch>
        </p:blipFill>
        <p:spPr>
          <a:xfrm>
            <a:off x="4515420" y="729247"/>
            <a:ext cx="113830" cy="61912"/>
          </a:xfrm>
          <a:prstGeom prst="rect">
            <a:avLst/>
          </a:prstGeom>
        </p:spPr>
      </p:pic>
      <p:pic>
        <p:nvPicPr>
          <p:cNvPr id="2225" name="bg object 2225"/>
          <p:cNvPicPr/>
          <p:nvPr/>
        </p:nvPicPr>
        <p:blipFill>
          <a:blip r:embed="rId1059" cstate="print"/>
          <a:stretch>
            <a:fillRect/>
          </a:stretch>
        </p:blipFill>
        <p:spPr>
          <a:xfrm>
            <a:off x="4280369" y="729843"/>
            <a:ext cx="119634" cy="63779"/>
          </a:xfrm>
          <a:prstGeom prst="rect">
            <a:avLst/>
          </a:prstGeom>
        </p:spPr>
      </p:pic>
      <p:pic>
        <p:nvPicPr>
          <p:cNvPr id="2226" name="bg object 2226"/>
          <p:cNvPicPr/>
          <p:nvPr/>
        </p:nvPicPr>
        <p:blipFill>
          <a:blip r:embed="rId1060" cstate="print"/>
          <a:stretch>
            <a:fillRect/>
          </a:stretch>
        </p:blipFill>
        <p:spPr>
          <a:xfrm>
            <a:off x="4038333" y="730262"/>
            <a:ext cx="117182" cy="65036"/>
          </a:xfrm>
          <a:prstGeom prst="rect">
            <a:avLst/>
          </a:prstGeom>
        </p:spPr>
      </p:pic>
      <p:pic>
        <p:nvPicPr>
          <p:cNvPr id="2227" name="bg object 2227"/>
          <p:cNvPicPr/>
          <p:nvPr/>
        </p:nvPicPr>
        <p:blipFill>
          <a:blip r:embed="rId1061" cstate="print"/>
          <a:stretch>
            <a:fillRect/>
          </a:stretch>
        </p:blipFill>
        <p:spPr>
          <a:xfrm>
            <a:off x="3803827" y="731354"/>
            <a:ext cx="117309" cy="65024"/>
          </a:xfrm>
          <a:prstGeom prst="rect">
            <a:avLst/>
          </a:prstGeom>
        </p:spPr>
      </p:pic>
      <p:pic>
        <p:nvPicPr>
          <p:cNvPr id="2228" name="bg object 2228"/>
          <p:cNvPicPr/>
          <p:nvPr/>
        </p:nvPicPr>
        <p:blipFill>
          <a:blip r:embed="rId1062" cstate="print"/>
          <a:stretch>
            <a:fillRect/>
          </a:stretch>
        </p:blipFill>
        <p:spPr>
          <a:xfrm>
            <a:off x="3563746" y="732484"/>
            <a:ext cx="117398" cy="65024"/>
          </a:xfrm>
          <a:prstGeom prst="rect">
            <a:avLst/>
          </a:prstGeom>
        </p:spPr>
      </p:pic>
      <p:pic>
        <p:nvPicPr>
          <p:cNvPr id="2229" name="bg object 2229"/>
          <p:cNvPicPr/>
          <p:nvPr/>
        </p:nvPicPr>
        <p:blipFill>
          <a:blip r:embed="rId1063" cstate="print"/>
          <a:stretch>
            <a:fillRect/>
          </a:stretch>
        </p:blipFill>
        <p:spPr>
          <a:xfrm>
            <a:off x="3329178" y="733615"/>
            <a:ext cx="117436" cy="64985"/>
          </a:xfrm>
          <a:prstGeom prst="rect">
            <a:avLst/>
          </a:prstGeom>
        </p:spPr>
      </p:pic>
      <p:pic>
        <p:nvPicPr>
          <p:cNvPr id="2230" name="bg object 2230"/>
          <p:cNvPicPr/>
          <p:nvPr/>
        </p:nvPicPr>
        <p:blipFill>
          <a:blip r:embed="rId1064" cstate="print"/>
          <a:stretch>
            <a:fillRect/>
          </a:stretch>
        </p:blipFill>
        <p:spPr>
          <a:xfrm>
            <a:off x="3094405" y="735431"/>
            <a:ext cx="122406" cy="63677"/>
          </a:xfrm>
          <a:prstGeom prst="rect">
            <a:avLst/>
          </a:prstGeom>
        </p:spPr>
      </p:pic>
      <p:pic>
        <p:nvPicPr>
          <p:cNvPr id="2231" name="bg object 2231"/>
          <p:cNvPicPr/>
          <p:nvPr/>
        </p:nvPicPr>
        <p:blipFill>
          <a:blip r:embed="rId1065" cstate="print"/>
          <a:stretch>
            <a:fillRect/>
          </a:stretch>
        </p:blipFill>
        <p:spPr>
          <a:xfrm>
            <a:off x="2855925" y="737082"/>
            <a:ext cx="115824" cy="61798"/>
          </a:xfrm>
          <a:prstGeom prst="rect">
            <a:avLst/>
          </a:prstGeom>
        </p:spPr>
      </p:pic>
      <p:pic>
        <p:nvPicPr>
          <p:cNvPr id="2232" name="bg object 2232"/>
          <p:cNvPicPr/>
          <p:nvPr/>
        </p:nvPicPr>
        <p:blipFill>
          <a:blip r:embed="rId1066" cstate="print"/>
          <a:stretch>
            <a:fillRect/>
          </a:stretch>
        </p:blipFill>
        <p:spPr>
          <a:xfrm>
            <a:off x="2622663" y="738873"/>
            <a:ext cx="114985" cy="60274"/>
          </a:xfrm>
          <a:prstGeom prst="rect">
            <a:avLst/>
          </a:prstGeom>
        </p:spPr>
      </p:pic>
      <p:pic>
        <p:nvPicPr>
          <p:cNvPr id="2233" name="bg object 2233"/>
          <p:cNvPicPr/>
          <p:nvPr/>
        </p:nvPicPr>
        <p:blipFill>
          <a:blip r:embed="rId1067" cstate="print"/>
          <a:stretch>
            <a:fillRect/>
          </a:stretch>
        </p:blipFill>
        <p:spPr>
          <a:xfrm>
            <a:off x="5224614" y="729525"/>
            <a:ext cx="108902" cy="55232"/>
          </a:xfrm>
          <a:prstGeom prst="rect">
            <a:avLst/>
          </a:prstGeom>
        </p:spPr>
      </p:pic>
      <p:pic>
        <p:nvPicPr>
          <p:cNvPr id="2234" name="bg object 2234"/>
          <p:cNvPicPr/>
          <p:nvPr/>
        </p:nvPicPr>
        <p:blipFill>
          <a:blip r:embed="rId1068" cstate="print"/>
          <a:stretch>
            <a:fillRect/>
          </a:stretch>
        </p:blipFill>
        <p:spPr>
          <a:xfrm>
            <a:off x="4989372" y="732193"/>
            <a:ext cx="115074" cy="55549"/>
          </a:xfrm>
          <a:prstGeom prst="rect">
            <a:avLst/>
          </a:prstGeom>
        </p:spPr>
      </p:pic>
      <p:pic>
        <p:nvPicPr>
          <p:cNvPr id="2235" name="bg object 2235"/>
          <p:cNvPicPr/>
          <p:nvPr/>
        </p:nvPicPr>
        <p:blipFill>
          <a:blip r:embed="rId1069" cstate="print"/>
          <a:stretch>
            <a:fillRect/>
          </a:stretch>
        </p:blipFill>
        <p:spPr>
          <a:xfrm>
            <a:off x="2378646" y="744474"/>
            <a:ext cx="118732" cy="55410"/>
          </a:xfrm>
          <a:prstGeom prst="rect">
            <a:avLst/>
          </a:prstGeom>
        </p:spPr>
      </p:pic>
      <p:pic>
        <p:nvPicPr>
          <p:cNvPr id="2236" name="bg object 2236"/>
          <p:cNvPicPr/>
          <p:nvPr/>
        </p:nvPicPr>
        <p:blipFill>
          <a:blip r:embed="rId1070" cstate="print"/>
          <a:stretch>
            <a:fillRect/>
          </a:stretch>
        </p:blipFill>
        <p:spPr>
          <a:xfrm>
            <a:off x="2145385" y="744042"/>
            <a:ext cx="114261" cy="55041"/>
          </a:xfrm>
          <a:prstGeom prst="rect">
            <a:avLst/>
          </a:prstGeom>
        </p:spPr>
      </p:pic>
      <p:pic>
        <p:nvPicPr>
          <p:cNvPr id="2237" name="bg object 2237"/>
          <p:cNvPicPr/>
          <p:nvPr/>
        </p:nvPicPr>
        <p:blipFill>
          <a:blip r:embed="rId1071" cstate="print"/>
          <a:stretch>
            <a:fillRect/>
          </a:stretch>
        </p:blipFill>
        <p:spPr>
          <a:xfrm>
            <a:off x="5707926" y="727531"/>
            <a:ext cx="96291" cy="52387"/>
          </a:xfrm>
          <a:prstGeom prst="rect">
            <a:avLst/>
          </a:prstGeom>
        </p:spPr>
      </p:pic>
      <p:pic>
        <p:nvPicPr>
          <p:cNvPr id="2238" name="bg object 2238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5469687" y="729615"/>
            <a:ext cx="102273" cy="52971"/>
          </a:xfrm>
          <a:prstGeom prst="rect">
            <a:avLst/>
          </a:prstGeom>
        </p:spPr>
      </p:pic>
      <p:pic>
        <p:nvPicPr>
          <p:cNvPr id="2239" name="bg object 2239"/>
          <p:cNvPicPr/>
          <p:nvPr/>
        </p:nvPicPr>
        <p:blipFill>
          <a:blip r:embed="rId1073" cstate="print"/>
          <a:stretch>
            <a:fillRect/>
          </a:stretch>
        </p:blipFill>
        <p:spPr>
          <a:xfrm>
            <a:off x="1916785" y="746416"/>
            <a:ext cx="97282" cy="52717"/>
          </a:xfrm>
          <a:prstGeom prst="rect">
            <a:avLst/>
          </a:prstGeom>
        </p:spPr>
      </p:pic>
      <p:pic>
        <p:nvPicPr>
          <p:cNvPr id="2240" name="bg object 2240"/>
          <p:cNvPicPr/>
          <p:nvPr/>
        </p:nvPicPr>
        <p:blipFill>
          <a:blip r:embed="rId1074" cstate="print"/>
          <a:stretch>
            <a:fillRect/>
          </a:stretch>
        </p:blipFill>
        <p:spPr>
          <a:xfrm>
            <a:off x="1687080" y="746493"/>
            <a:ext cx="89522" cy="52184"/>
          </a:xfrm>
          <a:prstGeom prst="rect">
            <a:avLst/>
          </a:prstGeom>
        </p:spPr>
      </p:pic>
      <p:pic>
        <p:nvPicPr>
          <p:cNvPr id="2241" name="bg object 2241"/>
          <p:cNvPicPr/>
          <p:nvPr/>
        </p:nvPicPr>
        <p:blipFill>
          <a:blip r:embed="rId1075" cstate="print"/>
          <a:stretch>
            <a:fillRect/>
          </a:stretch>
        </p:blipFill>
        <p:spPr>
          <a:xfrm>
            <a:off x="6183109" y="730859"/>
            <a:ext cx="85877" cy="43764"/>
          </a:xfrm>
          <a:prstGeom prst="rect">
            <a:avLst/>
          </a:prstGeom>
        </p:spPr>
      </p:pic>
      <p:pic>
        <p:nvPicPr>
          <p:cNvPr id="2242" name="bg object 2242"/>
          <p:cNvPicPr/>
          <p:nvPr/>
        </p:nvPicPr>
        <p:blipFill>
          <a:blip r:embed="rId1076" cstate="print"/>
          <a:stretch>
            <a:fillRect/>
          </a:stretch>
        </p:blipFill>
        <p:spPr>
          <a:xfrm>
            <a:off x="1449209" y="752360"/>
            <a:ext cx="90195" cy="45923"/>
          </a:xfrm>
          <a:prstGeom prst="rect">
            <a:avLst/>
          </a:prstGeom>
        </p:spPr>
      </p:pic>
      <p:pic>
        <p:nvPicPr>
          <p:cNvPr id="2243" name="bg object 2243"/>
          <p:cNvPicPr/>
          <p:nvPr/>
        </p:nvPicPr>
        <p:blipFill>
          <a:blip r:embed="rId1077" cstate="print"/>
          <a:stretch>
            <a:fillRect/>
          </a:stretch>
        </p:blipFill>
        <p:spPr>
          <a:xfrm>
            <a:off x="5947003" y="731151"/>
            <a:ext cx="93116" cy="46126"/>
          </a:xfrm>
          <a:prstGeom prst="rect">
            <a:avLst/>
          </a:prstGeom>
        </p:spPr>
      </p:pic>
      <p:pic>
        <p:nvPicPr>
          <p:cNvPr id="2244" name="bg object 2244"/>
          <p:cNvPicPr/>
          <p:nvPr/>
        </p:nvPicPr>
        <p:blipFill>
          <a:blip r:embed="rId1078" cstate="print"/>
          <a:stretch>
            <a:fillRect/>
          </a:stretch>
        </p:blipFill>
        <p:spPr>
          <a:xfrm>
            <a:off x="1203998" y="754291"/>
            <a:ext cx="95719" cy="43497"/>
          </a:xfrm>
          <a:prstGeom prst="rect">
            <a:avLst/>
          </a:prstGeom>
        </p:spPr>
      </p:pic>
      <p:pic>
        <p:nvPicPr>
          <p:cNvPr id="2245" name="bg object 2245"/>
          <p:cNvPicPr/>
          <p:nvPr/>
        </p:nvPicPr>
        <p:blipFill>
          <a:blip r:embed="rId1079" cstate="print"/>
          <a:stretch>
            <a:fillRect/>
          </a:stretch>
        </p:blipFill>
        <p:spPr>
          <a:xfrm>
            <a:off x="6427546" y="734403"/>
            <a:ext cx="76746" cy="36423"/>
          </a:xfrm>
          <a:prstGeom prst="rect">
            <a:avLst/>
          </a:prstGeom>
        </p:spPr>
      </p:pic>
      <p:pic>
        <p:nvPicPr>
          <p:cNvPr id="2246" name="bg object 2246"/>
          <p:cNvPicPr/>
          <p:nvPr/>
        </p:nvPicPr>
        <p:blipFill>
          <a:blip r:embed="rId1080" cstate="print"/>
          <a:stretch>
            <a:fillRect/>
          </a:stretch>
        </p:blipFill>
        <p:spPr>
          <a:xfrm>
            <a:off x="975461" y="759294"/>
            <a:ext cx="81724" cy="37973"/>
          </a:xfrm>
          <a:prstGeom prst="rect">
            <a:avLst/>
          </a:prstGeom>
        </p:spPr>
      </p:pic>
      <p:pic>
        <p:nvPicPr>
          <p:cNvPr id="2247" name="bg object 2247"/>
          <p:cNvPicPr/>
          <p:nvPr/>
        </p:nvPicPr>
        <p:blipFill>
          <a:blip r:embed="rId1081" cstate="print"/>
          <a:stretch>
            <a:fillRect/>
          </a:stretch>
        </p:blipFill>
        <p:spPr>
          <a:xfrm>
            <a:off x="6903238" y="735316"/>
            <a:ext cx="62699" cy="29222"/>
          </a:xfrm>
          <a:prstGeom prst="rect">
            <a:avLst/>
          </a:prstGeom>
        </p:spPr>
      </p:pic>
      <p:pic>
        <p:nvPicPr>
          <p:cNvPr id="2248" name="bg object 2248"/>
          <p:cNvPicPr/>
          <p:nvPr/>
        </p:nvPicPr>
        <p:blipFill>
          <a:blip r:embed="rId1082" cstate="print"/>
          <a:stretch>
            <a:fillRect/>
          </a:stretch>
        </p:blipFill>
        <p:spPr>
          <a:xfrm>
            <a:off x="6663220" y="734072"/>
            <a:ext cx="73774" cy="34086"/>
          </a:xfrm>
          <a:prstGeom prst="rect">
            <a:avLst/>
          </a:prstGeom>
        </p:spPr>
      </p:pic>
      <p:pic>
        <p:nvPicPr>
          <p:cNvPr id="2249" name="bg object 2249"/>
          <p:cNvPicPr/>
          <p:nvPr/>
        </p:nvPicPr>
        <p:blipFill>
          <a:blip r:embed="rId1083" cstate="print"/>
          <a:stretch>
            <a:fillRect/>
          </a:stretch>
        </p:blipFill>
        <p:spPr>
          <a:xfrm>
            <a:off x="742632" y="761961"/>
            <a:ext cx="68567" cy="33845"/>
          </a:xfrm>
          <a:prstGeom prst="rect">
            <a:avLst/>
          </a:prstGeom>
        </p:spPr>
      </p:pic>
      <p:pic>
        <p:nvPicPr>
          <p:cNvPr id="2250" name="bg object 2250"/>
          <p:cNvPicPr/>
          <p:nvPr/>
        </p:nvPicPr>
        <p:blipFill>
          <a:blip r:embed="rId1084" cstate="print"/>
          <a:stretch>
            <a:fillRect/>
          </a:stretch>
        </p:blipFill>
        <p:spPr>
          <a:xfrm>
            <a:off x="510006" y="765390"/>
            <a:ext cx="64935" cy="28994"/>
          </a:xfrm>
          <a:prstGeom prst="rect">
            <a:avLst/>
          </a:prstGeom>
        </p:spPr>
      </p:pic>
      <p:pic>
        <p:nvPicPr>
          <p:cNvPr id="2251" name="bg object 2251"/>
          <p:cNvPicPr/>
          <p:nvPr/>
        </p:nvPicPr>
        <p:blipFill>
          <a:blip r:embed="rId1085" cstate="print"/>
          <a:stretch>
            <a:fillRect/>
          </a:stretch>
        </p:blipFill>
        <p:spPr>
          <a:xfrm>
            <a:off x="7145969" y="735571"/>
            <a:ext cx="56925" cy="25958"/>
          </a:xfrm>
          <a:prstGeom prst="rect">
            <a:avLst/>
          </a:prstGeom>
        </p:spPr>
      </p:pic>
      <p:pic>
        <p:nvPicPr>
          <p:cNvPr id="2252" name="bg object 2252"/>
          <p:cNvPicPr/>
          <p:nvPr/>
        </p:nvPicPr>
        <p:blipFill>
          <a:blip r:embed="rId1086" cstate="print"/>
          <a:stretch>
            <a:fillRect/>
          </a:stretch>
        </p:blipFill>
        <p:spPr>
          <a:xfrm>
            <a:off x="273214" y="767880"/>
            <a:ext cx="57569" cy="25755"/>
          </a:xfrm>
          <a:prstGeom prst="rect">
            <a:avLst/>
          </a:prstGeom>
        </p:spPr>
      </p:pic>
      <p:pic>
        <p:nvPicPr>
          <p:cNvPr id="2253" name="bg object 2253"/>
          <p:cNvPicPr/>
          <p:nvPr/>
        </p:nvPicPr>
        <p:blipFill>
          <a:blip r:embed="rId542" cstate="print"/>
          <a:stretch>
            <a:fillRect/>
          </a:stretch>
        </p:blipFill>
        <p:spPr>
          <a:xfrm>
            <a:off x="7386325" y="736739"/>
            <a:ext cx="45155" cy="20993"/>
          </a:xfrm>
          <a:prstGeom prst="rect">
            <a:avLst/>
          </a:prstGeom>
        </p:spPr>
      </p:pic>
      <p:pic>
        <p:nvPicPr>
          <p:cNvPr id="2254" name="bg object 2254"/>
          <p:cNvPicPr/>
          <p:nvPr/>
        </p:nvPicPr>
        <p:blipFill>
          <a:blip r:embed="rId1087" cstate="print"/>
          <a:stretch>
            <a:fillRect/>
          </a:stretch>
        </p:blipFill>
        <p:spPr>
          <a:xfrm>
            <a:off x="46100" y="771233"/>
            <a:ext cx="43002" cy="20840"/>
          </a:xfrm>
          <a:prstGeom prst="rect">
            <a:avLst/>
          </a:prstGeom>
        </p:spPr>
      </p:pic>
      <p:pic>
        <p:nvPicPr>
          <p:cNvPr id="2255" name="bg object 2255"/>
          <p:cNvPicPr/>
          <p:nvPr/>
        </p:nvPicPr>
        <p:blipFill>
          <a:blip r:embed="rId1088" cstate="print"/>
          <a:stretch>
            <a:fillRect/>
          </a:stretch>
        </p:blipFill>
        <p:spPr>
          <a:xfrm>
            <a:off x="4805616" y="582612"/>
            <a:ext cx="105511" cy="60223"/>
          </a:xfrm>
          <a:prstGeom prst="rect">
            <a:avLst/>
          </a:prstGeom>
        </p:spPr>
      </p:pic>
      <p:pic>
        <p:nvPicPr>
          <p:cNvPr id="2256" name="bg object 2256"/>
          <p:cNvPicPr/>
          <p:nvPr/>
        </p:nvPicPr>
        <p:blipFill>
          <a:blip r:embed="rId1089" cstate="print"/>
          <a:stretch>
            <a:fillRect/>
          </a:stretch>
        </p:blipFill>
        <p:spPr>
          <a:xfrm>
            <a:off x="4547552" y="584187"/>
            <a:ext cx="111937" cy="60845"/>
          </a:xfrm>
          <a:prstGeom prst="rect">
            <a:avLst/>
          </a:prstGeom>
        </p:spPr>
      </p:pic>
      <p:pic>
        <p:nvPicPr>
          <p:cNvPr id="2257" name="bg object 2257"/>
          <p:cNvPicPr/>
          <p:nvPr/>
        </p:nvPicPr>
        <p:blipFill>
          <a:blip r:embed="rId1090" cstate="print"/>
          <a:stretch>
            <a:fillRect/>
          </a:stretch>
        </p:blipFill>
        <p:spPr>
          <a:xfrm>
            <a:off x="4305782" y="583958"/>
            <a:ext cx="110985" cy="64160"/>
          </a:xfrm>
          <a:prstGeom prst="rect">
            <a:avLst/>
          </a:prstGeom>
        </p:spPr>
      </p:pic>
      <p:pic>
        <p:nvPicPr>
          <p:cNvPr id="2258" name="bg object 2258"/>
          <p:cNvPicPr/>
          <p:nvPr/>
        </p:nvPicPr>
        <p:blipFill>
          <a:blip r:embed="rId1091" cstate="print"/>
          <a:stretch>
            <a:fillRect/>
          </a:stretch>
        </p:blipFill>
        <p:spPr>
          <a:xfrm>
            <a:off x="4047985" y="588149"/>
            <a:ext cx="119938" cy="61353"/>
          </a:xfrm>
          <a:prstGeom prst="rect">
            <a:avLst/>
          </a:prstGeom>
        </p:spPr>
      </p:pic>
      <p:pic>
        <p:nvPicPr>
          <p:cNvPr id="2259" name="bg object 2259"/>
          <p:cNvPicPr/>
          <p:nvPr/>
        </p:nvPicPr>
        <p:blipFill>
          <a:blip r:embed="rId1092" cstate="print"/>
          <a:stretch>
            <a:fillRect/>
          </a:stretch>
        </p:blipFill>
        <p:spPr>
          <a:xfrm>
            <a:off x="3801630" y="589254"/>
            <a:ext cx="119913" cy="61379"/>
          </a:xfrm>
          <a:prstGeom prst="rect">
            <a:avLst/>
          </a:prstGeom>
        </p:spPr>
      </p:pic>
      <p:pic>
        <p:nvPicPr>
          <p:cNvPr id="2260" name="bg object 2260"/>
          <p:cNvPicPr/>
          <p:nvPr/>
        </p:nvPicPr>
        <p:blipFill>
          <a:blip r:embed="rId1093" cstate="print"/>
          <a:stretch>
            <a:fillRect/>
          </a:stretch>
        </p:blipFill>
        <p:spPr>
          <a:xfrm>
            <a:off x="3549154" y="590436"/>
            <a:ext cx="120319" cy="61328"/>
          </a:xfrm>
          <a:prstGeom prst="rect">
            <a:avLst/>
          </a:prstGeom>
        </p:spPr>
      </p:pic>
      <p:pic>
        <p:nvPicPr>
          <p:cNvPr id="2261" name="bg object 2261"/>
          <p:cNvPicPr/>
          <p:nvPr/>
        </p:nvPicPr>
        <p:blipFill>
          <a:blip r:embed="rId1094" cstate="print"/>
          <a:stretch>
            <a:fillRect/>
          </a:stretch>
        </p:blipFill>
        <p:spPr>
          <a:xfrm>
            <a:off x="3301783" y="591578"/>
            <a:ext cx="121208" cy="61340"/>
          </a:xfrm>
          <a:prstGeom prst="rect">
            <a:avLst/>
          </a:prstGeom>
        </p:spPr>
      </p:pic>
      <p:pic>
        <p:nvPicPr>
          <p:cNvPr id="2262" name="bg object 2262"/>
          <p:cNvPicPr/>
          <p:nvPr/>
        </p:nvPicPr>
        <p:blipFill>
          <a:blip r:embed="rId1095" cstate="print"/>
          <a:stretch>
            <a:fillRect/>
          </a:stretch>
        </p:blipFill>
        <p:spPr>
          <a:xfrm>
            <a:off x="3059938" y="589711"/>
            <a:ext cx="115506" cy="64109"/>
          </a:xfrm>
          <a:prstGeom prst="rect">
            <a:avLst/>
          </a:prstGeom>
        </p:spPr>
      </p:pic>
      <p:pic>
        <p:nvPicPr>
          <p:cNvPr id="2263" name="bg object 2263"/>
          <p:cNvPicPr/>
          <p:nvPr/>
        </p:nvPicPr>
        <p:blipFill>
          <a:blip r:embed="rId1096" cstate="print"/>
          <a:stretch>
            <a:fillRect/>
          </a:stretch>
        </p:blipFill>
        <p:spPr>
          <a:xfrm>
            <a:off x="2806722" y="590867"/>
            <a:ext cx="116792" cy="64084"/>
          </a:xfrm>
          <a:prstGeom prst="rect">
            <a:avLst/>
          </a:prstGeom>
        </p:spPr>
      </p:pic>
      <p:pic>
        <p:nvPicPr>
          <p:cNvPr id="2264" name="bg object 2264"/>
          <p:cNvPicPr/>
          <p:nvPr/>
        </p:nvPicPr>
        <p:blipFill>
          <a:blip r:embed="rId1097" cstate="print"/>
          <a:stretch>
            <a:fillRect/>
          </a:stretch>
        </p:blipFill>
        <p:spPr>
          <a:xfrm>
            <a:off x="2561463" y="593014"/>
            <a:ext cx="113245" cy="60109"/>
          </a:xfrm>
          <a:prstGeom prst="rect">
            <a:avLst/>
          </a:prstGeom>
        </p:spPr>
      </p:pic>
      <p:pic>
        <p:nvPicPr>
          <p:cNvPr id="2265" name="bg object 2265"/>
          <p:cNvPicPr/>
          <p:nvPr/>
        </p:nvPicPr>
        <p:blipFill>
          <a:blip r:embed="rId1098" cstate="print"/>
          <a:stretch>
            <a:fillRect/>
          </a:stretch>
        </p:blipFill>
        <p:spPr>
          <a:xfrm>
            <a:off x="5296103" y="579767"/>
            <a:ext cx="105511" cy="60921"/>
          </a:xfrm>
          <a:prstGeom prst="rect">
            <a:avLst/>
          </a:prstGeom>
        </p:spPr>
      </p:pic>
      <p:pic>
        <p:nvPicPr>
          <p:cNvPr id="2266" name="bg object 2266"/>
          <p:cNvPicPr/>
          <p:nvPr/>
        </p:nvPicPr>
        <p:blipFill>
          <a:blip r:embed="rId1099" cstate="print"/>
          <a:stretch>
            <a:fillRect/>
          </a:stretch>
        </p:blipFill>
        <p:spPr>
          <a:xfrm>
            <a:off x="5051881" y="583171"/>
            <a:ext cx="104254" cy="58432"/>
          </a:xfrm>
          <a:prstGeom prst="rect">
            <a:avLst/>
          </a:prstGeom>
        </p:spPr>
      </p:pic>
      <p:pic>
        <p:nvPicPr>
          <p:cNvPr id="2267" name="bg object 2267"/>
          <p:cNvPicPr/>
          <p:nvPr/>
        </p:nvPicPr>
        <p:blipFill>
          <a:blip r:embed="rId1100" cstate="print"/>
          <a:stretch>
            <a:fillRect/>
          </a:stretch>
        </p:blipFill>
        <p:spPr>
          <a:xfrm>
            <a:off x="2314638" y="595896"/>
            <a:ext cx="99999" cy="58280"/>
          </a:xfrm>
          <a:prstGeom prst="rect">
            <a:avLst/>
          </a:prstGeom>
        </p:spPr>
      </p:pic>
      <p:pic>
        <p:nvPicPr>
          <p:cNvPr id="2268" name="bg object 2268"/>
          <p:cNvPicPr/>
          <p:nvPr/>
        </p:nvPicPr>
        <p:blipFill>
          <a:blip r:embed="rId1101" cstate="print"/>
          <a:stretch>
            <a:fillRect/>
          </a:stretch>
        </p:blipFill>
        <p:spPr>
          <a:xfrm>
            <a:off x="2070569" y="594791"/>
            <a:ext cx="103428" cy="60706"/>
          </a:xfrm>
          <a:prstGeom prst="rect">
            <a:avLst/>
          </a:prstGeom>
        </p:spPr>
      </p:pic>
      <p:pic>
        <p:nvPicPr>
          <p:cNvPr id="2269" name="bg object 2269"/>
          <p:cNvPicPr/>
          <p:nvPr/>
        </p:nvPicPr>
        <p:blipFill>
          <a:blip r:embed="rId1102" cstate="print"/>
          <a:stretch>
            <a:fillRect/>
          </a:stretch>
        </p:blipFill>
        <p:spPr>
          <a:xfrm>
            <a:off x="5801931" y="584505"/>
            <a:ext cx="89776" cy="49834"/>
          </a:xfrm>
          <a:prstGeom prst="rect">
            <a:avLst/>
          </a:prstGeom>
        </p:spPr>
      </p:pic>
      <p:pic>
        <p:nvPicPr>
          <p:cNvPr id="2270" name="bg object 2270"/>
          <p:cNvPicPr/>
          <p:nvPr/>
        </p:nvPicPr>
        <p:blipFill>
          <a:blip r:embed="rId1103" cstate="print"/>
          <a:stretch>
            <a:fillRect/>
          </a:stretch>
        </p:blipFill>
        <p:spPr>
          <a:xfrm>
            <a:off x="5552376" y="586244"/>
            <a:ext cx="95707" cy="50025"/>
          </a:xfrm>
          <a:prstGeom prst="rect">
            <a:avLst/>
          </a:prstGeom>
        </p:spPr>
      </p:pic>
      <p:pic>
        <p:nvPicPr>
          <p:cNvPr id="2271" name="bg object 2271"/>
          <p:cNvPicPr/>
          <p:nvPr/>
        </p:nvPicPr>
        <p:blipFill>
          <a:blip r:embed="rId1104" cstate="print"/>
          <a:stretch>
            <a:fillRect/>
          </a:stretch>
        </p:blipFill>
        <p:spPr>
          <a:xfrm>
            <a:off x="1815312" y="603554"/>
            <a:ext cx="98069" cy="49834"/>
          </a:xfrm>
          <a:prstGeom prst="rect">
            <a:avLst/>
          </a:prstGeom>
        </p:spPr>
      </p:pic>
      <p:pic>
        <p:nvPicPr>
          <p:cNvPr id="2272" name="bg object 2272"/>
          <p:cNvPicPr/>
          <p:nvPr/>
        </p:nvPicPr>
        <p:blipFill>
          <a:blip r:embed="rId1105" cstate="print"/>
          <a:stretch>
            <a:fillRect/>
          </a:stretch>
        </p:blipFill>
        <p:spPr>
          <a:xfrm>
            <a:off x="1567637" y="604126"/>
            <a:ext cx="98615" cy="49593"/>
          </a:xfrm>
          <a:prstGeom prst="rect">
            <a:avLst/>
          </a:prstGeom>
        </p:spPr>
      </p:pic>
      <p:pic>
        <p:nvPicPr>
          <p:cNvPr id="2273" name="bg object 2273"/>
          <p:cNvPicPr/>
          <p:nvPr/>
        </p:nvPicPr>
        <p:blipFill>
          <a:blip r:embed="rId1106" cstate="print"/>
          <a:stretch>
            <a:fillRect/>
          </a:stretch>
        </p:blipFill>
        <p:spPr>
          <a:xfrm>
            <a:off x="1319707" y="607085"/>
            <a:ext cx="99275" cy="45148"/>
          </a:xfrm>
          <a:prstGeom prst="rect">
            <a:avLst/>
          </a:prstGeom>
        </p:spPr>
      </p:pic>
      <p:pic>
        <p:nvPicPr>
          <p:cNvPr id="2274" name="bg object 2274"/>
          <p:cNvPicPr/>
          <p:nvPr/>
        </p:nvPicPr>
        <p:blipFill>
          <a:blip r:embed="rId1107" cstate="print"/>
          <a:stretch>
            <a:fillRect/>
          </a:stretch>
        </p:blipFill>
        <p:spPr>
          <a:xfrm>
            <a:off x="6303771" y="587565"/>
            <a:ext cx="80035" cy="40284"/>
          </a:xfrm>
          <a:prstGeom prst="rect">
            <a:avLst/>
          </a:prstGeom>
        </p:spPr>
      </p:pic>
      <p:pic>
        <p:nvPicPr>
          <p:cNvPr id="2275" name="bg object 2275"/>
          <p:cNvPicPr/>
          <p:nvPr/>
        </p:nvPicPr>
        <p:blipFill>
          <a:blip r:embed="rId1108" cstate="print"/>
          <a:stretch>
            <a:fillRect/>
          </a:stretch>
        </p:blipFill>
        <p:spPr>
          <a:xfrm>
            <a:off x="6056757" y="586968"/>
            <a:ext cx="85153" cy="43561"/>
          </a:xfrm>
          <a:prstGeom prst="rect">
            <a:avLst/>
          </a:prstGeom>
        </p:spPr>
      </p:pic>
      <p:pic>
        <p:nvPicPr>
          <p:cNvPr id="2276" name="bg object 2276"/>
          <p:cNvPicPr/>
          <p:nvPr/>
        </p:nvPicPr>
        <p:blipFill>
          <a:blip r:embed="rId1109" cstate="print"/>
          <a:stretch>
            <a:fillRect/>
          </a:stretch>
        </p:blipFill>
        <p:spPr>
          <a:xfrm>
            <a:off x="1073810" y="611797"/>
            <a:ext cx="86690" cy="40043"/>
          </a:xfrm>
          <a:prstGeom prst="rect">
            <a:avLst/>
          </a:prstGeom>
        </p:spPr>
      </p:pic>
      <p:pic>
        <p:nvPicPr>
          <p:cNvPr id="2277" name="bg object 2277"/>
          <p:cNvPicPr/>
          <p:nvPr/>
        </p:nvPicPr>
        <p:blipFill>
          <a:blip r:embed="rId1110" cstate="print"/>
          <a:stretch>
            <a:fillRect/>
          </a:stretch>
        </p:blipFill>
        <p:spPr>
          <a:xfrm>
            <a:off x="6809054" y="588733"/>
            <a:ext cx="65582" cy="32270"/>
          </a:xfrm>
          <a:prstGeom prst="rect">
            <a:avLst/>
          </a:prstGeom>
        </p:spPr>
      </p:pic>
      <p:pic>
        <p:nvPicPr>
          <p:cNvPr id="2278" name="bg object 2278"/>
          <p:cNvPicPr/>
          <p:nvPr/>
        </p:nvPicPr>
        <p:blipFill>
          <a:blip r:embed="rId1111" cstate="print"/>
          <a:stretch>
            <a:fillRect/>
          </a:stretch>
        </p:blipFill>
        <p:spPr>
          <a:xfrm>
            <a:off x="6557340" y="587311"/>
            <a:ext cx="76555" cy="37528"/>
          </a:xfrm>
          <a:prstGeom prst="rect">
            <a:avLst/>
          </a:prstGeom>
        </p:spPr>
      </p:pic>
      <p:pic>
        <p:nvPicPr>
          <p:cNvPr id="2279" name="bg object 2279"/>
          <p:cNvPicPr/>
          <p:nvPr/>
        </p:nvPicPr>
        <p:blipFill>
          <a:blip r:embed="rId1112" cstate="print"/>
          <a:stretch>
            <a:fillRect/>
          </a:stretch>
        </p:blipFill>
        <p:spPr>
          <a:xfrm>
            <a:off x="834135" y="613829"/>
            <a:ext cx="71500" cy="37287"/>
          </a:xfrm>
          <a:prstGeom prst="rect">
            <a:avLst/>
          </a:prstGeom>
        </p:spPr>
      </p:pic>
      <p:pic>
        <p:nvPicPr>
          <p:cNvPr id="2280" name="bg object 2280"/>
          <p:cNvPicPr/>
          <p:nvPr/>
        </p:nvPicPr>
        <p:blipFill>
          <a:blip r:embed="rId1113" cstate="print"/>
          <a:stretch>
            <a:fillRect/>
          </a:stretch>
        </p:blipFill>
        <p:spPr>
          <a:xfrm>
            <a:off x="7058367" y="589127"/>
            <a:ext cx="59474" cy="28638"/>
          </a:xfrm>
          <a:prstGeom prst="rect">
            <a:avLst/>
          </a:prstGeom>
        </p:spPr>
      </p:pic>
      <p:pic>
        <p:nvPicPr>
          <p:cNvPr id="2281" name="bg object 2281"/>
          <p:cNvPicPr/>
          <p:nvPr/>
        </p:nvPicPr>
        <p:blipFill>
          <a:blip r:embed="rId1114" cstate="print"/>
          <a:stretch>
            <a:fillRect/>
          </a:stretch>
        </p:blipFill>
        <p:spPr>
          <a:xfrm>
            <a:off x="583857" y="617575"/>
            <a:ext cx="67703" cy="32016"/>
          </a:xfrm>
          <a:prstGeom prst="rect">
            <a:avLst/>
          </a:prstGeom>
        </p:spPr>
      </p:pic>
      <p:pic>
        <p:nvPicPr>
          <p:cNvPr id="2282" name="bg object 2282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340804" y="620204"/>
            <a:ext cx="60325" cy="28460"/>
          </a:xfrm>
          <a:prstGeom prst="rect">
            <a:avLst/>
          </a:prstGeom>
        </p:spPr>
      </p:pic>
      <p:pic>
        <p:nvPicPr>
          <p:cNvPr id="2283" name="bg object 2283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7316736" y="590473"/>
            <a:ext cx="47180" cy="23164"/>
          </a:xfrm>
          <a:prstGeom prst="rect">
            <a:avLst/>
          </a:prstGeom>
        </p:spPr>
      </p:pic>
      <p:pic>
        <p:nvPicPr>
          <p:cNvPr id="2284" name="bg object 2284"/>
          <p:cNvPicPr/>
          <p:nvPr/>
        </p:nvPicPr>
        <p:blipFill>
          <a:blip r:embed="rId1116" cstate="print"/>
          <a:stretch>
            <a:fillRect/>
          </a:stretch>
        </p:blipFill>
        <p:spPr>
          <a:xfrm>
            <a:off x="96342" y="623874"/>
            <a:ext cx="44818" cy="22986"/>
          </a:xfrm>
          <a:prstGeom prst="rect">
            <a:avLst/>
          </a:prstGeom>
        </p:spPr>
      </p:pic>
      <p:pic>
        <p:nvPicPr>
          <p:cNvPr id="2285" name="bg object 2285"/>
          <p:cNvPicPr/>
          <p:nvPr/>
        </p:nvPicPr>
        <p:blipFill>
          <a:blip r:embed="rId1117" cstate="print"/>
          <a:stretch>
            <a:fillRect/>
          </a:stretch>
        </p:blipFill>
        <p:spPr>
          <a:xfrm>
            <a:off x="4855349" y="426148"/>
            <a:ext cx="102565" cy="58762"/>
          </a:xfrm>
          <a:prstGeom prst="rect">
            <a:avLst/>
          </a:prstGeom>
        </p:spPr>
      </p:pic>
      <p:pic>
        <p:nvPicPr>
          <p:cNvPr id="2286" name="bg object 2286"/>
          <p:cNvPicPr/>
          <p:nvPr/>
        </p:nvPicPr>
        <p:blipFill>
          <a:blip r:embed="rId1118" cstate="print"/>
          <a:stretch>
            <a:fillRect/>
          </a:stretch>
        </p:blipFill>
        <p:spPr>
          <a:xfrm>
            <a:off x="4588805" y="422377"/>
            <a:ext cx="106384" cy="67309"/>
          </a:xfrm>
          <a:prstGeom prst="rect">
            <a:avLst/>
          </a:prstGeom>
        </p:spPr>
      </p:pic>
      <p:pic>
        <p:nvPicPr>
          <p:cNvPr id="2287" name="bg object 2287"/>
          <p:cNvPicPr/>
          <p:nvPr/>
        </p:nvPicPr>
        <p:blipFill>
          <a:blip r:embed="rId1119" cstate="print"/>
          <a:stretch>
            <a:fillRect/>
          </a:stretch>
        </p:blipFill>
        <p:spPr>
          <a:xfrm>
            <a:off x="4328972" y="423532"/>
            <a:ext cx="107289" cy="67322"/>
          </a:xfrm>
          <a:prstGeom prst="rect">
            <a:avLst/>
          </a:prstGeom>
        </p:spPr>
      </p:pic>
      <p:pic>
        <p:nvPicPr>
          <p:cNvPr id="2288" name="bg object 2288"/>
          <p:cNvPicPr/>
          <p:nvPr/>
        </p:nvPicPr>
        <p:blipFill>
          <a:blip r:embed="rId1120" cstate="print"/>
          <a:stretch>
            <a:fillRect/>
          </a:stretch>
        </p:blipFill>
        <p:spPr>
          <a:xfrm>
            <a:off x="4064533" y="424738"/>
            <a:ext cx="106476" cy="67310"/>
          </a:xfrm>
          <a:prstGeom prst="rect">
            <a:avLst/>
          </a:prstGeom>
        </p:spPr>
      </p:pic>
      <p:pic>
        <p:nvPicPr>
          <p:cNvPr id="2289" name="bg object 2289"/>
          <p:cNvPicPr/>
          <p:nvPr/>
        </p:nvPicPr>
        <p:blipFill>
          <a:blip r:embed="rId1121" cstate="print"/>
          <a:stretch>
            <a:fillRect/>
          </a:stretch>
        </p:blipFill>
        <p:spPr>
          <a:xfrm>
            <a:off x="3805504" y="428371"/>
            <a:ext cx="102742" cy="64592"/>
          </a:xfrm>
          <a:prstGeom prst="rect">
            <a:avLst/>
          </a:prstGeom>
        </p:spPr>
      </p:pic>
      <p:pic>
        <p:nvPicPr>
          <p:cNvPr id="2290" name="bg object 2290"/>
          <p:cNvPicPr/>
          <p:nvPr/>
        </p:nvPicPr>
        <p:blipFill>
          <a:blip r:embed="rId1122" cstate="print"/>
          <a:stretch>
            <a:fillRect/>
          </a:stretch>
        </p:blipFill>
        <p:spPr>
          <a:xfrm>
            <a:off x="3540468" y="429590"/>
            <a:ext cx="102222" cy="64566"/>
          </a:xfrm>
          <a:prstGeom prst="rect">
            <a:avLst/>
          </a:prstGeom>
        </p:spPr>
      </p:pic>
      <p:pic>
        <p:nvPicPr>
          <p:cNvPr id="2291" name="bg object 2291"/>
          <p:cNvPicPr/>
          <p:nvPr/>
        </p:nvPicPr>
        <p:blipFill>
          <a:blip r:embed="rId1123" cstate="print"/>
          <a:stretch>
            <a:fillRect/>
          </a:stretch>
        </p:blipFill>
        <p:spPr>
          <a:xfrm>
            <a:off x="3281565" y="430771"/>
            <a:ext cx="102095" cy="64566"/>
          </a:xfrm>
          <a:prstGeom prst="rect">
            <a:avLst/>
          </a:prstGeom>
        </p:spPr>
      </p:pic>
      <p:pic>
        <p:nvPicPr>
          <p:cNvPr id="2292" name="bg object 2292"/>
          <p:cNvPicPr/>
          <p:nvPr/>
        </p:nvPicPr>
        <p:blipFill>
          <a:blip r:embed="rId1124" cstate="print"/>
          <a:stretch>
            <a:fillRect/>
          </a:stretch>
        </p:blipFill>
        <p:spPr>
          <a:xfrm>
            <a:off x="3023870" y="429526"/>
            <a:ext cx="106260" cy="67221"/>
          </a:xfrm>
          <a:prstGeom prst="rect">
            <a:avLst/>
          </a:prstGeom>
        </p:spPr>
      </p:pic>
      <p:pic>
        <p:nvPicPr>
          <p:cNvPr id="2293" name="bg object 2293"/>
          <p:cNvPicPr/>
          <p:nvPr/>
        </p:nvPicPr>
        <p:blipFill>
          <a:blip r:embed="rId1125" cstate="print"/>
          <a:stretch>
            <a:fillRect/>
          </a:stretch>
        </p:blipFill>
        <p:spPr>
          <a:xfrm>
            <a:off x="2758452" y="430707"/>
            <a:ext cx="106959" cy="67221"/>
          </a:xfrm>
          <a:prstGeom prst="rect">
            <a:avLst/>
          </a:prstGeom>
        </p:spPr>
      </p:pic>
      <p:pic>
        <p:nvPicPr>
          <p:cNvPr id="2294" name="bg object 2294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2493822" y="436969"/>
            <a:ext cx="110947" cy="59728"/>
          </a:xfrm>
          <a:prstGeom prst="rect">
            <a:avLst/>
          </a:prstGeom>
        </p:spPr>
      </p:pic>
      <p:pic>
        <p:nvPicPr>
          <p:cNvPr id="2295" name="bg object 2295"/>
          <p:cNvPicPr/>
          <p:nvPr/>
        </p:nvPicPr>
        <p:blipFill>
          <a:blip r:embed="rId1127" cstate="print"/>
          <a:stretch>
            <a:fillRect/>
          </a:stretch>
        </p:blipFill>
        <p:spPr>
          <a:xfrm>
            <a:off x="5640348" y="427303"/>
            <a:ext cx="95481" cy="50266"/>
          </a:xfrm>
          <a:prstGeom prst="rect">
            <a:avLst/>
          </a:prstGeom>
        </p:spPr>
      </p:pic>
      <p:pic>
        <p:nvPicPr>
          <p:cNvPr id="2296" name="bg object 2296"/>
          <p:cNvPicPr/>
          <p:nvPr/>
        </p:nvPicPr>
        <p:blipFill>
          <a:blip r:embed="rId1128" cstate="print"/>
          <a:stretch>
            <a:fillRect/>
          </a:stretch>
        </p:blipFill>
        <p:spPr>
          <a:xfrm>
            <a:off x="5377877" y="426516"/>
            <a:ext cx="92544" cy="55181"/>
          </a:xfrm>
          <a:prstGeom prst="rect">
            <a:avLst/>
          </a:prstGeom>
        </p:spPr>
      </p:pic>
      <p:pic>
        <p:nvPicPr>
          <p:cNvPr id="2297" name="bg object 2297"/>
          <p:cNvPicPr/>
          <p:nvPr/>
        </p:nvPicPr>
        <p:blipFill>
          <a:blip r:embed="rId1129" cstate="print"/>
          <a:stretch>
            <a:fillRect/>
          </a:stretch>
        </p:blipFill>
        <p:spPr>
          <a:xfrm>
            <a:off x="5117159" y="426935"/>
            <a:ext cx="96024" cy="56400"/>
          </a:xfrm>
          <a:prstGeom prst="rect">
            <a:avLst/>
          </a:prstGeom>
        </p:spPr>
      </p:pic>
      <p:pic>
        <p:nvPicPr>
          <p:cNvPr id="2298" name="bg object 2298"/>
          <p:cNvPicPr/>
          <p:nvPr/>
        </p:nvPicPr>
        <p:blipFill>
          <a:blip r:embed="rId1130" cstate="print"/>
          <a:stretch>
            <a:fillRect/>
          </a:stretch>
        </p:blipFill>
        <p:spPr>
          <a:xfrm>
            <a:off x="2232507" y="441502"/>
            <a:ext cx="99923" cy="55181"/>
          </a:xfrm>
          <a:prstGeom prst="rect">
            <a:avLst/>
          </a:prstGeom>
        </p:spPr>
      </p:pic>
      <p:pic>
        <p:nvPicPr>
          <p:cNvPr id="2299" name="bg object 2299"/>
          <p:cNvPicPr/>
          <p:nvPr/>
        </p:nvPicPr>
        <p:blipFill>
          <a:blip r:embed="rId1131" cstate="print"/>
          <a:stretch>
            <a:fillRect/>
          </a:stretch>
        </p:blipFill>
        <p:spPr>
          <a:xfrm>
            <a:off x="1972386" y="442011"/>
            <a:ext cx="99847" cy="54990"/>
          </a:xfrm>
          <a:prstGeom prst="rect">
            <a:avLst/>
          </a:prstGeom>
        </p:spPr>
      </p:pic>
      <p:pic>
        <p:nvPicPr>
          <p:cNvPr id="2300" name="bg object 2300"/>
          <p:cNvPicPr/>
          <p:nvPr/>
        </p:nvPicPr>
        <p:blipFill>
          <a:blip r:embed="rId1132" cstate="print"/>
          <a:stretch>
            <a:fillRect/>
          </a:stretch>
        </p:blipFill>
        <p:spPr>
          <a:xfrm>
            <a:off x="1704873" y="445223"/>
            <a:ext cx="101714" cy="50114"/>
          </a:xfrm>
          <a:prstGeom prst="rect">
            <a:avLst/>
          </a:prstGeom>
        </p:spPr>
      </p:pic>
      <p:pic>
        <p:nvPicPr>
          <p:cNvPr id="2301" name="bg object 2301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6172072" y="426732"/>
            <a:ext cx="80073" cy="44932"/>
          </a:xfrm>
          <a:prstGeom prst="rect">
            <a:avLst/>
          </a:prstGeom>
        </p:spPr>
      </p:pic>
      <p:pic>
        <p:nvPicPr>
          <p:cNvPr id="2302" name="bg object 2302"/>
          <p:cNvPicPr/>
          <p:nvPr/>
        </p:nvPicPr>
        <p:blipFill>
          <a:blip r:embed="rId1134" cstate="print"/>
          <a:stretch>
            <a:fillRect/>
          </a:stretch>
        </p:blipFill>
        <p:spPr>
          <a:xfrm>
            <a:off x="5905245" y="429145"/>
            <a:ext cx="84937" cy="46723"/>
          </a:xfrm>
          <a:prstGeom prst="rect">
            <a:avLst/>
          </a:prstGeom>
        </p:spPr>
      </p:pic>
      <p:pic>
        <p:nvPicPr>
          <p:cNvPr id="2303" name="bg object 2303"/>
          <p:cNvPicPr/>
          <p:nvPr/>
        </p:nvPicPr>
        <p:blipFill>
          <a:blip r:embed="rId1135" cstate="print"/>
          <a:stretch>
            <a:fillRect/>
          </a:stretch>
        </p:blipFill>
        <p:spPr>
          <a:xfrm>
            <a:off x="1451648" y="449414"/>
            <a:ext cx="87020" cy="46507"/>
          </a:xfrm>
          <a:prstGeom prst="rect">
            <a:avLst/>
          </a:prstGeom>
        </p:spPr>
      </p:pic>
      <p:pic>
        <p:nvPicPr>
          <p:cNvPr id="2304" name="bg object 2304"/>
          <p:cNvPicPr/>
          <p:nvPr/>
        </p:nvPicPr>
        <p:blipFill>
          <a:blip r:embed="rId1136" cstate="print"/>
          <a:stretch>
            <a:fillRect/>
          </a:stretch>
        </p:blipFill>
        <p:spPr>
          <a:xfrm>
            <a:off x="1191603" y="451510"/>
            <a:ext cx="90195" cy="44246"/>
          </a:xfrm>
          <a:prstGeom prst="rect">
            <a:avLst/>
          </a:prstGeom>
        </p:spPr>
      </p:pic>
      <p:pic>
        <p:nvPicPr>
          <p:cNvPr id="2305" name="bg object 2305"/>
          <p:cNvPicPr/>
          <p:nvPr/>
        </p:nvPicPr>
        <p:blipFill>
          <a:blip r:embed="rId1137" cstate="print"/>
          <a:stretch>
            <a:fillRect/>
          </a:stretch>
        </p:blipFill>
        <p:spPr>
          <a:xfrm>
            <a:off x="6430593" y="428675"/>
            <a:ext cx="79743" cy="41567"/>
          </a:xfrm>
          <a:prstGeom prst="rect">
            <a:avLst/>
          </a:prstGeom>
        </p:spPr>
      </p:pic>
      <p:pic>
        <p:nvPicPr>
          <p:cNvPr id="2306" name="bg object 2306"/>
          <p:cNvPicPr/>
          <p:nvPr/>
        </p:nvPicPr>
        <p:blipFill>
          <a:blip r:embed="rId1138" cstate="print"/>
          <a:stretch>
            <a:fillRect/>
          </a:stretch>
        </p:blipFill>
        <p:spPr>
          <a:xfrm>
            <a:off x="933119" y="453720"/>
            <a:ext cx="74599" cy="41363"/>
          </a:xfrm>
          <a:prstGeom prst="rect">
            <a:avLst/>
          </a:prstGeom>
        </p:spPr>
      </p:pic>
      <p:pic>
        <p:nvPicPr>
          <p:cNvPr id="2307" name="bg object 2307"/>
          <p:cNvPicPr/>
          <p:nvPr/>
        </p:nvPicPr>
        <p:blipFill>
          <a:blip r:embed="rId1139" cstate="print"/>
          <a:stretch>
            <a:fillRect/>
          </a:stretch>
        </p:blipFill>
        <p:spPr>
          <a:xfrm>
            <a:off x="6963638" y="430885"/>
            <a:ext cx="62318" cy="31648"/>
          </a:xfrm>
          <a:prstGeom prst="rect">
            <a:avLst/>
          </a:prstGeom>
        </p:spPr>
      </p:pic>
      <p:pic>
        <p:nvPicPr>
          <p:cNvPr id="2308" name="bg object 2308"/>
          <p:cNvPicPr/>
          <p:nvPr/>
        </p:nvPicPr>
        <p:blipFill>
          <a:blip r:embed="rId1140" cstate="print"/>
          <a:stretch>
            <a:fillRect/>
          </a:stretch>
        </p:blipFill>
        <p:spPr>
          <a:xfrm>
            <a:off x="6700532" y="432105"/>
            <a:ext cx="68999" cy="33274"/>
          </a:xfrm>
          <a:prstGeom prst="rect">
            <a:avLst/>
          </a:prstGeom>
        </p:spPr>
      </p:pic>
      <p:pic>
        <p:nvPicPr>
          <p:cNvPr id="2309" name="bg object 2309"/>
          <p:cNvPicPr/>
          <p:nvPr/>
        </p:nvPicPr>
        <p:blipFill>
          <a:blip r:embed="rId1141" cstate="print"/>
          <a:stretch>
            <a:fillRect/>
          </a:stretch>
        </p:blipFill>
        <p:spPr>
          <a:xfrm>
            <a:off x="674763" y="459511"/>
            <a:ext cx="67906" cy="33058"/>
          </a:xfrm>
          <a:prstGeom prst="rect">
            <a:avLst/>
          </a:prstGeom>
        </p:spPr>
      </p:pic>
      <p:pic>
        <p:nvPicPr>
          <p:cNvPr id="2310" name="bg object 2310"/>
          <p:cNvPicPr/>
          <p:nvPr/>
        </p:nvPicPr>
        <p:blipFill>
          <a:blip r:embed="rId1142" cstate="print"/>
          <a:stretch>
            <a:fillRect/>
          </a:stretch>
        </p:blipFill>
        <p:spPr>
          <a:xfrm>
            <a:off x="413905" y="460667"/>
            <a:ext cx="63080" cy="31432"/>
          </a:xfrm>
          <a:prstGeom prst="rect">
            <a:avLst/>
          </a:prstGeom>
        </p:spPr>
      </p:pic>
      <p:pic>
        <p:nvPicPr>
          <p:cNvPr id="2311" name="bg object 2311"/>
          <p:cNvPicPr/>
          <p:nvPr/>
        </p:nvPicPr>
        <p:blipFill>
          <a:blip r:embed="rId1143" cstate="print"/>
          <a:stretch>
            <a:fillRect/>
          </a:stretch>
        </p:blipFill>
        <p:spPr>
          <a:xfrm>
            <a:off x="7229640" y="432447"/>
            <a:ext cx="49161" cy="25666"/>
          </a:xfrm>
          <a:prstGeom prst="rect">
            <a:avLst/>
          </a:prstGeom>
        </p:spPr>
      </p:pic>
      <p:pic>
        <p:nvPicPr>
          <p:cNvPr id="2312" name="bg object 2312"/>
          <p:cNvPicPr/>
          <p:nvPr/>
        </p:nvPicPr>
        <p:blipFill>
          <a:blip r:embed="rId542" cstate="print"/>
          <a:stretch>
            <a:fillRect/>
          </a:stretch>
        </p:blipFill>
        <p:spPr>
          <a:xfrm>
            <a:off x="7495285" y="432244"/>
            <a:ext cx="44081" cy="23012"/>
          </a:xfrm>
          <a:prstGeom prst="rect">
            <a:avLst/>
          </a:prstGeom>
        </p:spPr>
      </p:pic>
      <p:pic>
        <p:nvPicPr>
          <p:cNvPr id="2313" name="bg object 2313"/>
          <p:cNvPicPr/>
          <p:nvPr/>
        </p:nvPicPr>
        <p:blipFill>
          <a:blip r:embed="rId1144" cstate="print"/>
          <a:stretch>
            <a:fillRect/>
          </a:stretch>
        </p:blipFill>
        <p:spPr>
          <a:xfrm>
            <a:off x="162902" y="464565"/>
            <a:ext cx="47015" cy="25476"/>
          </a:xfrm>
          <a:prstGeom prst="rect">
            <a:avLst/>
          </a:prstGeom>
        </p:spPr>
      </p:pic>
      <p:pic>
        <p:nvPicPr>
          <p:cNvPr id="2314" name="bg object 2314"/>
          <p:cNvPicPr/>
          <p:nvPr/>
        </p:nvPicPr>
        <p:blipFill>
          <a:blip r:embed="rId1145" cstate="print"/>
          <a:stretch>
            <a:fillRect/>
          </a:stretch>
        </p:blipFill>
        <p:spPr>
          <a:xfrm>
            <a:off x="4913160" y="251155"/>
            <a:ext cx="95122" cy="59435"/>
          </a:xfrm>
          <a:prstGeom prst="rect">
            <a:avLst/>
          </a:prstGeom>
        </p:spPr>
      </p:pic>
      <p:pic>
        <p:nvPicPr>
          <p:cNvPr id="2315" name="bg object 2315"/>
          <p:cNvPicPr/>
          <p:nvPr/>
        </p:nvPicPr>
        <p:blipFill>
          <a:blip r:embed="rId1146" cstate="print"/>
          <a:stretch>
            <a:fillRect/>
          </a:stretch>
        </p:blipFill>
        <p:spPr>
          <a:xfrm>
            <a:off x="4634230" y="252108"/>
            <a:ext cx="95605" cy="61315"/>
          </a:xfrm>
          <a:prstGeom prst="rect">
            <a:avLst/>
          </a:prstGeom>
        </p:spPr>
      </p:pic>
      <p:pic>
        <p:nvPicPr>
          <p:cNvPr id="2316" name="bg object 2316"/>
          <p:cNvPicPr/>
          <p:nvPr/>
        </p:nvPicPr>
        <p:blipFill>
          <a:blip r:embed="rId1147" cstate="print"/>
          <a:stretch>
            <a:fillRect/>
          </a:stretch>
        </p:blipFill>
        <p:spPr>
          <a:xfrm>
            <a:off x="4358690" y="252501"/>
            <a:ext cx="97802" cy="62699"/>
          </a:xfrm>
          <a:prstGeom prst="rect">
            <a:avLst/>
          </a:prstGeom>
        </p:spPr>
      </p:pic>
      <p:pic>
        <p:nvPicPr>
          <p:cNvPr id="2317" name="bg object 2317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4079531" y="253746"/>
            <a:ext cx="96507" cy="62687"/>
          </a:xfrm>
          <a:prstGeom prst="rect">
            <a:avLst/>
          </a:prstGeom>
        </p:spPr>
      </p:pic>
      <p:pic>
        <p:nvPicPr>
          <p:cNvPr id="2318" name="bg object 2318"/>
          <p:cNvPicPr/>
          <p:nvPr/>
        </p:nvPicPr>
        <p:blipFill>
          <a:blip r:embed="rId1149" cstate="print"/>
          <a:stretch>
            <a:fillRect/>
          </a:stretch>
        </p:blipFill>
        <p:spPr>
          <a:xfrm>
            <a:off x="3806469" y="254952"/>
            <a:ext cx="95516" cy="62687"/>
          </a:xfrm>
          <a:prstGeom prst="rect">
            <a:avLst/>
          </a:prstGeom>
        </p:spPr>
      </p:pic>
      <p:pic>
        <p:nvPicPr>
          <p:cNvPr id="2319" name="bg object 2319"/>
          <p:cNvPicPr/>
          <p:nvPr/>
        </p:nvPicPr>
        <p:blipFill>
          <a:blip r:embed="rId1150" cstate="print"/>
          <a:stretch>
            <a:fillRect/>
          </a:stretch>
        </p:blipFill>
        <p:spPr>
          <a:xfrm>
            <a:off x="3526078" y="256209"/>
            <a:ext cx="96253" cy="62687"/>
          </a:xfrm>
          <a:prstGeom prst="rect">
            <a:avLst/>
          </a:prstGeom>
        </p:spPr>
      </p:pic>
      <p:pic>
        <p:nvPicPr>
          <p:cNvPr id="2320" name="bg object 2320"/>
          <p:cNvPicPr/>
          <p:nvPr/>
        </p:nvPicPr>
        <p:blipFill>
          <a:blip r:embed="rId1151" cstate="print"/>
          <a:stretch>
            <a:fillRect/>
          </a:stretch>
        </p:blipFill>
        <p:spPr>
          <a:xfrm>
            <a:off x="3252076" y="257416"/>
            <a:ext cx="97104" cy="62687"/>
          </a:xfrm>
          <a:prstGeom prst="rect">
            <a:avLst/>
          </a:prstGeom>
        </p:spPr>
      </p:pic>
      <p:pic>
        <p:nvPicPr>
          <p:cNvPr id="2321" name="bg object 2321"/>
          <p:cNvPicPr/>
          <p:nvPr/>
        </p:nvPicPr>
        <p:blipFill>
          <a:blip r:embed="rId1152" cstate="print"/>
          <a:stretch>
            <a:fillRect/>
          </a:stretch>
        </p:blipFill>
        <p:spPr>
          <a:xfrm>
            <a:off x="2977984" y="258661"/>
            <a:ext cx="98005" cy="62623"/>
          </a:xfrm>
          <a:prstGeom prst="rect">
            <a:avLst/>
          </a:prstGeom>
        </p:spPr>
      </p:pic>
      <p:pic>
        <p:nvPicPr>
          <p:cNvPr id="2322" name="bg object 2322"/>
          <p:cNvPicPr/>
          <p:nvPr/>
        </p:nvPicPr>
        <p:blipFill>
          <a:blip r:embed="rId1153" cstate="print"/>
          <a:stretch>
            <a:fillRect/>
          </a:stretch>
        </p:blipFill>
        <p:spPr>
          <a:xfrm>
            <a:off x="2696730" y="260756"/>
            <a:ext cx="100571" cy="61213"/>
          </a:xfrm>
          <a:prstGeom prst="rect">
            <a:avLst/>
          </a:prstGeom>
        </p:spPr>
      </p:pic>
      <p:pic>
        <p:nvPicPr>
          <p:cNvPr id="2323" name="bg object 2323"/>
          <p:cNvPicPr/>
          <p:nvPr/>
        </p:nvPicPr>
        <p:blipFill>
          <a:blip r:embed="rId1154" cstate="print"/>
          <a:stretch>
            <a:fillRect/>
          </a:stretch>
        </p:blipFill>
        <p:spPr>
          <a:xfrm>
            <a:off x="2421711" y="262293"/>
            <a:ext cx="101803" cy="59283"/>
          </a:xfrm>
          <a:prstGeom prst="rect">
            <a:avLst/>
          </a:prstGeom>
        </p:spPr>
      </p:pic>
      <p:pic>
        <p:nvPicPr>
          <p:cNvPr id="2324" name="bg object 2324"/>
          <p:cNvPicPr/>
          <p:nvPr/>
        </p:nvPicPr>
        <p:blipFill>
          <a:blip r:embed="rId1155" cstate="print"/>
          <a:stretch>
            <a:fillRect/>
          </a:stretch>
        </p:blipFill>
        <p:spPr>
          <a:xfrm>
            <a:off x="2138832" y="265455"/>
            <a:ext cx="104254" cy="55740"/>
          </a:xfrm>
          <a:prstGeom prst="rect">
            <a:avLst/>
          </a:prstGeom>
        </p:spPr>
      </p:pic>
      <p:pic>
        <p:nvPicPr>
          <p:cNvPr id="2325" name="bg object 2325"/>
          <p:cNvPicPr/>
          <p:nvPr/>
        </p:nvPicPr>
        <p:blipFill>
          <a:blip r:embed="rId1156" cstate="print"/>
          <a:stretch>
            <a:fillRect/>
          </a:stretch>
        </p:blipFill>
        <p:spPr>
          <a:xfrm>
            <a:off x="5463438" y="254088"/>
            <a:ext cx="87122" cy="51854"/>
          </a:xfrm>
          <a:prstGeom prst="rect">
            <a:avLst/>
          </a:prstGeom>
        </p:spPr>
      </p:pic>
      <p:pic>
        <p:nvPicPr>
          <p:cNvPr id="2326" name="bg object 2326"/>
          <p:cNvPicPr/>
          <p:nvPr/>
        </p:nvPicPr>
        <p:blipFill>
          <a:blip r:embed="rId1157" cstate="print"/>
          <a:stretch>
            <a:fillRect/>
          </a:stretch>
        </p:blipFill>
        <p:spPr>
          <a:xfrm>
            <a:off x="5743079" y="253796"/>
            <a:ext cx="86334" cy="49580"/>
          </a:xfrm>
          <a:prstGeom prst="rect">
            <a:avLst/>
          </a:prstGeom>
        </p:spPr>
      </p:pic>
      <p:pic>
        <p:nvPicPr>
          <p:cNvPr id="2327" name="bg object 2327"/>
          <p:cNvPicPr/>
          <p:nvPr/>
        </p:nvPicPr>
        <p:blipFill>
          <a:blip r:embed="rId1158" cstate="print"/>
          <a:stretch>
            <a:fillRect/>
          </a:stretch>
        </p:blipFill>
        <p:spPr>
          <a:xfrm>
            <a:off x="5191671" y="253974"/>
            <a:ext cx="86055" cy="53784"/>
          </a:xfrm>
          <a:prstGeom prst="rect">
            <a:avLst/>
          </a:prstGeom>
        </p:spPr>
      </p:pic>
      <p:pic>
        <p:nvPicPr>
          <p:cNvPr id="2328" name="bg object 2328"/>
          <p:cNvPicPr/>
          <p:nvPr/>
        </p:nvPicPr>
        <p:blipFill>
          <a:blip r:embed="rId1159" cstate="print"/>
          <a:stretch>
            <a:fillRect/>
          </a:stretch>
        </p:blipFill>
        <p:spPr>
          <a:xfrm>
            <a:off x="1871726" y="270129"/>
            <a:ext cx="89103" cy="51701"/>
          </a:xfrm>
          <a:prstGeom prst="rect">
            <a:avLst/>
          </a:prstGeom>
        </p:spPr>
      </p:pic>
      <p:pic>
        <p:nvPicPr>
          <p:cNvPr id="2329" name="bg object 2329"/>
          <p:cNvPicPr/>
          <p:nvPr/>
        </p:nvPicPr>
        <p:blipFill>
          <a:blip r:embed="rId1160" cstate="print"/>
          <a:stretch>
            <a:fillRect/>
          </a:stretch>
        </p:blipFill>
        <p:spPr>
          <a:xfrm>
            <a:off x="1591233" y="272326"/>
            <a:ext cx="91846" cy="49415"/>
          </a:xfrm>
          <a:prstGeom prst="rect">
            <a:avLst/>
          </a:prstGeom>
        </p:spPr>
      </p:pic>
      <p:pic>
        <p:nvPicPr>
          <p:cNvPr id="2330" name="bg object 2330"/>
          <p:cNvPicPr/>
          <p:nvPr/>
        </p:nvPicPr>
        <p:blipFill>
          <a:blip r:embed="rId1161" cstate="print"/>
          <a:stretch>
            <a:fillRect/>
          </a:stretch>
        </p:blipFill>
        <p:spPr>
          <a:xfrm>
            <a:off x="6303886" y="255777"/>
            <a:ext cx="70281" cy="39535"/>
          </a:xfrm>
          <a:prstGeom prst="rect">
            <a:avLst/>
          </a:prstGeom>
        </p:spPr>
      </p:pic>
      <p:pic>
        <p:nvPicPr>
          <p:cNvPr id="2331" name="bg object 2331"/>
          <p:cNvPicPr/>
          <p:nvPr/>
        </p:nvPicPr>
        <p:blipFill>
          <a:blip r:embed="rId1162" cstate="print"/>
          <a:stretch>
            <a:fillRect/>
          </a:stretch>
        </p:blipFill>
        <p:spPr>
          <a:xfrm>
            <a:off x="6018174" y="253670"/>
            <a:ext cx="81102" cy="46329"/>
          </a:xfrm>
          <a:prstGeom prst="rect">
            <a:avLst/>
          </a:prstGeom>
        </p:spPr>
      </p:pic>
      <p:pic>
        <p:nvPicPr>
          <p:cNvPr id="2332" name="bg object 2332"/>
          <p:cNvPicPr/>
          <p:nvPr/>
        </p:nvPicPr>
        <p:blipFill>
          <a:blip r:embed="rId1163" cstate="print"/>
          <a:stretch>
            <a:fillRect/>
          </a:stretch>
        </p:blipFill>
        <p:spPr>
          <a:xfrm>
            <a:off x="1324407" y="274625"/>
            <a:ext cx="76276" cy="46139"/>
          </a:xfrm>
          <a:prstGeom prst="rect">
            <a:avLst/>
          </a:prstGeom>
        </p:spPr>
      </p:pic>
      <p:pic>
        <p:nvPicPr>
          <p:cNvPr id="2333" name="bg object 2333"/>
          <p:cNvPicPr/>
          <p:nvPr/>
        </p:nvPicPr>
        <p:blipFill>
          <a:blip r:embed="rId1164" cstate="print"/>
          <a:stretch>
            <a:fillRect/>
          </a:stretch>
        </p:blipFill>
        <p:spPr>
          <a:xfrm>
            <a:off x="1051846" y="278003"/>
            <a:ext cx="75786" cy="41503"/>
          </a:xfrm>
          <a:prstGeom prst="rect">
            <a:avLst/>
          </a:prstGeom>
        </p:spPr>
      </p:pic>
      <p:pic>
        <p:nvPicPr>
          <p:cNvPr id="2334" name="bg object 2334"/>
          <p:cNvPicPr/>
          <p:nvPr/>
        </p:nvPicPr>
        <p:blipFill>
          <a:blip r:embed="rId1165" cstate="print"/>
          <a:stretch>
            <a:fillRect/>
          </a:stretch>
        </p:blipFill>
        <p:spPr>
          <a:xfrm>
            <a:off x="6869797" y="257124"/>
            <a:ext cx="50241" cy="31965"/>
          </a:xfrm>
          <a:prstGeom prst="rect">
            <a:avLst/>
          </a:prstGeom>
        </p:spPr>
      </p:pic>
      <p:pic>
        <p:nvPicPr>
          <p:cNvPr id="2335" name="bg object 2335"/>
          <p:cNvPicPr/>
          <p:nvPr/>
        </p:nvPicPr>
        <p:blipFill>
          <a:blip r:embed="rId1166" cstate="print"/>
          <a:stretch>
            <a:fillRect/>
          </a:stretch>
        </p:blipFill>
        <p:spPr>
          <a:xfrm>
            <a:off x="6580251" y="256273"/>
            <a:ext cx="63830" cy="35255"/>
          </a:xfrm>
          <a:prstGeom prst="rect">
            <a:avLst/>
          </a:prstGeom>
        </p:spPr>
      </p:pic>
      <p:pic>
        <p:nvPicPr>
          <p:cNvPr id="2336" name="bg object 2336"/>
          <p:cNvPicPr/>
          <p:nvPr/>
        </p:nvPicPr>
        <p:blipFill>
          <a:blip r:embed="rId1167" cstate="print"/>
          <a:stretch>
            <a:fillRect/>
          </a:stretch>
        </p:blipFill>
        <p:spPr>
          <a:xfrm>
            <a:off x="776846" y="282194"/>
            <a:ext cx="64566" cy="35052"/>
          </a:xfrm>
          <a:prstGeom prst="rect">
            <a:avLst/>
          </a:prstGeom>
        </p:spPr>
      </p:pic>
      <p:pic>
        <p:nvPicPr>
          <p:cNvPr id="2337" name="bg object 2337"/>
          <p:cNvPicPr/>
          <p:nvPr/>
        </p:nvPicPr>
        <p:blipFill>
          <a:blip r:embed="rId1168" cstate="print"/>
          <a:stretch>
            <a:fillRect/>
          </a:stretch>
        </p:blipFill>
        <p:spPr>
          <a:xfrm>
            <a:off x="508825" y="285445"/>
            <a:ext cx="50736" cy="31838"/>
          </a:xfrm>
          <a:prstGeom prst="rect">
            <a:avLst/>
          </a:prstGeom>
        </p:spPr>
      </p:pic>
      <p:pic>
        <p:nvPicPr>
          <p:cNvPr id="2338" name="bg object 2338"/>
          <p:cNvPicPr/>
          <p:nvPr/>
        </p:nvPicPr>
        <p:blipFill>
          <a:blip r:embed="rId1169" cstate="print"/>
          <a:stretch>
            <a:fillRect/>
          </a:stretch>
        </p:blipFill>
        <p:spPr>
          <a:xfrm>
            <a:off x="7413052" y="256921"/>
            <a:ext cx="46329" cy="25615"/>
          </a:xfrm>
          <a:prstGeom prst="rect">
            <a:avLst/>
          </a:prstGeom>
        </p:spPr>
      </p:pic>
      <p:pic>
        <p:nvPicPr>
          <p:cNvPr id="2339" name="bg object 2339"/>
          <p:cNvPicPr/>
          <p:nvPr/>
        </p:nvPicPr>
        <p:blipFill>
          <a:blip r:embed="rId1170" cstate="print"/>
          <a:stretch>
            <a:fillRect/>
          </a:stretch>
        </p:blipFill>
        <p:spPr>
          <a:xfrm>
            <a:off x="7139419" y="256908"/>
            <a:ext cx="51358" cy="28574"/>
          </a:xfrm>
          <a:prstGeom prst="rect">
            <a:avLst/>
          </a:prstGeom>
        </p:spPr>
      </p:pic>
      <p:pic>
        <p:nvPicPr>
          <p:cNvPr id="2340" name="bg object 2340"/>
          <p:cNvPicPr/>
          <p:nvPr/>
        </p:nvPicPr>
        <p:blipFill>
          <a:blip r:embed="rId1171" cstate="print"/>
          <a:stretch>
            <a:fillRect/>
          </a:stretch>
        </p:blipFill>
        <p:spPr>
          <a:xfrm>
            <a:off x="230174" y="287718"/>
            <a:ext cx="49276" cy="28409"/>
          </a:xfrm>
          <a:prstGeom prst="rect">
            <a:avLst/>
          </a:prstGeom>
        </p:spPr>
      </p:pic>
      <p:pic>
        <p:nvPicPr>
          <p:cNvPr id="2341" name="bg object 2341"/>
          <p:cNvPicPr/>
          <p:nvPr/>
        </p:nvPicPr>
        <p:blipFill>
          <a:blip r:embed="rId1172" cstate="print"/>
          <a:stretch>
            <a:fillRect/>
          </a:stretch>
        </p:blipFill>
        <p:spPr>
          <a:xfrm>
            <a:off x="0" y="305550"/>
            <a:ext cx="2413" cy="8722"/>
          </a:xfrm>
          <a:prstGeom prst="rect">
            <a:avLst/>
          </a:prstGeom>
        </p:spPr>
      </p:pic>
      <p:pic>
        <p:nvPicPr>
          <p:cNvPr id="2342" name="bg object 2342"/>
          <p:cNvPicPr/>
          <p:nvPr/>
        </p:nvPicPr>
        <p:blipFill>
          <a:blip r:embed="rId1173" cstate="print"/>
          <a:stretch>
            <a:fillRect/>
          </a:stretch>
        </p:blipFill>
        <p:spPr>
          <a:xfrm>
            <a:off x="5268836" y="50406"/>
            <a:ext cx="86448" cy="56108"/>
          </a:xfrm>
          <a:prstGeom prst="rect">
            <a:avLst/>
          </a:prstGeom>
        </p:spPr>
      </p:pic>
      <p:pic>
        <p:nvPicPr>
          <p:cNvPr id="2343" name="bg object 2343"/>
          <p:cNvPicPr/>
          <p:nvPr/>
        </p:nvPicPr>
        <p:blipFill>
          <a:blip r:embed="rId1174" cstate="print"/>
          <a:stretch>
            <a:fillRect/>
          </a:stretch>
        </p:blipFill>
        <p:spPr>
          <a:xfrm>
            <a:off x="4979428" y="54330"/>
            <a:ext cx="88455" cy="55499"/>
          </a:xfrm>
          <a:prstGeom prst="rect">
            <a:avLst/>
          </a:prstGeom>
        </p:spPr>
      </p:pic>
      <p:pic>
        <p:nvPicPr>
          <p:cNvPr id="2344" name="bg object 2344"/>
          <p:cNvPicPr/>
          <p:nvPr/>
        </p:nvPicPr>
        <p:blipFill>
          <a:blip r:embed="rId1175" cstate="print"/>
          <a:stretch>
            <a:fillRect/>
          </a:stretch>
        </p:blipFill>
        <p:spPr>
          <a:xfrm>
            <a:off x="4683836" y="55650"/>
            <a:ext cx="87604" cy="55460"/>
          </a:xfrm>
          <a:prstGeom prst="rect">
            <a:avLst/>
          </a:prstGeom>
        </p:spPr>
      </p:pic>
      <p:pic>
        <p:nvPicPr>
          <p:cNvPr id="2345" name="bg object 2345"/>
          <p:cNvPicPr/>
          <p:nvPr/>
        </p:nvPicPr>
        <p:blipFill>
          <a:blip r:embed="rId1176" cstate="print"/>
          <a:stretch>
            <a:fillRect/>
          </a:stretch>
        </p:blipFill>
        <p:spPr>
          <a:xfrm>
            <a:off x="4392269" y="55816"/>
            <a:ext cx="89192" cy="58204"/>
          </a:xfrm>
          <a:prstGeom prst="rect">
            <a:avLst/>
          </a:prstGeom>
        </p:spPr>
      </p:pic>
      <p:pic>
        <p:nvPicPr>
          <p:cNvPr id="2346" name="bg object 2346"/>
          <p:cNvPicPr/>
          <p:nvPr/>
        </p:nvPicPr>
        <p:blipFill>
          <a:blip r:embed="rId1177" cstate="print"/>
          <a:stretch>
            <a:fillRect/>
          </a:stretch>
        </p:blipFill>
        <p:spPr>
          <a:xfrm>
            <a:off x="4095724" y="57073"/>
            <a:ext cx="88900" cy="58229"/>
          </a:xfrm>
          <a:prstGeom prst="rect">
            <a:avLst/>
          </a:prstGeom>
        </p:spPr>
      </p:pic>
      <p:pic>
        <p:nvPicPr>
          <p:cNvPr id="2347" name="bg object 2347"/>
          <p:cNvPicPr/>
          <p:nvPr/>
        </p:nvPicPr>
        <p:blipFill>
          <a:blip r:embed="rId1178" cstate="print"/>
          <a:stretch>
            <a:fillRect/>
          </a:stretch>
        </p:blipFill>
        <p:spPr>
          <a:xfrm>
            <a:off x="3805720" y="58381"/>
            <a:ext cx="88925" cy="58191"/>
          </a:xfrm>
          <a:prstGeom prst="rect">
            <a:avLst/>
          </a:prstGeom>
        </p:spPr>
      </p:pic>
      <p:pic>
        <p:nvPicPr>
          <p:cNvPr id="2348" name="bg object 2348"/>
          <p:cNvPicPr/>
          <p:nvPr/>
        </p:nvPicPr>
        <p:blipFill>
          <a:blip r:embed="rId1179" cstate="print"/>
          <a:stretch>
            <a:fillRect/>
          </a:stretch>
        </p:blipFill>
        <p:spPr>
          <a:xfrm>
            <a:off x="3508781" y="59639"/>
            <a:ext cx="88798" cy="58216"/>
          </a:xfrm>
          <a:prstGeom prst="rect">
            <a:avLst/>
          </a:prstGeom>
        </p:spPr>
      </p:pic>
      <p:pic>
        <p:nvPicPr>
          <p:cNvPr id="2349" name="bg object 2349"/>
          <p:cNvPicPr/>
          <p:nvPr/>
        </p:nvPicPr>
        <p:blipFill>
          <a:blip r:embed="rId1180" cstate="print"/>
          <a:stretch>
            <a:fillRect/>
          </a:stretch>
        </p:blipFill>
        <p:spPr>
          <a:xfrm>
            <a:off x="3218611" y="60909"/>
            <a:ext cx="88938" cy="58178"/>
          </a:xfrm>
          <a:prstGeom prst="rect">
            <a:avLst/>
          </a:prstGeom>
        </p:spPr>
      </p:pic>
      <p:pic>
        <p:nvPicPr>
          <p:cNvPr id="2350" name="bg object 2350"/>
          <p:cNvPicPr/>
          <p:nvPr/>
        </p:nvPicPr>
        <p:blipFill>
          <a:blip r:embed="rId1181" cstate="print"/>
          <a:stretch>
            <a:fillRect/>
          </a:stretch>
        </p:blipFill>
        <p:spPr>
          <a:xfrm>
            <a:off x="2927693" y="62179"/>
            <a:ext cx="89623" cy="58165"/>
          </a:xfrm>
          <a:prstGeom prst="rect">
            <a:avLst/>
          </a:prstGeom>
        </p:spPr>
      </p:pic>
      <p:pic>
        <p:nvPicPr>
          <p:cNvPr id="2351" name="bg object 2351"/>
          <p:cNvPicPr/>
          <p:nvPr/>
        </p:nvPicPr>
        <p:blipFill>
          <a:blip r:embed="rId1182" cstate="print"/>
          <a:stretch>
            <a:fillRect/>
          </a:stretch>
        </p:blipFill>
        <p:spPr>
          <a:xfrm>
            <a:off x="2631122" y="64592"/>
            <a:ext cx="92265" cy="55371"/>
          </a:xfrm>
          <a:prstGeom prst="rect">
            <a:avLst/>
          </a:prstGeom>
        </p:spPr>
      </p:pic>
      <p:pic>
        <p:nvPicPr>
          <p:cNvPr id="2352" name="bg object 2352"/>
          <p:cNvPicPr/>
          <p:nvPr/>
        </p:nvPicPr>
        <p:blipFill>
          <a:blip r:embed="rId1183" cstate="print"/>
          <a:stretch>
            <a:fillRect/>
          </a:stretch>
        </p:blipFill>
        <p:spPr>
          <a:xfrm>
            <a:off x="2339758" y="65849"/>
            <a:ext cx="93700" cy="55384"/>
          </a:xfrm>
          <a:prstGeom prst="rect">
            <a:avLst/>
          </a:prstGeom>
        </p:spPr>
      </p:pic>
      <p:pic>
        <p:nvPicPr>
          <p:cNvPr id="2353" name="bg object 2353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2048268" y="64477"/>
            <a:ext cx="82905" cy="55981"/>
          </a:xfrm>
          <a:prstGeom prst="rect">
            <a:avLst/>
          </a:prstGeom>
        </p:spPr>
      </p:pic>
      <p:pic>
        <p:nvPicPr>
          <p:cNvPr id="2354" name="bg object 2354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5862228" y="55346"/>
            <a:ext cx="72709" cy="44399"/>
          </a:xfrm>
          <a:prstGeom prst="rect">
            <a:avLst/>
          </a:prstGeom>
        </p:spPr>
      </p:pic>
      <p:pic>
        <p:nvPicPr>
          <p:cNvPr id="2355" name="bg object 235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560021" y="53073"/>
            <a:ext cx="82130" cy="51930"/>
          </a:xfrm>
          <a:prstGeom prst="rect">
            <a:avLst/>
          </a:prstGeom>
        </p:spPr>
      </p:pic>
      <p:pic>
        <p:nvPicPr>
          <p:cNvPr id="2356" name="bg object 2356"/>
          <p:cNvPicPr/>
          <p:nvPr/>
        </p:nvPicPr>
        <p:blipFill>
          <a:blip r:embed="rId1187" cstate="print"/>
          <a:stretch>
            <a:fillRect/>
          </a:stretch>
        </p:blipFill>
        <p:spPr>
          <a:xfrm>
            <a:off x="1758556" y="69646"/>
            <a:ext cx="78346" cy="51803"/>
          </a:xfrm>
          <a:prstGeom prst="rect">
            <a:avLst/>
          </a:prstGeom>
        </p:spPr>
      </p:pic>
      <p:pic>
        <p:nvPicPr>
          <p:cNvPr id="2357" name="bg object 2357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1463332" y="74523"/>
            <a:ext cx="74904" cy="44259"/>
          </a:xfrm>
          <a:prstGeom prst="rect">
            <a:avLst/>
          </a:prstGeom>
        </p:spPr>
      </p:pic>
      <p:pic>
        <p:nvPicPr>
          <p:cNvPr id="2358" name="bg object 2358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6450558" y="54915"/>
            <a:ext cx="66763" cy="39560"/>
          </a:xfrm>
          <a:prstGeom prst="rect">
            <a:avLst/>
          </a:prstGeom>
        </p:spPr>
      </p:pic>
      <p:pic>
        <p:nvPicPr>
          <p:cNvPr id="2359" name="bg object 2359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6149695" y="56299"/>
            <a:ext cx="73012" cy="41617"/>
          </a:xfrm>
          <a:prstGeom prst="rect">
            <a:avLst/>
          </a:prstGeom>
        </p:spPr>
      </p:pic>
      <p:pic>
        <p:nvPicPr>
          <p:cNvPr id="2360" name="bg object 2360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1171778" y="77977"/>
            <a:ext cx="72224" cy="41503"/>
          </a:xfrm>
          <a:prstGeom prst="rect">
            <a:avLst/>
          </a:prstGeom>
        </p:spPr>
      </p:pic>
      <p:pic>
        <p:nvPicPr>
          <p:cNvPr id="2361" name="bg object 2361"/>
          <p:cNvPicPr/>
          <p:nvPr/>
        </p:nvPicPr>
        <p:blipFill>
          <a:blip r:embed="rId1192" cstate="print"/>
          <a:stretch>
            <a:fillRect/>
          </a:stretch>
        </p:blipFill>
        <p:spPr>
          <a:xfrm>
            <a:off x="886802" y="79158"/>
            <a:ext cx="67576" cy="39420"/>
          </a:xfrm>
          <a:prstGeom prst="rect">
            <a:avLst/>
          </a:prstGeom>
        </p:spPr>
      </p:pic>
      <p:pic>
        <p:nvPicPr>
          <p:cNvPr id="2362" name="bg object 2362"/>
          <p:cNvPicPr/>
          <p:nvPr/>
        </p:nvPicPr>
        <p:blipFill>
          <a:blip r:embed="rId1193" cstate="print"/>
          <a:stretch>
            <a:fillRect/>
          </a:stretch>
        </p:blipFill>
        <p:spPr>
          <a:xfrm>
            <a:off x="7042949" y="55816"/>
            <a:ext cx="53835" cy="32029"/>
          </a:xfrm>
          <a:prstGeom prst="rect">
            <a:avLst/>
          </a:prstGeom>
        </p:spPr>
      </p:pic>
      <p:pic>
        <p:nvPicPr>
          <p:cNvPr id="2363" name="bg object 2363"/>
          <p:cNvPicPr/>
          <p:nvPr/>
        </p:nvPicPr>
        <p:blipFill>
          <a:blip r:embed="rId1194" cstate="print"/>
          <a:stretch>
            <a:fillRect/>
          </a:stretch>
        </p:blipFill>
        <p:spPr>
          <a:xfrm>
            <a:off x="6748144" y="57111"/>
            <a:ext cx="52108" cy="32016"/>
          </a:xfrm>
          <a:prstGeom prst="rect">
            <a:avLst/>
          </a:prstGeom>
        </p:spPr>
      </p:pic>
      <p:pic>
        <p:nvPicPr>
          <p:cNvPr id="2364" name="bg object 2364"/>
          <p:cNvPicPr/>
          <p:nvPr/>
        </p:nvPicPr>
        <p:blipFill>
          <a:blip r:embed="rId1195" cstate="print"/>
          <a:stretch>
            <a:fillRect/>
          </a:stretch>
        </p:blipFill>
        <p:spPr>
          <a:xfrm>
            <a:off x="598806" y="83896"/>
            <a:ext cx="50074" cy="31902"/>
          </a:xfrm>
          <a:prstGeom prst="rect">
            <a:avLst/>
          </a:prstGeom>
        </p:spPr>
      </p:pic>
      <p:pic>
        <p:nvPicPr>
          <p:cNvPr id="2365" name="bg object 2365"/>
          <p:cNvPicPr/>
          <p:nvPr/>
        </p:nvPicPr>
        <p:blipFill>
          <a:blip r:embed="rId1196" cstate="print"/>
          <a:stretch>
            <a:fillRect/>
          </a:stretch>
        </p:blipFill>
        <p:spPr>
          <a:xfrm>
            <a:off x="307416" y="85153"/>
            <a:ext cx="51473" cy="31889"/>
          </a:xfrm>
          <a:prstGeom prst="rect">
            <a:avLst/>
          </a:prstGeom>
        </p:spPr>
      </p:pic>
      <p:pic>
        <p:nvPicPr>
          <p:cNvPr id="2366" name="bg object 2366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7337805" y="61518"/>
            <a:ext cx="36982" cy="19685"/>
          </a:xfrm>
          <a:prstGeom prst="rect">
            <a:avLst/>
          </a:prstGeom>
        </p:spPr>
      </p:pic>
      <p:pic>
        <p:nvPicPr>
          <p:cNvPr id="2367" name="bg object 2367"/>
          <p:cNvPicPr/>
          <p:nvPr/>
        </p:nvPicPr>
        <p:blipFill>
          <a:blip r:embed="rId1197" cstate="print"/>
          <a:stretch>
            <a:fillRect/>
          </a:stretch>
        </p:blipFill>
        <p:spPr>
          <a:xfrm>
            <a:off x="14871" y="93408"/>
            <a:ext cx="38519" cy="19558"/>
          </a:xfrm>
          <a:prstGeom prst="rect">
            <a:avLst/>
          </a:prstGeom>
        </p:spPr>
      </p:pic>
      <p:sp>
        <p:nvSpPr>
          <p:cNvPr id="2368" name="bg object 2368"/>
          <p:cNvSpPr/>
          <p:nvPr/>
        </p:nvSpPr>
        <p:spPr>
          <a:xfrm>
            <a:off x="0" y="462711"/>
            <a:ext cx="7560309" cy="5720715"/>
          </a:xfrm>
          <a:custGeom>
            <a:avLst/>
            <a:gdLst/>
            <a:ahLst/>
            <a:cxnLst/>
            <a:rect l="l" t="t" r="r" b="b"/>
            <a:pathLst>
              <a:path w="7560309" h="5720715">
                <a:moveTo>
                  <a:pt x="0" y="0"/>
                </a:moveTo>
                <a:lnTo>
                  <a:pt x="0" y="5720295"/>
                </a:lnTo>
                <a:lnTo>
                  <a:pt x="7560005" y="5720295"/>
                </a:lnTo>
                <a:lnTo>
                  <a:pt x="75600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4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9" name="bg object 2369"/>
          <p:cNvSpPr/>
          <p:nvPr/>
        </p:nvSpPr>
        <p:spPr>
          <a:xfrm>
            <a:off x="0" y="2793466"/>
            <a:ext cx="7560309" cy="1778635"/>
          </a:xfrm>
          <a:custGeom>
            <a:avLst/>
            <a:gdLst/>
            <a:ahLst/>
            <a:cxnLst/>
            <a:rect l="l" t="t" r="r" b="b"/>
            <a:pathLst>
              <a:path w="7560309" h="1778635">
                <a:moveTo>
                  <a:pt x="7560005" y="0"/>
                </a:moveTo>
                <a:lnTo>
                  <a:pt x="0" y="0"/>
                </a:lnTo>
                <a:lnTo>
                  <a:pt x="0" y="889266"/>
                </a:lnTo>
                <a:lnTo>
                  <a:pt x="0" y="1778533"/>
                </a:lnTo>
                <a:lnTo>
                  <a:pt x="7560005" y="1778533"/>
                </a:lnTo>
                <a:lnTo>
                  <a:pt x="7560005" y="889279"/>
                </a:lnTo>
                <a:lnTo>
                  <a:pt x="7560005" y="0"/>
                </a:lnTo>
                <a:close/>
              </a:path>
            </a:pathLst>
          </a:custGeom>
          <a:solidFill>
            <a:srgbClr val="E0E1E2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70" name="bg object 2370"/>
          <p:cNvPicPr/>
          <p:nvPr/>
        </p:nvPicPr>
        <p:blipFill>
          <a:blip r:embed="rId1198" cstate="print"/>
          <a:stretch>
            <a:fillRect/>
          </a:stretch>
        </p:blipFill>
        <p:spPr>
          <a:xfrm>
            <a:off x="5689307" y="6745516"/>
            <a:ext cx="177012" cy="198945"/>
          </a:xfrm>
          <a:prstGeom prst="rect">
            <a:avLst/>
          </a:prstGeom>
        </p:spPr>
      </p:pic>
      <p:pic>
        <p:nvPicPr>
          <p:cNvPr id="2371" name="bg object 2371"/>
          <p:cNvPicPr/>
          <p:nvPr/>
        </p:nvPicPr>
        <p:blipFill>
          <a:blip r:embed="rId1199" cstate="print"/>
          <a:stretch>
            <a:fillRect/>
          </a:stretch>
        </p:blipFill>
        <p:spPr>
          <a:xfrm>
            <a:off x="5708446" y="7493381"/>
            <a:ext cx="127762" cy="51892"/>
          </a:xfrm>
          <a:prstGeom prst="rect">
            <a:avLst/>
          </a:prstGeom>
        </p:spPr>
      </p:pic>
      <p:pic>
        <p:nvPicPr>
          <p:cNvPr id="2372" name="bg object 2372"/>
          <p:cNvPicPr/>
          <p:nvPr/>
        </p:nvPicPr>
        <p:blipFill>
          <a:blip r:embed="rId1200" cstate="print"/>
          <a:stretch>
            <a:fillRect/>
          </a:stretch>
        </p:blipFill>
        <p:spPr>
          <a:xfrm>
            <a:off x="5883770" y="6932142"/>
            <a:ext cx="11023" cy="33845"/>
          </a:xfrm>
          <a:prstGeom prst="rect">
            <a:avLst/>
          </a:prstGeom>
        </p:spPr>
      </p:pic>
      <p:pic>
        <p:nvPicPr>
          <p:cNvPr id="2373" name="bg object 2373"/>
          <p:cNvPicPr/>
          <p:nvPr/>
        </p:nvPicPr>
        <p:blipFill>
          <a:blip r:embed="rId1201" cstate="print"/>
          <a:stretch>
            <a:fillRect/>
          </a:stretch>
        </p:blipFill>
        <p:spPr>
          <a:xfrm>
            <a:off x="5895314" y="6981444"/>
            <a:ext cx="37134" cy="79578"/>
          </a:xfrm>
          <a:prstGeom prst="rect">
            <a:avLst/>
          </a:prstGeom>
        </p:spPr>
      </p:pic>
      <p:pic>
        <p:nvPicPr>
          <p:cNvPr id="2374" name="bg object 2374"/>
          <p:cNvPicPr/>
          <p:nvPr/>
        </p:nvPicPr>
        <p:blipFill>
          <a:blip r:embed="rId1202" cstate="print"/>
          <a:stretch>
            <a:fillRect/>
          </a:stretch>
        </p:blipFill>
        <p:spPr>
          <a:xfrm>
            <a:off x="5934150" y="7041146"/>
            <a:ext cx="12458" cy="53111"/>
          </a:xfrm>
          <a:prstGeom prst="rect">
            <a:avLst/>
          </a:prstGeom>
        </p:spPr>
      </p:pic>
      <p:pic>
        <p:nvPicPr>
          <p:cNvPr id="2375" name="bg object 2375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208879" y="6702311"/>
            <a:ext cx="518261" cy="538048"/>
          </a:xfrm>
          <a:prstGeom prst="rect">
            <a:avLst/>
          </a:prstGeom>
        </p:spPr>
      </p:pic>
      <p:pic>
        <p:nvPicPr>
          <p:cNvPr id="2376" name="bg object 2376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893919" y="6053658"/>
            <a:ext cx="32105" cy="52247"/>
          </a:xfrm>
          <a:prstGeom prst="rect">
            <a:avLst/>
          </a:prstGeom>
        </p:spPr>
      </p:pic>
      <p:pic>
        <p:nvPicPr>
          <p:cNvPr id="2377" name="bg object 2377"/>
          <p:cNvPicPr/>
          <p:nvPr/>
        </p:nvPicPr>
        <p:blipFill>
          <a:blip r:embed="rId1205" cstate="print"/>
          <a:stretch>
            <a:fillRect/>
          </a:stretch>
        </p:blipFill>
        <p:spPr>
          <a:xfrm>
            <a:off x="4068749" y="4955933"/>
            <a:ext cx="2883407" cy="1714499"/>
          </a:xfrm>
          <a:prstGeom prst="rect">
            <a:avLst/>
          </a:prstGeom>
        </p:spPr>
      </p:pic>
      <p:pic>
        <p:nvPicPr>
          <p:cNvPr id="2378" name="bg object 2378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5419534" y="6484861"/>
            <a:ext cx="167093" cy="103936"/>
          </a:xfrm>
          <a:prstGeom prst="rect">
            <a:avLst/>
          </a:prstGeom>
        </p:spPr>
      </p:pic>
      <p:pic>
        <p:nvPicPr>
          <p:cNvPr id="2379" name="bg object 2379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5547969" y="6608444"/>
            <a:ext cx="38963" cy="39001"/>
          </a:xfrm>
          <a:prstGeom prst="rect">
            <a:avLst/>
          </a:prstGeom>
        </p:spPr>
      </p:pic>
      <p:pic>
        <p:nvPicPr>
          <p:cNvPr id="2380" name="bg object 2380"/>
          <p:cNvPicPr/>
          <p:nvPr/>
        </p:nvPicPr>
        <p:blipFill>
          <a:blip r:embed="rId1208" cstate="print"/>
          <a:stretch>
            <a:fillRect/>
          </a:stretch>
        </p:blipFill>
        <p:spPr>
          <a:xfrm>
            <a:off x="5214010" y="6438023"/>
            <a:ext cx="124599" cy="108089"/>
          </a:xfrm>
          <a:prstGeom prst="rect">
            <a:avLst/>
          </a:prstGeom>
        </p:spPr>
      </p:pic>
      <p:pic>
        <p:nvPicPr>
          <p:cNvPr id="2381" name="bg object 2381"/>
          <p:cNvPicPr/>
          <p:nvPr/>
        </p:nvPicPr>
        <p:blipFill>
          <a:blip r:embed="rId1209" cstate="print"/>
          <a:stretch>
            <a:fillRect/>
          </a:stretch>
        </p:blipFill>
        <p:spPr>
          <a:xfrm>
            <a:off x="5601969" y="6617182"/>
            <a:ext cx="128879" cy="199694"/>
          </a:xfrm>
          <a:prstGeom prst="rect">
            <a:avLst/>
          </a:prstGeom>
        </p:spPr>
      </p:pic>
      <p:pic>
        <p:nvPicPr>
          <p:cNvPr id="2382" name="bg object 2382"/>
          <p:cNvPicPr/>
          <p:nvPr/>
        </p:nvPicPr>
        <p:blipFill>
          <a:blip r:embed="rId1210" cstate="print"/>
          <a:stretch>
            <a:fillRect/>
          </a:stretch>
        </p:blipFill>
        <p:spPr>
          <a:xfrm>
            <a:off x="5342546" y="6542722"/>
            <a:ext cx="111759" cy="77800"/>
          </a:xfrm>
          <a:prstGeom prst="rect">
            <a:avLst/>
          </a:prstGeom>
        </p:spPr>
      </p:pic>
      <p:pic>
        <p:nvPicPr>
          <p:cNvPr id="2383" name="bg object 2383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5650724" y="6151105"/>
            <a:ext cx="8115" cy="7188"/>
          </a:xfrm>
          <a:prstGeom prst="rect">
            <a:avLst/>
          </a:prstGeom>
        </p:spPr>
      </p:pic>
      <p:pic>
        <p:nvPicPr>
          <p:cNvPr id="2384" name="bg object 2384"/>
          <p:cNvPicPr/>
          <p:nvPr/>
        </p:nvPicPr>
        <p:blipFill>
          <a:blip r:embed="rId1212" cstate="print"/>
          <a:stretch>
            <a:fillRect/>
          </a:stretch>
        </p:blipFill>
        <p:spPr>
          <a:xfrm>
            <a:off x="4471746" y="5676493"/>
            <a:ext cx="8648" cy="11341"/>
          </a:xfrm>
          <a:prstGeom prst="rect">
            <a:avLst/>
          </a:prstGeom>
        </p:spPr>
      </p:pic>
      <p:pic>
        <p:nvPicPr>
          <p:cNvPr id="2385" name="bg object 2385"/>
          <p:cNvPicPr/>
          <p:nvPr/>
        </p:nvPicPr>
        <p:blipFill>
          <a:blip r:embed="rId1213" cstate="print"/>
          <a:stretch>
            <a:fillRect/>
          </a:stretch>
        </p:blipFill>
        <p:spPr>
          <a:xfrm>
            <a:off x="3325647" y="5443727"/>
            <a:ext cx="1129233" cy="1012190"/>
          </a:xfrm>
          <a:prstGeom prst="rect">
            <a:avLst/>
          </a:prstGeom>
        </p:spPr>
      </p:pic>
      <p:pic>
        <p:nvPicPr>
          <p:cNvPr id="2386" name="bg object 2386"/>
          <p:cNvPicPr/>
          <p:nvPr/>
        </p:nvPicPr>
        <p:blipFill>
          <a:blip r:embed="rId1214" cstate="print"/>
          <a:stretch>
            <a:fillRect/>
          </a:stretch>
        </p:blipFill>
        <p:spPr>
          <a:xfrm>
            <a:off x="4475492" y="6328613"/>
            <a:ext cx="7340" cy="5079"/>
          </a:xfrm>
          <a:prstGeom prst="rect">
            <a:avLst/>
          </a:prstGeom>
        </p:spPr>
      </p:pic>
      <p:pic>
        <p:nvPicPr>
          <p:cNvPr id="2387" name="bg object 2387"/>
          <p:cNvPicPr/>
          <p:nvPr/>
        </p:nvPicPr>
        <p:blipFill>
          <a:blip r:embed="rId1215" cstate="print"/>
          <a:stretch>
            <a:fillRect/>
          </a:stretch>
        </p:blipFill>
        <p:spPr>
          <a:xfrm>
            <a:off x="3451389" y="5087822"/>
            <a:ext cx="174485" cy="161785"/>
          </a:xfrm>
          <a:prstGeom prst="rect">
            <a:avLst/>
          </a:prstGeom>
        </p:spPr>
      </p:pic>
      <p:pic>
        <p:nvPicPr>
          <p:cNvPr id="2388" name="bg object 2388"/>
          <p:cNvPicPr/>
          <p:nvPr/>
        </p:nvPicPr>
        <p:blipFill>
          <a:blip r:embed="rId1216" cstate="print"/>
          <a:stretch>
            <a:fillRect/>
          </a:stretch>
        </p:blipFill>
        <p:spPr>
          <a:xfrm>
            <a:off x="4613223" y="4849977"/>
            <a:ext cx="119646" cy="85191"/>
          </a:xfrm>
          <a:prstGeom prst="rect">
            <a:avLst/>
          </a:prstGeom>
        </p:spPr>
      </p:pic>
      <p:pic>
        <p:nvPicPr>
          <p:cNvPr id="2389" name="bg object 2389"/>
          <p:cNvPicPr/>
          <p:nvPr/>
        </p:nvPicPr>
        <p:blipFill>
          <a:blip r:embed="rId1217" cstate="print"/>
          <a:stretch>
            <a:fillRect/>
          </a:stretch>
        </p:blipFill>
        <p:spPr>
          <a:xfrm>
            <a:off x="3394951" y="4746383"/>
            <a:ext cx="1493405" cy="729386"/>
          </a:xfrm>
          <a:prstGeom prst="rect">
            <a:avLst/>
          </a:prstGeom>
        </p:spPr>
      </p:pic>
      <p:pic>
        <p:nvPicPr>
          <p:cNvPr id="2390" name="bg object 2390"/>
          <p:cNvPicPr/>
          <p:nvPr/>
        </p:nvPicPr>
        <p:blipFill>
          <a:blip r:embed="rId1218" cstate="print"/>
          <a:stretch>
            <a:fillRect/>
          </a:stretch>
        </p:blipFill>
        <p:spPr>
          <a:xfrm>
            <a:off x="2852153" y="7078205"/>
            <a:ext cx="13284" cy="10769"/>
          </a:xfrm>
          <a:prstGeom prst="rect">
            <a:avLst/>
          </a:prstGeom>
        </p:spPr>
      </p:pic>
      <p:pic>
        <p:nvPicPr>
          <p:cNvPr id="2391" name="bg object 2391"/>
          <p:cNvPicPr/>
          <p:nvPr/>
        </p:nvPicPr>
        <p:blipFill>
          <a:blip r:embed="rId1219" cstate="print"/>
          <a:stretch>
            <a:fillRect/>
          </a:stretch>
        </p:blipFill>
        <p:spPr>
          <a:xfrm>
            <a:off x="2747022" y="6913702"/>
            <a:ext cx="15786" cy="48806"/>
          </a:xfrm>
          <a:prstGeom prst="rect">
            <a:avLst/>
          </a:prstGeom>
        </p:spPr>
      </p:pic>
      <p:pic>
        <p:nvPicPr>
          <p:cNvPr id="2392" name="bg object 2392"/>
          <p:cNvPicPr/>
          <p:nvPr/>
        </p:nvPicPr>
        <p:blipFill>
          <a:blip r:embed="rId1220" cstate="print"/>
          <a:stretch>
            <a:fillRect/>
          </a:stretch>
        </p:blipFill>
        <p:spPr>
          <a:xfrm>
            <a:off x="2369578" y="6103188"/>
            <a:ext cx="793572" cy="993178"/>
          </a:xfrm>
          <a:prstGeom prst="rect">
            <a:avLst/>
          </a:prstGeom>
        </p:spPr>
      </p:pic>
      <p:pic>
        <p:nvPicPr>
          <p:cNvPr id="2393" name="bg object 2393"/>
          <p:cNvPicPr/>
          <p:nvPr/>
        </p:nvPicPr>
        <p:blipFill>
          <a:blip r:embed="rId1221" cstate="print"/>
          <a:stretch>
            <a:fillRect/>
          </a:stretch>
        </p:blipFill>
        <p:spPr>
          <a:xfrm>
            <a:off x="2277440" y="5751499"/>
            <a:ext cx="33121" cy="27317"/>
          </a:xfrm>
          <a:prstGeom prst="rect">
            <a:avLst/>
          </a:prstGeom>
        </p:spPr>
      </p:pic>
      <p:pic>
        <p:nvPicPr>
          <p:cNvPr id="2394" name="bg object 2394"/>
          <p:cNvPicPr/>
          <p:nvPr/>
        </p:nvPicPr>
        <p:blipFill>
          <a:blip r:embed="rId1222" cstate="print"/>
          <a:stretch>
            <a:fillRect/>
          </a:stretch>
        </p:blipFill>
        <p:spPr>
          <a:xfrm>
            <a:off x="1195996" y="7048868"/>
            <a:ext cx="18745" cy="19926"/>
          </a:xfrm>
          <a:prstGeom prst="rect">
            <a:avLst/>
          </a:prstGeom>
        </p:spPr>
      </p:pic>
      <p:pic>
        <p:nvPicPr>
          <p:cNvPr id="2395" name="bg object 2395"/>
          <p:cNvPicPr/>
          <p:nvPr/>
        </p:nvPicPr>
        <p:blipFill>
          <a:blip r:embed="rId1223" cstate="print"/>
          <a:stretch>
            <a:fillRect/>
          </a:stretch>
        </p:blipFill>
        <p:spPr>
          <a:xfrm>
            <a:off x="861504" y="6573494"/>
            <a:ext cx="32626" cy="47053"/>
          </a:xfrm>
          <a:prstGeom prst="rect">
            <a:avLst/>
          </a:prstGeom>
        </p:spPr>
      </p:pic>
      <p:pic>
        <p:nvPicPr>
          <p:cNvPr id="2396" name="bg object 2396"/>
          <p:cNvPicPr/>
          <p:nvPr/>
        </p:nvPicPr>
        <p:blipFill>
          <a:blip r:embed="rId1224" cstate="print"/>
          <a:stretch>
            <a:fillRect/>
          </a:stretch>
        </p:blipFill>
        <p:spPr>
          <a:xfrm>
            <a:off x="2230056" y="4814887"/>
            <a:ext cx="1081709" cy="449732"/>
          </a:xfrm>
          <a:prstGeom prst="rect">
            <a:avLst/>
          </a:prstGeom>
        </p:spPr>
      </p:pic>
      <p:pic>
        <p:nvPicPr>
          <p:cNvPr id="2397" name="bg object 2397"/>
          <p:cNvPicPr/>
          <p:nvPr/>
        </p:nvPicPr>
        <p:blipFill>
          <a:blip r:embed="rId1225" cstate="print"/>
          <a:stretch>
            <a:fillRect/>
          </a:stretch>
        </p:blipFill>
        <p:spPr>
          <a:xfrm>
            <a:off x="2370416" y="6017704"/>
            <a:ext cx="140677" cy="67081"/>
          </a:xfrm>
          <a:prstGeom prst="rect">
            <a:avLst/>
          </a:prstGeom>
        </p:spPr>
      </p:pic>
      <p:pic>
        <p:nvPicPr>
          <p:cNvPr id="2398" name="bg object 2398"/>
          <p:cNvPicPr/>
          <p:nvPr/>
        </p:nvPicPr>
        <p:blipFill>
          <a:blip r:embed="rId1226" cstate="print"/>
          <a:stretch>
            <a:fillRect/>
          </a:stretch>
        </p:blipFill>
        <p:spPr>
          <a:xfrm>
            <a:off x="2197011" y="6059474"/>
            <a:ext cx="171183" cy="65125"/>
          </a:xfrm>
          <a:prstGeom prst="rect">
            <a:avLst/>
          </a:prstGeom>
        </p:spPr>
      </p:pic>
      <p:pic>
        <p:nvPicPr>
          <p:cNvPr id="2399" name="bg object 2399"/>
          <p:cNvPicPr/>
          <p:nvPr/>
        </p:nvPicPr>
        <p:blipFill>
          <a:blip r:embed="rId1227" cstate="print"/>
          <a:stretch>
            <a:fillRect/>
          </a:stretch>
        </p:blipFill>
        <p:spPr>
          <a:xfrm>
            <a:off x="1309992" y="5558002"/>
            <a:ext cx="291452" cy="233819"/>
          </a:xfrm>
          <a:prstGeom prst="rect">
            <a:avLst/>
          </a:prstGeom>
        </p:spPr>
      </p:pic>
      <p:pic>
        <p:nvPicPr>
          <p:cNvPr id="2400" name="bg object 2400"/>
          <p:cNvPicPr/>
          <p:nvPr/>
        </p:nvPicPr>
        <p:blipFill>
          <a:blip r:embed="rId1228" cstate="print"/>
          <a:stretch>
            <a:fillRect/>
          </a:stretch>
        </p:blipFill>
        <p:spPr>
          <a:xfrm>
            <a:off x="1970811" y="5313324"/>
            <a:ext cx="20688" cy="16014"/>
          </a:xfrm>
          <a:prstGeom prst="rect">
            <a:avLst/>
          </a:prstGeom>
        </p:spPr>
      </p:pic>
      <p:pic>
        <p:nvPicPr>
          <p:cNvPr id="2401" name="bg object 2401"/>
          <p:cNvPicPr/>
          <p:nvPr/>
        </p:nvPicPr>
        <p:blipFill>
          <a:blip r:embed="rId1229" cstate="print"/>
          <a:stretch>
            <a:fillRect/>
          </a:stretch>
        </p:blipFill>
        <p:spPr>
          <a:xfrm>
            <a:off x="1627606" y="5519039"/>
            <a:ext cx="76060" cy="44869"/>
          </a:xfrm>
          <a:prstGeom prst="rect">
            <a:avLst/>
          </a:prstGeom>
        </p:spPr>
      </p:pic>
      <p:pic>
        <p:nvPicPr>
          <p:cNvPr id="2402" name="bg object 2402"/>
          <p:cNvPicPr/>
          <p:nvPr/>
        </p:nvPicPr>
        <p:blipFill>
          <a:blip r:embed="rId1230" cstate="print"/>
          <a:stretch>
            <a:fillRect/>
          </a:stretch>
        </p:blipFill>
        <p:spPr>
          <a:xfrm>
            <a:off x="2078304" y="5289842"/>
            <a:ext cx="7429" cy="6095"/>
          </a:xfrm>
          <a:prstGeom prst="rect">
            <a:avLst/>
          </a:prstGeom>
        </p:spPr>
      </p:pic>
      <p:pic>
        <p:nvPicPr>
          <p:cNvPr id="2403" name="bg object 2403"/>
          <p:cNvPicPr/>
          <p:nvPr/>
        </p:nvPicPr>
        <p:blipFill>
          <a:blip r:embed="rId1231" cstate="print"/>
          <a:stretch>
            <a:fillRect/>
          </a:stretch>
        </p:blipFill>
        <p:spPr>
          <a:xfrm>
            <a:off x="1788464" y="5190274"/>
            <a:ext cx="562521" cy="242582"/>
          </a:xfrm>
          <a:prstGeom prst="rect">
            <a:avLst/>
          </a:prstGeom>
        </p:spPr>
      </p:pic>
      <p:pic>
        <p:nvPicPr>
          <p:cNvPr id="2404" name="bg object 2404"/>
          <p:cNvPicPr/>
          <p:nvPr/>
        </p:nvPicPr>
        <p:blipFill>
          <a:blip r:embed="rId1232" cstate="print"/>
          <a:stretch>
            <a:fillRect/>
          </a:stretch>
        </p:blipFill>
        <p:spPr>
          <a:xfrm>
            <a:off x="1899830" y="5443461"/>
            <a:ext cx="112902" cy="76961"/>
          </a:xfrm>
          <a:prstGeom prst="rect">
            <a:avLst/>
          </a:prstGeom>
        </p:spPr>
      </p:pic>
      <p:pic>
        <p:nvPicPr>
          <p:cNvPr id="2405" name="bg object 2405"/>
          <p:cNvPicPr/>
          <p:nvPr/>
        </p:nvPicPr>
        <p:blipFill>
          <a:blip r:embed="rId1233" cstate="print"/>
          <a:stretch>
            <a:fillRect/>
          </a:stretch>
        </p:blipFill>
        <p:spPr>
          <a:xfrm>
            <a:off x="1256525" y="6244386"/>
            <a:ext cx="42951" cy="19037"/>
          </a:xfrm>
          <a:prstGeom prst="rect">
            <a:avLst/>
          </a:prstGeom>
        </p:spPr>
      </p:pic>
      <p:pic>
        <p:nvPicPr>
          <p:cNvPr id="2406" name="bg object 2406"/>
          <p:cNvPicPr/>
          <p:nvPr/>
        </p:nvPicPr>
        <p:blipFill>
          <a:blip r:embed="rId1234" cstate="print"/>
          <a:stretch>
            <a:fillRect/>
          </a:stretch>
        </p:blipFill>
        <p:spPr>
          <a:xfrm>
            <a:off x="1338922" y="6230848"/>
            <a:ext cx="79222" cy="38303"/>
          </a:xfrm>
          <a:prstGeom prst="rect">
            <a:avLst/>
          </a:prstGeom>
        </p:spPr>
      </p:pic>
      <p:pic>
        <p:nvPicPr>
          <p:cNvPr id="2407" name="bg object 2407"/>
          <p:cNvPicPr/>
          <p:nvPr/>
        </p:nvPicPr>
        <p:blipFill>
          <a:blip r:embed="rId1235" cstate="print"/>
          <a:stretch>
            <a:fillRect/>
          </a:stretch>
        </p:blipFill>
        <p:spPr>
          <a:xfrm>
            <a:off x="2490113" y="5452402"/>
            <a:ext cx="116128" cy="93827"/>
          </a:xfrm>
          <a:prstGeom prst="rect">
            <a:avLst/>
          </a:prstGeom>
        </p:spPr>
      </p:pic>
      <p:pic>
        <p:nvPicPr>
          <p:cNvPr id="2408" name="bg object 2408"/>
          <p:cNvPicPr/>
          <p:nvPr/>
        </p:nvPicPr>
        <p:blipFill>
          <a:blip r:embed="rId1236" cstate="print"/>
          <a:stretch>
            <a:fillRect/>
          </a:stretch>
        </p:blipFill>
        <p:spPr>
          <a:xfrm>
            <a:off x="646747" y="5352237"/>
            <a:ext cx="1890191" cy="1460499"/>
          </a:xfrm>
          <a:prstGeom prst="rect">
            <a:avLst/>
          </a:prstGeom>
        </p:spPr>
      </p:pic>
      <p:sp>
        <p:nvSpPr>
          <p:cNvPr id="2409" name="bg object 2409"/>
          <p:cNvSpPr/>
          <p:nvPr/>
        </p:nvSpPr>
        <p:spPr>
          <a:xfrm>
            <a:off x="6232706" y="3504264"/>
            <a:ext cx="814069" cy="551815"/>
          </a:xfrm>
          <a:custGeom>
            <a:avLst/>
            <a:gdLst/>
            <a:ahLst/>
            <a:cxnLst/>
            <a:rect l="l" t="t" r="r" b="b"/>
            <a:pathLst>
              <a:path w="814070" h="551814">
                <a:moveTo>
                  <a:pt x="740714" y="128257"/>
                </a:moveTo>
                <a:lnTo>
                  <a:pt x="484085" y="128257"/>
                </a:lnTo>
                <a:lnTo>
                  <a:pt x="572427" y="216598"/>
                </a:lnTo>
                <a:lnTo>
                  <a:pt x="582636" y="229405"/>
                </a:lnTo>
                <a:lnTo>
                  <a:pt x="589548" y="243724"/>
                </a:lnTo>
                <a:lnTo>
                  <a:pt x="593167" y="258973"/>
                </a:lnTo>
                <a:lnTo>
                  <a:pt x="593496" y="274573"/>
                </a:lnTo>
                <a:lnTo>
                  <a:pt x="740714" y="274573"/>
                </a:lnTo>
                <a:lnTo>
                  <a:pt x="769118" y="268800"/>
                </a:lnTo>
                <a:lnTo>
                  <a:pt x="792378" y="253080"/>
                </a:lnTo>
                <a:lnTo>
                  <a:pt x="808094" y="229820"/>
                </a:lnTo>
                <a:lnTo>
                  <a:pt x="813866" y="201421"/>
                </a:lnTo>
                <a:lnTo>
                  <a:pt x="808096" y="173016"/>
                </a:lnTo>
                <a:lnTo>
                  <a:pt x="792383" y="149752"/>
                </a:lnTo>
                <a:lnTo>
                  <a:pt x="769123" y="134031"/>
                </a:lnTo>
                <a:lnTo>
                  <a:pt x="740714" y="128257"/>
                </a:lnTo>
                <a:close/>
              </a:path>
              <a:path w="814070" h="551814">
                <a:moveTo>
                  <a:pt x="172110" y="0"/>
                </a:moveTo>
                <a:lnTo>
                  <a:pt x="24282" y="147827"/>
                </a:lnTo>
                <a:lnTo>
                  <a:pt x="21336" y="150609"/>
                </a:lnTo>
                <a:lnTo>
                  <a:pt x="11972" y="162085"/>
                </a:lnTo>
                <a:lnTo>
                  <a:pt x="5295" y="174848"/>
                </a:lnTo>
                <a:lnTo>
                  <a:pt x="1304" y="188462"/>
                </a:lnTo>
                <a:lnTo>
                  <a:pt x="0" y="202488"/>
                </a:lnTo>
                <a:lnTo>
                  <a:pt x="76" y="205828"/>
                </a:lnTo>
                <a:lnTo>
                  <a:pt x="12479" y="243531"/>
                </a:lnTo>
                <a:lnTo>
                  <a:pt x="24422" y="257136"/>
                </a:lnTo>
                <a:lnTo>
                  <a:pt x="297218" y="529958"/>
                </a:lnTo>
                <a:lnTo>
                  <a:pt x="308670" y="539292"/>
                </a:lnTo>
                <a:lnTo>
                  <a:pt x="321392" y="545960"/>
                </a:lnTo>
                <a:lnTo>
                  <a:pt x="334962" y="549960"/>
                </a:lnTo>
                <a:lnTo>
                  <a:pt x="348957" y="551294"/>
                </a:lnTo>
                <a:lnTo>
                  <a:pt x="362953" y="549960"/>
                </a:lnTo>
                <a:lnTo>
                  <a:pt x="400685" y="529958"/>
                </a:lnTo>
                <a:lnTo>
                  <a:pt x="422021" y="478224"/>
                </a:lnTo>
                <a:lnTo>
                  <a:pt x="416687" y="450662"/>
                </a:lnTo>
                <a:lnTo>
                  <a:pt x="400685" y="426491"/>
                </a:lnTo>
                <a:lnTo>
                  <a:pt x="248767" y="274573"/>
                </a:lnTo>
                <a:lnTo>
                  <a:pt x="423481" y="274573"/>
                </a:lnTo>
                <a:lnTo>
                  <a:pt x="277177" y="128257"/>
                </a:lnTo>
                <a:lnTo>
                  <a:pt x="250786" y="128257"/>
                </a:lnTo>
                <a:lnTo>
                  <a:pt x="263982" y="115061"/>
                </a:lnTo>
                <a:lnTo>
                  <a:pt x="196151" y="47231"/>
                </a:lnTo>
                <a:lnTo>
                  <a:pt x="193078" y="44361"/>
                </a:lnTo>
                <a:lnTo>
                  <a:pt x="184817" y="34493"/>
                </a:lnTo>
                <a:lnTo>
                  <a:pt x="178569" y="23628"/>
                </a:lnTo>
                <a:lnTo>
                  <a:pt x="174334" y="12039"/>
                </a:lnTo>
                <a:lnTo>
                  <a:pt x="172110" y="0"/>
                </a:lnTo>
                <a:close/>
              </a:path>
            </a:pathLst>
          </a:custGeom>
          <a:solidFill>
            <a:srgbClr val="CDCDCD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0" name="bg object 2410"/>
          <p:cNvPicPr/>
          <p:nvPr/>
        </p:nvPicPr>
        <p:blipFill>
          <a:blip r:embed="rId1237" cstate="print"/>
          <a:stretch>
            <a:fillRect/>
          </a:stretch>
        </p:blipFill>
        <p:spPr>
          <a:xfrm>
            <a:off x="7083157" y="3636578"/>
            <a:ext cx="138188" cy="138188"/>
          </a:xfrm>
          <a:prstGeom prst="rect">
            <a:avLst/>
          </a:prstGeom>
        </p:spPr>
      </p:pic>
      <p:pic>
        <p:nvPicPr>
          <p:cNvPr id="2411" name="bg object 2411"/>
          <p:cNvPicPr/>
          <p:nvPr/>
        </p:nvPicPr>
        <p:blipFill>
          <a:blip r:embed="rId1237" cstate="print"/>
          <a:stretch>
            <a:fillRect/>
          </a:stretch>
        </p:blipFill>
        <p:spPr>
          <a:xfrm>
            <a:off x="7266045" y="3636578"/>
            <a:ext cx="138188" cy="138188"/>
          </a:xfrm>
          <a:prstGeom prst="rect">
            <a:avLst/>
          </a:prstGeom>
        </p:spPr>
      </p:pic>
      <p:pic>
        <p:nvPicPr>
          <p:cNvPr id="2412" name="bg object 2412"/>
          <p:cNvPicPr/>
          <p:nvPr/>
        </p:nvPicPr>
        <p:blipFill>
          <a:blip r:embed="rId1238" cstate="print"/>
          <a:stretch>
            <a:fillRect/>
          </a:stretch>
        </p:blipFill>
        <p:spPr>
          <a:xfrm>
            <a:off x="7473331" y="3636578"/>
            <a:ext cx="86674" cy="138188"/>
          </a:xfrm>
          <a:prstGeom prst="rect">
            <a:avLst/>
          </a:prstGeom>
        </p:spPr>
      </p:pic>
      <p:sp>
        <p:nvSpPr>
          <p:cNvPr id="2413" name="bg object 2413"/>
          <p:cNvSpPr/>
          <p:nvPr/>
        </p:nvSpPr>
        <p:spPr>
          <a:xfrm>
            <a:off x="6404474" y="3147943"/>
            <a:ext cx="814069" cy="697865"/>
          </a:xfrm>
          <a:custGeom>
            <a:avLst/>
            <a:gdLst/>
            <a:ahLst/>
            <a:cxnLst/>
            <a:rect l="l" t="t" r="r" b="b"/>
            <a:pathLst>
              <a:path w="814070" h="697864">
                <a:moveTo>
                  <a:pt x="421728" y="630897"/>
                </a:moveTo>
                <a:lnTo>
                  <a:pt x="251713" y="630897"/>
                </a:lnTo>
                <a:lnTo>
                  <a:pt x="297192" y="676376"/>
                </a:lnTo>
                <a:lnTo>
                  <a:pt x="308639" y="685711"/>
                </a:lnTo>
                <a:lnTo>
                  <a:pt x="321362" y="692378"/>
                </a:lnTo>
                <a:lnTo>
                  <a:pt x="334934" y="696379"/>
                </a:lnTo>
                <a:lnTo>
                  <a:pt x="348932" y="697712"/>
                </a:lnTo>
                <a:lnTo>
                  <a:pt x="362922" y="696379"/>
                </a:lnTo>
                <a:lnTo>
                  <a:pt x="400659" y="676376"/>
                </a:lnTo>
                <a:lnTo>
                  <a:pt x="419619" y="643233"/>
                </a:lnTo>
                <a:lnTo>
                  <a:pt x="421728" y="630897"/>
                </a:lnTo>
                <a:close/>
              </a:path>
              <a:path w="814070" h="697864">
                <a:moveTo>
                  <a:pt x="315526" y="209892"/>
                </a:moveTo>
                <a:lnTo>
                  <a:pt x="177190" y="209892"/>
                </a:lnTo>
                <a:lnTo>
                  <a:pt x="191185" y="211228"/>
                </a:lnTo>
                <a:lnTo>
                  <a:pt x="204754" y="215234"/>
                </a:lnTo>
                <a:lnTo>
                  <a:pt x="217472" y="221910"/>
                </a:lnTo>
                <a:lnTo>
                  <a:pt x="228917" y="231254"/>
                </a:lnTo>
                <a:lnTo>
                  <a:pt x="244925" y="255399"/>
                </a:lnTo>
                <a:lnTo>
                  <a:pt x="250261" y="282948"/>
                </a:lnTo>
                <a:lnTo>
                  <a:pt x="244932" y="310494"/>
                </a:lnTo>
                <a:lnTo>
                  <a:pt x="228942" y="334632"/>
                </a:lnTo>
                <a:lnTo>
                  <a:pt x="92214" y="471385"/>
                </a:lnTo>
                <a:lnTo>
                  <a:pt x="105409" y="484581"/>
                </a:lnTo>
                <a:lnTo>
                  <a:pt x="312318" y="484581"/>
                </a:lnTo>
                <a:lnTo>
                  <a:pt x="248742" y="421005"/>
                </a:lnTo>
                <a:lnTo>
                  <a:pt x="740689" y="421005"/>
                </a:lnTo>
                <a:lnTo>
                  <a:pt x="769089" y="415230"/>
                </a:lnTo>
                <a:lnTo>
                  <a:pt x="792354" y="399510"/>
                </a:lnTo>
                <a:lnTo>
                  <a:pt x="808078" y="376245"/>
                </a:lnTo>
                <a:lnTo>
                  <a:pt x="813854" y="347840"/>
                </a:lnTo>
                <a:lnTo>
                  <a:pt x="808079" y="319434"/>
                </a:lnTo>
                <a:lnTo>
                  <a:pt x="792359" y="296170"/>
                </a:lnTo>
                <a:lnTo>
                  <a:pt x="769094" y="280449"/>
                </a:lnTo>
                <a:lnTo>
                  <a:pt x="740689" y="274675"/>
                </a:lnTo>
                <a:lnTo>
                  <a:pt x="250748" y="274675"/>
                </a:lnTo>
                <a:lnTo>
                  <a:pt x="315526" y="209892"/>
                </a:lnTo>
                <a:close/>
              </a:path>
              <a:path w="814070" h="697864">
                <a:moveTo>
                  <a:pt x="348932" y="0"/>
                </a:moveTo>
                <a:lnTo>
                  <a:pt x="308633" y="12006"/>
                </a:lnTo>
                <a:lnTo>
                  <a:pt x="24256" y="294220"/>
                </a:lnTo>
                <a:lnTo>
                  <a:pt x="21310" y="297014"/>
                </a:lnTo>
                <a:lnTo>
                  <a:pt x="1279" y="334876"/>
                </a:lnTo>
                <a:lnTo>
                  <a:pt x="0" y="350672"/>
                </a:lnTo>
                <a:lnTo>
                  <a:pt x="114" y="353606"/>
                </a:lnTo>
                <a:lnTo>
                  <a:pt x="342" y="356323"/>
                </a:lnTo>
                <a:lnTo>
                  <a:pt x="125450" y="231228"/>
                </a:lnTo>
                <a:lnTo>
                  <a:pt x="136905" y="221894"/>
                </a:lnTo>
                <a:lnTo>
                  <a:pt x="149629" y="215226"/>
                </a:lnTo>
                <a:lnTo>
                  <a:pt x="163199" y="211226"/>
                </a:lnTo>
                <a:lnTo>
                  <a:pt x="177190" y="209892"/>
                </a:lnTo>
                <a:lnTo>
                  <a:pt x="315526" y="209892"/>
                </a:lnTo>
                <a:lnTo>
                  <a:pt x="400672" y="124739"/>
                </a:lnTo>
                <a:lnTo>
                  <a:pt x="416668" y="100587"/>
                </a:lnTo>
                <a:lnTo>
                  <a:pt x="422001" y="73034"/>
                </a:lnTo>
                <a:lnTo>
                  <a:pt x="416667" y="45486"/>
                </a:lnTo>
                <a:lnTo>
                  <a:pt x="400644" y="21336"/>
                </a:lnTo>
                <a:lnTo>
                  <a:pt x="389202" y="12001"/>
                </a:lnTo>
                <a:lnTo>
                  <a:pt x="376486" y="5334"/>
                </a:lnTo>
                <a:lnTo>
                  <a:pt x="362920" y="1333"/>
                </a:lnTo>
                <a:lnTo>
                  <a:pt x="348932" y="0"/>
                </a:lnTo>
                <a:close/>
              </a:path>
            </a:pathLst>
          </a:custGeom>
          <a:solidFill>
            <a:srgbClr val="FFFFFF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4" name="bg object 2414"/>
          <p:cNvSpPr/>
          <p:nvPr/>
        </p:nvSpPr>
        <p:spPr>
          <a:xfrm>
            <a:off x="6404822" y="3357832"/>
            <a:ext cx="421640" cy="421005"/>
          </a:xfrm>
          <a:custGeom>
            <a:avLst/>
            <a:gdLst/>
            <a:ahLst/>
            <a:cxnLst/>
            <a:rect l="l" t="t" r="r" b="b"/>
            <a:pathLst>
              <a:path w="421640" h="421004">
                <a:moveTo>
                  <a:pt x="311975" y="274688"/>
                </a:moveTo>
                <a:lnTo>
                  <a:pt x="105054" y="274688"/>
                </a:lnTo>
                <a:lnTo>
                  <a:pt x="251371" y="421005"/>
                </a:lnTo>
                <a:lnTo>
                  <a:pt x="421386" y="421005"/>
                </a:lnTo>
                <a:lnTo>
                  <a:pt x="421055" y="405404"/>
                </a:lnTo>
                <a:lnTo>
                  <a:pt x="417433" y="390155"/>
                </a:lnTo>
                <a:lnTo>
                  <a:pt x="410520" y="375836"/>
                </a:lnTo>
                <a:lnTo>
                  <a:pt x="400316" y="363029"/>
                </a:lnTo>
                <a:lnTo>
                  <a:pt x="311975" y="274688"/>
                </a:lnTo>
                <a:close/>
              </a:path>
              <a:path w="421640" h="421004">
                <a:moveTo>
                  <a:pt x="176834" y="0"/>
                </a:moveTo>
                <a:lnTo>
                  <a:pt x="136541" y="12017"/>
                </a:lnTo>
                <a:lnTo>
                  <a:pt x="0" y="146431"/>
                </a:lnTo>
                <a:lnTo>
                  <a:pt x="2222" y="158470"/>
                </a:lnTo>
                <a:lnTo>
                  <a:pt x="6453" y="170059"/>
                </a:lnTo>
                <a:lnTo>
                  <a:pt x="12696" y="180924"/>
                </a:lnTo>
                <a:lnTo>
                  <a:pt x="20954" y="190792"/>
                </a:lnTo>
                <a:lnTo>
                  <a:pt x="24041" y="193662"/>
                </a:lnTo>
                <a:lnTo>
                  <a:pt x="91859" y="261493"/>
                </a:lnTo>
                <a:lnTo>
                  <a:pt x="228600" y="124739"/>
                </a:lnTo>
                <a:lnTo>
                  <a:pt x="244589" y="100607"/>
                </a:lnTo>
                <a:lnTo>
                  <a:pt x="249918" y="73059"/>
                </a:lnTo>
                <a:lnTo>
                  <a:pt x="244582" y="45508"/>
                </a:lnTo>
                <a:lnTo>
                  <a:pt x="228559" y="21348"/>
                </a:lnTo>
                <a:lnTo>
                  <a:pt x="217106" y="12006"/>
                </a:lnTo>
                <a:lnTo>
                  <a:pt x="204383" y="5335"/>
                </a:lnTo>
                <a:lnTo>
                  <a:pt x="190811" y="1333"/>
                </a:lnTo>
                <a:lnTo>
                  <a:pt x="176834" y="0"/>
                </a:lnTo>
                <a:close/>
              </a:path>
            </a:pathLst>
          </a:custGeom>
          <a:solidFill>
            <a:srgbClr val="E1E1E1">
              <a:alpha val="5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5" name="bg object 2415"/>
          <p:cNvPicPr/>
          <p:nvPr/>
        </p:nvPicPr>
        <p:blipFill>
          <a:blip r:embed="rId1239" cstate="print"/>
          <a:stretch>
            <a:fillRect/>
          </a:stretch>
        </p:blipFill>
        <p:spPr>
          <a:xfrm>
            <a:off x="7254891" y="3426683"/>
            <a:ext cx="138188" cy="138175"/>
          </a:xfrm>
          <a:prstGeom prst="rect">
            <a:avLst/>
          </a:prstGeom>
        </p:spPr>
      </p:pic>
      <p:pic>
        <p:nvPicPr>
          <p:cNvPr id="2416" name="bg object 2416"/>
          <p:cNvPicPr/>
          <p:nvPr/>
        </p:nvPicPr>
        <p:blipFill>
          <a:blip r:embed="rId1240" cstate="print"/>
          <a:stretch>
            <a:fillRect/>
          </a:stretch>
        </p:blipFill>
        <p:spPr>
          <a:xfrm>
            <a:off x="7437785" y="3426683"/>
            <a:ext cx="122219" cy="138175"/>
          </a:xfrm>
          <a:prstGeom prst="rect">
            <a:avLst/>
          </a:prstGeom>
        </p:spPr>
      </p:pic>
      <p:sp>
        <p:nvSpPr>
          <p:cNvPr id="2417" name="bg object 2417"/>
          <p:cNvSpPr/>
          <p:nvPr/>
        </p:nvSpPr>
        <p:spPr>
          <a:xfrm>
            <a:off x="0" y="3576060"/>
            <a:ext cx="1457325" cy="551815"/>
          </a:xfrm>
          <a:custGeom>
            <a:avLst/>
            <a:gdLst/>
            <a:ahLst/>
            <a:cxnLst/>
            <a:rect l="l" t="t" r="r" b="b"/>
            <a:pathLst>
              <a:path w="1457325" h="551814">
                <a:moveTo>
                  <a:pt x="147181" y="132334"/>
                </a:moveTo>
                <a:lnTo>
                  <a:pt x="120286" y="137764"/>
                </a:lnTo>
                <a:lnTo>
                  <a:pt x="98326" y="152573"/>
                </a:lnTo>
                <a:lnTo>
                  <a:pt x="83521" y="174537"/>
                </a:lnTo>
                <a:lnTo>
                  <a:pt x="78093" y="201434"/>
                </a:lnTo>
                <a:lnTo>
                  <a:pt x="83521" y="228331"/>
                </a:lnTo>
                <a:lnTo>
                  <a:pt x="98326" y="250296"/>
                </a:lnTo>
                <a:lnTo>
                  <a:pt x="120286" y="265105"/>
                </a:lnTo>
                <a:lnTo>
                  <a:pt x="147181" y="270535"/>
                </a:lnTo>
                <a:lnTo>
                  <a:pt x="174071" y="265105"/>
                </a:lnTo>
                <a:lnTo>
                  <a:pt x="196032" y="250296"/>
                </a:lnTo>
                <a:lnTo>
                  <a:pt x="210839" y="228331"/>
                </a:lnTo>
                <a:lnTo>
                  <a:pt x="216269" y="201434"/>
                </a:lnTo>
                <a:lnTo>
                  <a:pt x="210839" y="174537"/>
                </a:lnTo>
                <a:lnTo>
                  <a:pt x="196032" y="152573"/>
                </a:lnTo>
                <a:lnTo>
                  <a:pt x="174071" y="137764"/>
                </a:lnTo>
                <a:lnTo>
                  <a:pt x="147181" y="132334"/>
                </a:lnTo>
                <a:close/>
              </a:path>
              <a:path w="1457325" h="551814">
                <a:moveTo>
                  <a:pt x="354458" y="132334"/>
                </a:moveTo>
                <a:lnTo>
                  <a:pt x="327568" y="137764"/>
                </a:lnTo>
                <a:lnTo>
                  <a:pt x="305607" y="152573"/>
                </a:lnTo>
                <a:lnTo>
                  <a:pt x="290800" y="174537"/>
                </a:lnTo>
                <a:lnTo>
                  <a:pt x="285370" y="201434"/>
                </a:lnTo>
                <a:lnTo>
                  <a:pt x="290800" y="228331"/>
                </a:lnTo>
                <a:lnTo>
                  <a:pt x="305607" y="250296"/>
                </a:lnTo>
                <a:lnTo>
                  <a:pt x="327568" y="265105"/>
                </a:lnTo>
                <a:lnTo>
                  <a:pt x="354458" y="270535"/>
                </a:lnTo>
                <a:lnTo>
                  <a:pt x="381353" y="265105"/>
                </a:lnTo>
                <a:lnTo>
                  <a:pt x="403313" y="250296"/>
                </a:lnTo>
                <a:lnTo>
                  <a:pt x="418118" y="228331"/>
                </a:lnTo>
                <a:lnTo>
                  <a:pt x="423546" y="201434"/>
                </a:lnTo>
                <a:lnTo>
                  <a:pt x="418118" y="174537"/>
                </a:lnTo>
                <a:lnTo>
                  <a:pt x="403313" y="152573"/>
                </a:lnTo>
                <a:lnTo>
                  <a:pt x="381353" y="137764"/>
                </a:lnTo>
                <a:lnTo>
                  <a:pt x="354458" y="132334"/>
                </a:lnTo>
                <a:close/>
              </a:path>
              <a:path w="1457325" h="551814">
                <a:moveTo>
                  <a:pt x="537350" y="132334"/>
                </a:moveTo>
                <a:lnTo>
                  <a:pt x="510461" y="137764"/>
                </a:lnTo>
                <a:lnTo>
                  <a:pt x="488500" y="152573"/>
                </a:lnTo>
                <a:lnTo>
                  <a:pt x="473693" y="174537"/>
                </a:lnTo>
                <a:lnTo>
                  <a:pt x="468262" y="201434"/>
                </a:lnTo>
                <a:lnTo>
                  <a:pt x="473693" y="228331"/>
                </a:lnTo>
                <a:lnTo>
                  <a:pt x="488500" y="250296"/>
                </a:lnTo>
                <a:lnTo>
                  <a:pt x="510461" y="265105"/>
                </a:lnTo>
                <a:lnTo>
                  <a:pt x="537350" y="270535"/>
                </a:lnTo>
                <a:lnTo>
                  <a:pt x="564248" y="265105"/>
                </a:lnTo>
                <a:lnTo>
                  <a:pt x="586212" y="250296"/>
                </a:lnTo>
                <a:lnTo>
                  <a:pt x="601021" y="228331"/>
                </a:lnTo>
                <a:lnTo>
                  <a:pt x="606451" y="201434"/>
                </a:lnTo>
                <a:lnTo>
                  <a:pt x="601021" y="174537"/>
                </a:lnTo>
                <a:lnTo>
                  <a:pt x="586212" y="152573"/>
                </a:lnTo>
                <a:lnTo>
                  <a:pt x="564248" y="137764"/>
                </a:lnTo>
                <a:lnTo>
                  <a:pt x="537350" y="132334"/>
                </a:lnTo>
                <a:close/>
              </a:path>
              <a:path w="1457325" h="551814">
                <a:moveTo>
                  <a:pt x="0" y="133874"/>
                </a:moveTo>
                <a:lnTo>
                  <a:pt x="0" y="268990"/>
                </a:lnTo>
                <a:lnTo>
                  <a:pt x="822" y="268823"/>
                </a:lnTo>
                <a:lnTo>
                  <a:pt x="24086" y="253099"/>
                </a:lnTo>
                <a:lnTo>
                  <a:pt x="39807" y="229834"/>
                </a:lnTo>
                <a:lnTo>
                  <a:pt x="45581" y="201434"/>
                </a:lnTo>
                <a:lnTo>
                  <a:pt x="39809" y="173023"/>
                </a:lnTo>
                <a:lnTo>
                  <a:pt x="24091" y="149759"/>
                </a:lnTo>
                <a:lnTo>
                  <a:pt x="827" y="134042"/>
                </a:lnTo>
                <a:lnTo>
                  <a:pt x="0" y="133874"/>
                </a:lnTo>
                <a:close/>
              </a:path>
              <a:path w="1457325" h="551814">
                <a:moveTo>
                  <a:pt x="972808" y="128270"/>
                </a:moveTo>
                <a:lnTo>
                  <a:pt x="716179" y="128270"/>
                </a:lnTo>
                <a:lnTo>
                  <a:pt x="687774" y="134042"/>
                </a:lnTo>
                <a:lnTo>
                  <a:pt x="664509" y="149759"/>
                </a:lnTo>
                <a:lnTo>
                  <a:pt x="648789" y="173023"/>
                </a:lnTo>
                <a:lnTo>
                  <a:pt x="643014" y="201434"/>
                </a:lnTo>
                <a:lnTo>
                  <a:pt x="648790" y="229834"/>
                </a:lnTo>
                <a:lnTo>
                  <a:pt x="664514" y="253099"/>
                </a:lnTo>
                <a:lnTo>
                  <a:pt x="687779" y="268823"/>
                </a:lnTo>
                <a:lnTo>
                  <a:pt x="716179" y="274599"/>
                </a:lnTo>
                <a:lnTo>
                  <a:pt x="863398" y="274599"/>
                </a:lnTo>
                <a:lnTo>
                  <a:pt x="863723" y="258996"/>
                </a:lnTo>
                <a:lnTo>
                  <a:pt x="867347" y="243743"/>
                </a:lnTo>
                <a:lnTo>
                  <a:pt x="874267" y="229420"/>
                </a:lnTo>
                <a:lnTo>
                  <a:pt x="884480" y="216611"/>
                </a:lnTo>
                <a:lnTo>
                  <a:pt x="972808" y="128270"/>
                </a:lnTo>
                <a:close/>
              </a:path>
              <a:path w="1457325" h="551814">
                <a:moveTo>
                  <a:pt x="1284784" y="0"/>
                </a:moveTo>
                <a:lnTo>
                  <a:pt x="1263829" y="44361"/>
                </a:lnTo>
                <a:lnTo>
                  <a:pt x="1260742" y="47256"/>
                </a:lnTo>
                <a:lnTo>
                  <a:pt x="1192912" y="115074"/>
                </a:lnTo>
                <a:lnTo>
                  <a:pt x="1206107" y="128270"/>
                </a:lnTo>
                <a:lnTo>
                  <a:pt x="1179716" y="128270"/>
                </a:lnTo>
                <a:lnTo>
                  <a:pt x="1033412" y="274599"/>
                </a:lnTo>
                <a:lnTo>
                  <a:pt x="1208126" y="274599"/>
                </a:lnTo>
                <a:lnTo>
                  <a:pt x="1056209" y="426516"/>
                </a:lnTo>
                <a:lnTo>
                  <a:pt x="1040207" y="450680"/>
                </a:lnTo>
                <a:lnTo>
                  <a:pt x="1034873" y="478239"/>
                </a:lnTo>
                <a:lnTo>
                  <a:pt x="1040207" y="505799"/>
                </a:lnTo>
                <a:lnTo>
                  <a:pt x="1056209" y="529971"/>
                </a:lnTo>
                <a:lnTo>
                  <a:pt x="1067656" y="539305"/>
                </a:lnTo>
                <a:lnTo>
                  <a:pt x="1080377" y="545973"/>
                </a:lnTo>
                <a:lnTo>
                  <a:pt x="1093946" y="549973"/>
                </a:lnTo>
                <a:lnTo>
                  <a:pt x="1107936" y="551307"/>
                </a:lnTo>
                <a:lnTo>
                  <a:pt x="1121934" y="549973"/>
                </a:lnTo>
                <a:lnTo>
                  <a:pt x="1135506" y="545973"/>
                </a:lnTo>
                <a:lnTo>
                  <a:pt x="1148229" y="539305"/>
                </a:lnTo>
                <a:lnTo>
                  <a:pt x="1159676" y="529971"/>
                </a:lnTo>
                <a:lnTo>
                  <a:pt x="1432485" y="257149"/>
                </a:lnTo>
                <a:lnTo>
                  <a:pt x="1435571" y="254266"/>
                </a:lnTo>
                <a:lnTo>
                  <a:pt x="1455041" y="218973"/>
                </a:lnTo>
                <a:lnTo>
                  <a:pt x="1456907" y="202514"/>
                </a:lnTo>
                <a:lnTo>
                  <a:pt x="1455596" y="188482"/>
                </a:lnTo>
                <a:lnTo>
                  <a:pt x="1451606" y="174867"/>
                </a:lnTo>
                <a:lnTo>
                  <a:pt x="1444932" y="162103"/>
                </a:lnTo>
                <a:lnTo>
                  <a:pt x="1435571" y="150622"/>
                </a:lnTo>
                <a:lnTo>
                  <a:pt x="1432612" y="147815"/>
                </a:lnTo>
                <a:lnTo>
                  <a:pt x="1284784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8" name="bg object 2418"/>
          <p:cNvSpPr/>
          <p:nvPr/>
        </p:nvSpPr>
        <p:spPr>
          <a:xfrm>
            <a:off x="0" y="3219744"/>
            <a:ext cx="1285240" cy="697865"/>
          </a:xfrm>
          <a:custGeom>
            <a:avLst/>
            <a:gdLst/>
            <a:ahLst/>
            <a:cxnLst/>
            <a:rect l="l" t="t" r="r" b="b"/>
            <a:pathLst>
              <a:path w="1285240" h="697864">
                <a:moveTo>
                  <a:pt x="1033406" y="630910"/>
                </a:moveTo>
                <a:lnTo>
                  <a:pt x="863391" y="630910"/>
                </a:lnTo>
                <a:lnTo>
                  <a:pt x="865501" y="643245"/>
                </a:lnTo>
                <a:lnTo>
                  <a:pt x="884473" y="676389"/>
                </a:lnTo>
                <a:lnTo>
                  <a:pt x="922210" y="696391"/>
                </a:lnTo>
                <a:lnTo>
                  <a:pt x="936200" y="697725"/>
                </a:lnTo>
                <a:lnTo>
                  <a:pt x="950196" y="696391"/>
                </a:lnTo>
                <a:lnTo>
                  <a:pt x="963764" y="692391"/>
                </a:lnTo>
                <a:lnTo>
                  <a:pt x="976482" y="685723"/>
                </a:lnTo>
                <a:lnTo>
                  <a:pt x="987927" y="676389"/>
                </a:lnTo>
                <a:lnTo>
                  <a:pt x="1033406" y="630910"/>
                </a:lnTo>
                <a:close/>
              </a:path>
              <a:path w="1285240" h="697864">
                <a:moveTo>
                  <a:pt x="0" y="283710"/>
                </a:moveTo>
                <a:lnTo>
                  <a:pt x="0" y="411980"/>
                </a:lnTo>
                <a:lnTo>
                  <a:pt x="2335" y="411509"/>
                </a:lnTo>
                <a:lnTo>
                  <a:pt x="24296" y="396698"/>
                </a:lnTo>
                <a:lnTo>
                  <a:pt x="39103" y="374737"/>
                </a:lnTo>
                <a:lnTo>
                  <a:pt x="44533" y="347852"/>
                </a:lnTo>
                <a:lnTo>
                  <a:pt x="39103" y="320955"/>
                </a:lnTo>
                <a:lnTo>
                  <a:pt x="24296" y="298991"/>
                </a:lnTo>
                <a:lnTo>
                  <a:pt x="2335" y="284182"/>
                </a:lnTo>
                <a:lnTo>
                  <a:pt x="0" y="283710"/>
                </a:lnTo>
                <a:close/>
              </a:path>
              <a:path w="1285240" h="697864">
                <a:moveTo>
                  <a:pt x="182722" y="278752"/>
                </a:moveTo>
                <a:lnTo>
                  <a:pt x="155825" y="284182"/>
                </a:lnTo>
                <a:lnTo>
                  <a:pt x="133860" y="298991"/>
                </a:lnTo>
                <a:lnTo>
                  <a:pt x="119052" y="320955"/>
                </a:lnTo>
                <a:lnTo>
                  <a:pt x="113621" y="347852"/>
                </a:lnTo>
                <a:lnTo>
                  <a:pt x="119052" y="374737"/>
                </a:lnTo>
                <a:lnTo>
                  <a:pt x="133860" y="396698"/>
                </a:lnTo>
                <a:lnTo>
                  <a:pt x="155825" y="411509"/>
                </a:lnTo>
                <a:lnTo>
                  <a:pt x="182722" y="416941"/>
                </a:lnTo>
                <a:lnTo>
                  <a:pt x="209617" y="411509"/>
                </a:lnTo>
                <a:lnTo>
                  <a:pt x="231577" y="396698"/>
                </a:lnTo>
                <a:lnTo>
                  <a:pt x="246382" y="374737"/>
                </a:lnTo>
                <a:lnTo>
                  <a:pt x="251810" y="347852"/>
                </a:lnTo>
                <a:lnTo>
                  <a:pt x="246382" y="320955"/>
                </a:lnTo>
                <a:lnTo>
                  <a:pt x="231577" y="298991"/>
                </a:lnTo>
                <a:lnTo>
                  <a:pt x="209617" y="284182"/>
                </a:lnTo>
                <a:lnTo>
                  <a:pt x="182722" y="278752"/>
                </a:lnTo>
                <a:close/>
              </a:path>
              <a:path w="1285240" h="697864">
                <a:moveTo>
                  <a:pt x="365615" y="278752"/>
                </a:moveTo>
                <a:lnTo>
                  <a:pt x="338723" y="284182"/>
                </a:lnTo>
                <a:lnTo>
                  <a:pt x="316758" y="298991"/>
                </a:lnTo>
                <a:lnTo>
                  <a:pt x="301946" y="320955"/>
                </a:lnTo>
                <a:lnTo>
                  <a:pt x="296514" y="347852"/>
                </a:lnTo>
                <a:lnTo>
                  <a:pt x="301946" y="374737"/>
                </a:lnTo>
                <a:lnTo>
                  <a:pt x="316758" y="396698"/>
                </a:lnTo>
                <a:lnTo>
                  <a:pt x="338723" y="411509"/>
                </a:lnTo>
                <a:lnTo>
                  <a:pt x="365615" y="416941"/>
                </a:lnTo>
                <a:lnTo>
                  <a:pt x="392510" y="411509"/>
                </a:lnTo>
                <a:lnTo>
                  <a:pt x="414470" y="396698"/>
                </a:lnTo>
                <a:lnTo>
                  <a:pt x="429274" y="374737"/>
                </a:lnTo>
                <a:lnTo>
                  <a:pt x="434703" y="347852"/>
                </a:lnTo>
                <a:lnTo>
                  <a:pt x="429274" y="320955"/>
                </a:lnTo>
                <a:lnTo>
                  <a:pt x="414470" y="298991"/>
                </a:lnTo>
                <a:lnTo>
                  <a:pt x="392510" y="284182"/>
                </a:lnTo>
                <a:lnTo>
                  <a:pt x="365615" y="278752"/>
                </a:lnTo>
                <a:close/>
              </a:path>
              <a:path w="1285240" h="697864">
                <a:moveTo>
                  <a:pt x="936226" y="0"/>
                </a:moveTo>
                <a:lnTo>
                  <a:pt x="895928" y="12017"/>
                </a:lnTo>
                <a:lnTo>
                  <a:pt x="868460" y="45513"/>
                </a:lnTo>
                <a:lnTo>
                  <a:pt x="863124" y="73067"/>
                </a:lnTo>
                <a:lnTo>
                  <a:pt x="868457" y="100619"/>
                </a:lnTo>
                <a:lnTo>
                  <a:pt x="884448" y="124764"/>
                </a:lnTo>
                <a:lnTo>
                  <a:pt x="1034371" y="274688"/>
                </a:lnTo>
                <a:lnTo>
                  <a:pt x="544443" y="274688"/>
                </a:lnTo>
                <a:lnTo>
                  <a:pt x="516038" y="280460"/>
                </a:lnTo>
                <a:lnTo>
                  <a:pt x="492773" y="296178"/>
                </a:lnTo>
                <a:lnTo>
                  <a:pt x="477053" y="319442"/>
                </a:lnTo>
                <a:lnTo>
                  <a:pt x="471279" y="347852"/>
                </a:lnTo>
                <a:lnTo>
                  <a:pt x="477053" y="376261"/>
                </a:lnTo>
                <a:lnTo>
                  <a:pt x="492773" y="399521"/>
                </a:lnTo>
                <a:lnTo>
                  <a:pt x="516038" y="415234"/>
                </a:lnTo>
                <a:lnTo>
                  <a:pt x="544443" y="421005"/>
                </a:lnTo>
                <a:lnTo>
                  <a:pt x="1036391" y="421005"/>
                </a:lnTo>
                <a:lnTo>
                  <a:pt x="972814" y="484593"/>
                </a:lnTo>
                <a:lnTo>
                  <a:pt x="1179723" y="484593"/>
                </a:lnTo>
                <a:lnTo>
                  <a:pt x="1192918" y="471398"/>
                </a:lnTo>
                <a:lnTo>
                  <a:pt x="1056190" y="334670"/>
                </a:lnTo>
                <a:lnTo>
                  <a:pt x="1040199" y="310517"/>
                </a:lnTo>
                <a:lnTo>
                  <a:pt x="1040202" y="255412"/>
                </a:lnTo>
                <a:lnTo>
                  <a:pt x="1067711" y="221896"/>
                </a:lnTo>
                <a:lnTo>
                  <a:pt x="1107968" y="209905"/>
                </a:lnTo>
                <a:lnTo>
                  <a:pt x="1176540" y="209905"/>
                </a:lnTo>
                <a:lnTo>
                  <a:pt x="987940" y="21323"/>
                </a:lnTo>
                <a:lnTo>
                  <a:pt x="976490" y="11996"/>
                </a:lnTo>
                <a:lnTo>
                  <a:pt x="963774" y="5332"/>
                </a:lnTo>
                <a:lnTo>
                  <a:pt x="950212" y="1333"/>
                </a:lnTo>
                <a:lnTo>
                  <a:pt x="936226" y="0"/>
                </a:lnTo>
                <a:close/>
              </a:path>
              <a:path w="1285240" h="697864">
                <a:moveTo>
                  <a:pt x="1176540" y="209905"/>
                </a:moveTo>
                <a:lnTo>
                  <a:pt x="1107968" y="209905"/>
                </a:lnTo>
                <a:lnTo>
                  <a:pt x="1121957" y="211239"/>
                </a:lnTo>
                <a:lnTo>
                  <a:pt x="1135529" y="215242"/>
                </a:lnTo>
                <a:lnTo>
                  <a:pt x="1148256" y="221917"/>
                </a:lnTo>
                <a:lnTo>
                  <a:pt x="1159720" y="231266"/>
                </a:lnTo>
                <a:lnTo>
                  <a:pt x="1284777" y="356311"/>
                </a:lnTo>
                <a:lnTo>
                  <a:pt x="1284917" y="354964"/>
                </a:lnTo>
                <a:lnTo>
                  <a:pt x="1285069" y="352259"/>
                </a:lnTo>
                <a:lnTo>
                  <a:pt x="1285058" y="347852"/>
                </a:lnTo>
                <a:lnTo>
                  <a:pt x="1283853" y="334899"/>
                </a:lnTo>
                <a:lnTo>
                  <a:pt x="1279862" y="321283"/>
                </a:lnTo>
                <a:lnTo>
                  <a:pt x="1273185" y="308511"/>
                </a:lnTo>
                <a:lnTo>
                  <a:pt x="1263822" y="297014"/>
                </a:lnTo>
                <a:lnTo>
                  <a:pt x="1260876" y="294233"/>
                </a:lnTo>
                <a:lnTo>
                  <a:pt x="1176540" y="2099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9" name="bg object 2419"/>
          <p:cNvSpPr/>
          <p:nvPr/>
        </p:nvSpPr>
        <p:spPr>
          <a:xfrm>
            <a:off x="863403" y="3429647"/>
            <a:ext cx="421640" cy="421005"/>
          </a:xfrm>
          <a:custGeom>
            <a:avLst/>
            <a:gdLst/>
            <a:ahLst/>
            <a:cxnLst/>
            <a:rect l="l" t="t" r="r" b="b"/>
            <a:pathLst>
              <a:path w="421640" h="421004">
                <a:moveTo>
                  <a:pt x="316318" y="274688"/>
                </a:moveTo>
                <a:lnTo>
                  <a:pt x="109410" y="274688"/>
                </a:lnTo>
                <a:lnTo>
                  <a:pt x="21069" y="363029"/>
                </a:lnTo>
                <a:lnTo>
                  <a:pt x="10858" y="375836"/>
                </a:lnTo>
                <a:lnTo>
                  <a:pt x="3943" y="390155"/>
                </a:lnTo>
                <a:lnTo>
                  <a:pt x="323" y="405404"/>
                </a:lnTo>
                <a:lnTo>
                  <a:pt x="0" y="421005"/>
                </a:lnTo>
                <a:lnTo>
                  <a:pt x="170002" y="421005"/>
                </a:lnTo>
                <a:lnTo>
                  <a:pt x="316318" y="274688"/>
                </a:lnTo>
                <a:close/>
              </a:path>
              <a:path w="421640" h="421004">
                <a:moveTo>
                  <a:pt x="244563" y="0"/>
                </a:moveTo>
                <a:lnTo>
                  <a:pt x="204266" y="12017"/>
                </a:lnTo>
                <a:lnTo>
                  <a:pt x="176798" y="45508"/>
                </a:lnTo>
                <a:lnTo>
                  <a:pt x="171462" y="73063"/>
                </a:lnTo>
                <a:lnTo>
                  <a:pt x="176795" y="100617"/>
                </a:lnTo>
                <a:lnTo>
                  <a:pt x="192785" y="124764"/>
                </a:lnTo>
                <a:lnTo>
                  <a:pt x="329514" y="261493"/>
                </a:lnTo>
                <a:lnTo>
                  <a:pt x="397344" y="193662"/>
                </a:lnTo>
                <a:lnTo>
                  <a:pt x="400418" y="190779"/>
                </a:lnTo>
                <a:lnTo>
                  <a:pt x="408684" y="180917"/>
                </a:lnTo>
                <a:lnTo>
                  <a:pt x="414929" y="170049"/>
                </a:lnTo>
                <a:lnTo>
                  <a:pt x="419158" y="158453"/>
                </a:lnTo>
                <a:lnTo>
                  <a:pt x="421373" y="146405"/>
                </a:lnTo>
                <a:lnTo>
                  <a:pt x="296278" y="21323"/>
                </a:lnTo>
                <a:lnTo>
                  <a:pt x="284827" y="11990"/>
                </a:lnTo>
                <a:lnTo>
                  <a:pt x="272111" y="5327"/>
                </a:lnTo>
                <a:lnTo>
                  <a:pt x="258550" y="1331"/>
                </a:lnTo>
                <a:lnTo>
                  <a:pt x="244563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0" name="bg object 2420"/>
          <p:cNvSpPr/>
          <p:nvPr/>
        </p:nvSpPr>
        <p:spPr>
          <a:xfrm>
            <a:off x="1406385" y="2725051"/>
            <a:ext cx="4841875" cy="1911350"/>
          </a:xfrm>
          <a:custGeom>
            <a:avLst/>
            <a:gdLst/>
            <a:ahLst/>
            <a:cxnLst/>
            <a:rect l="l" t="t" r="r" b="b"/>
            <a:pathLst>
              <a:path w="4841875" h="1911350">
                <a:moveTo>
                  <a:pt x="4841748" y="0"/>
                </a:moveTo>
                <a:lnTo>
                  <a:pt x="0" y="0"/>
                </a:lnTo>
                <a:lnTo>
                  <a:pt x="0" y="1911095"/>
                </a:lnTo>
                <a:lnTo>
                  <a:pt x="4841748" y="1911095"/>
                </a:lnTo>
                <a:lnTo>
                  <a:pt x="4841748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1" name="bg object 2421"/>
          <p:cNvSpPr/>
          <p:nvPr/>
        </p:nvSpPr>
        <p:spPr>
          <a:xfrm>
            <a:off x="3567442" y="3341611"/>
            <a:ext cx="455295" cy="101600"/>
          </a:xfrm>
          <a:custGeom>
            <a:avLst/>
            <a:gdLst/>
            <a:ahLst/>
            <a:cxnLst/>
            <a:rect l="l" t="t" r="r" b="b"/>
            <a:pathLst>
              <a:path w="455295" h="101600">
                <a:moveTo>
                  <a:pt x="0" y="101155"/>
                </a:moveTo>
                <a:lnTo>
                  <a:pt x="455002" y="101155"/>
                </a:lnTo>
                <a:lnTo>
                  <a:pt x="455002" y="0"/>
                </a:lnTo>
                <a:lnTo>
                  <a:pt x="0" y="0"/>
                </a:lnTo>
                <a:lnTo>
                  <a:pt x="0" y="1011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22" name="bg object 2422"/>
          <p:cNvPicPr/>
          <p:nvPr/>
        </p:nvPicPr>
        <p:blipFill>
          <a:blip r:embed="rId1241" cstate="print"/>
          <a:stretch>
            <a:fillRect/>
          </a:stretch>
        </p:blipFill>
        <p:spPr>
          <a:xfrm>
            <a:off x="3748178" y="3345402"/>
            <a:ext cx="93522" cy="93573"/>
          </a:xfrm>
          <a:prstGeom prst="rect">
            <a:avLst/>
          </a:prstGeom>
        </p:spPr>
      </p:pic>
      <p:sp>
        <p:nvSpPr>
          <p:cNvPr id="2423" name="bg object 2423"/>
          <p:cNvSpPr/>
          <p:nvPr/>
        </p:nvSpPr>
        <p:spPr>
          <a:xfrm>
            <a:off x="1749590" y="3086556"/>
            <a:ext cx="4152900" cy="651510"/>
          </a:xfrm>
          <a:custGeom>
            <a:avLst/>
            <a:gdLst/>
            <a:ahLst/>
            <a:cxnLst/>
            <a:rect l="l" t="t" r="r" b="b"/>
            <a:pathLst>
              <a:path w="4152900" h="651510">
                <a:moveTo>
                  <a:pt x="537171" y="241"/>
                </a:moveTo>
                <a:lnTo>
                  <a:pt x="0" y="241"/>
                </a:lnTo>
                <a:lnTo>
                  <a:pt x="0" y="119621"/>
                </a:lnTo>
                <a:lnTo>
                  <a:pt x="189357" y="119621"/>
                </a:lnTo>
                <a:lnTo>
                  <a:pt x="189357" y="642861"/>
                </a:lnTo>
                <a:lnTo>
                  <a:pt x="344284" y="642861"/>
                </a:lnTo>
                <a:lnTo>
                  <a:pt x="344284" y="119621"/>
                </a:lnTo>
                <a:lnTo>
                  <a:pt x="537171" y="119621"/>
                </a:lnTo>
                <a:lnTo>
                  <a:pt x="537171" y="241"/>
                </a:lnTo>
                <a:close/>
              </a:path>
              <a:path w="4152900" h="651510">
                <a:moveTo>
                  <a:pt x="1139672" y="50"/>
                </a:moveTo>
                <a:lnTo>
                  <a:pt x="985621" y="50"/>
                </a:lnTo>
                <a:lnTo>
                  <a:pt x="985621" y="255320"/>
                </a:lnTo>
                <a:lnTo>
                  <a:pt x="757428" y="255320"/>
                </a:lnTo>
                <a:lnTo>
                  <a:pt x="757428" y="50"/>
                </a:lnTo>
                <a:lnTo>
                  <a:pt x="602500" y="50"/>
                </a:lnTo>
                <a:lnTo>
                  <a:pt x="602500" y="255320"/>
                </a:lnTo>
                <a:lnTo>
                  <a:pt x="602500" y="374700"/>
                </a:lnTo>
                <a:lnTo>
                  <a:pt x="602500" y="642670"/>
                </a:lnTo>
                <a:lnTo>
                  <a:pt x="757428" y="642670"/>
                </a:lnTo>
                <a:lnTo>
                  <a:pt x="757428" y="374700"/>
                </a:lnTo>
                <a:lnTo>
                  <a:pt x="985621" y="374700"/>
                </a:lnTo>
                <a:lnTo>
                  <a:pt x="985621" y="642670"/>
                </a:lnTo>
                <a:lnTo>
                  <a:pt x="1139672" y="642670"/>
                </a:lnTo>
                <a:lnTo>
                  <a:pt x="1139672" y="374700"/>
                </a:lnTo>
                <a:lnTo>
                  <a:pt x="1139672" y="255320"/>
                </a:lnTo>
                <a:lnTo>
                  <a:pt x="1139672" y="50"/>
                </a:lnTo>
                <a:close/>
              </a:path>
              <a:path w="4152900" h="651510">
                <a:moveTo>
                  <a:pt x="1681251" y="317"/>
                </a:moveTo>
                <a:lnTo>
                  <a:pt x="1237653" y="317"/>
                </a:lnTo>
                <a:lnTo>
                  <a:pt x="1237653" y="119697"/>
                </a:lnTo>
                <a:lnTo>
                  <a:pt x="1237653" y="255587"/>
                </a:lnTo>
                <a:lnTo>
                  <a:pt x="1237653" y="369887"/>
                </a:lnTo>
                <a:lnTo>
                  <a:pt x="1237653" y="523557"/>
                </a:lnTo>
                <a:lnTo>
                  <a:pt x="1237653" y="642937"/>
                </a:lnTo>
                <a:lnTo>
                  <a:pt x="1680362" y="642937"/>
                </a:lnTo>
                <a:lnTo>
                  <a:pt x="1680362" y="523557"/>
                </a:lnTo>
                <a:lnTo>
                  <a:pt x="1392580" y="523557"/>
                </a:lnTo>
                <a:lnTo>
                  <a:pt x="1392580" y="369887"/>
                </a:lnTo>
                <a:lnTo>
                  <a:pt x="1636229" y="369887"/>
                </a:lnTo>
                <a:lnTo>
                  <a:pt x="1636229" y="255587"/>
                </a:lnTo>
                <a:lnTo>
                  <a:pt x="1392580" y="255587"/>
                </a:lnTo>
                <a:lnTo>
                  <a:pt x="1392580" y="119697"/>
                </a:lnTo>
                <a:lnTo>
                  <a:pt x="1681251" y="119697"/>
                </a:lnTo>
                <a:lnTo>
                  <a:pt x="1681251" y="317"/>
                </a:lnTo>
                <a:close/>
              </a:path>
              <a:path w="4152900" h="651510">
                <a:moveTo>
                  <a:pt x="3558044" y="0"/>
                </a:moveTo>
                <a:lnTo>
                  <a:pt x="3403117" y="0"/>
                </a:lnTo>
                <a:lnTo>
                  <a:pt x="3403117" y="419760"/>
                </a:lnTo>
                <a:lnTo>
                  <a:pt x="3401568" y="447497"/>
                </a:lnTo>
                <a:lnTo>
                  <a:pt x="3389211" y="490524"/>
                </a:lnTo>
                <a:lnTo>
                  <a:pt x="3347834" y="525703"/>
                </a:lnTo>
                <a:lnTo>
                  <a:pt x="3305568" y="532320"/>
                </a:lnTo>
                <a:lnTo>
                  <a:pt x="3263684" y="525729"/>
                </a:lnTo>
                <a:lnTo>
                  <a:pt x="3233394" y="505955"/>
                </a:lnTo>
                <a:lnTo>
                  <a:pt x="3214687" y="472986"/>
                </a:lnTo>
                <a:lnTo>
                  <a:pt x="3207575" y="426821"/>
                </a:lnTo>
                <a:lnTo>
                  <a:pt x="3207575" y="0"/>
                </a:lnTo>
                <a:lnTo>
                  <a:pt x="3051772" y="0"/>
                </a:lnTo>
                <a:lnTo>
                  <a:pt x="3051772" y="423735"/>
                </a:lnTo>
                <a:lnTo>
                  <a:pt x="3056572" y="473900"/>
                </a:lnTo>
                <a:lnTo>
                  <a:pt x="3069653" y="518414"/>
                </a:lnTo>
                <a:lnTo>
                  <a:pt x="3091002" y="557314"/>
                </a:lnTo>
                <a:lnTo>
                  <a:pt x="3120631" y="590575"/>
                </a:lnTo>
                <a:lnTo>
                  <a:pt x="3157512" y="617232"/>
                </a:lnTo>
                <a:lnTo>
                  <a:pt x="3200628" y="636270"/>
                </a:lnTo>
                <a:lnTo>
                  <a:pt x="3249980" y="647687"/>
                </a:lnTo>
                <a:lnTo>
                  <a:pt x="3305568" y="651484"/>
                </a:lnTo>
                <a:lnTo>
                  <a:pt x="3343110" y="649782"/>
                </a:lnTo>
                <a:lnTo>
                  <a:pt x="3410420" y="636104"/>
                </a:lnTo>
                <a:lnTo>
                  <a:pt x="3466998" y="608888"/>
                </a:lnTo>
                <a:lnTo>
                  <a:pt x="3510699" y="569048"/>
                </a:lnTo>
                <a:lnTo>
                  <a:pt x="3540912" y="517105"/>
                </a:lnTo>
                <a:lnTo>
                  <a:pt x="3556139" y="455206"/>
                </a:lnTo>
                <a:lnTo>
                  <a:pt x="3558044" y="420649"/>
                </a:lnTo>
                <a:lnTo>
                  <a:pt x="3558044" y="0"/>
                </a:lnTo>
                <a:close/>
              </a:path>
              <a:path w="4152900" h="651510">
                <a:moveTo>
                  <a:pt x="4152595" y="452437"/>
                </a:moveTo>
                <a:lnTo>
                  <a:pt x="4145864" y="404329"/>
                </a:lnTo>
                <a:lnTo>
                  <a:pt x="4128947" y="369455"/>
                </a:lnTo>
                <a:lnTo>
                  <a:pt x="4092892" y="333705"/>
                </a:lnTo>
                <a:lnTo>
                  <a:pt x="4048417" y="314718"/>
                </a:lnTo>
                <a:lnTo>
                  <a:pt x="4069359" y="305181"/>
                </a:lnTo>
                <a:lnTo>
                  <a:pt x="4103128" y="279133"/>
                </a:lnTo>
                <a:lnTo>
                  <a:pt x="4126001" y="244068"/>
                </a:lnTo>
                <a:lnTo>
                  <a:pt x="4137482" y="201472"/>
                </a:lnTo>
                <a:lnTo>
                  <a:pt x="4138904" y="177444"/>
                </a:lnTo>
                <a:lnTo>
                  <a:pt x="4134866" y="136753"/>
                </a:lnTo>
                <a:lnTo>
                  <a:pt x="4128871" y="119176"/>
                </a:lnTo>
                <a:lnTo>
                  <a:pt x="4122750" y="101193"/>
                </a:lnTo>
                <a:lnTo>
                  <a:pt x="4102544" y="70764"/>
                </a:lnTo>
                <a:lnTo>
                  <a:pt x="4074249" y="45466"/>
                </a:lnTo>
                <a:lnTo>
                  <a:pt x="4038206" y="25577"/>
                </a:lnTo>
                <a:lnTo>
                  <a:pt x="3998099" y="12484"/>
                </a:lnTo>
                <a:lnTo>
                  <a:pt x="3998099" y="450227"/>
                </a:lnTo>
                <a:lnTo>
                  <a:pt x="3996702" y="466674"/>
                </a:lnTo>
                <a:lnTo>
                  <a:pt x="3975595" y="504291"/>
                </a:lnTo>
                <a:lnTo>
                  <a:pt x="3930916" y="522287"/>
                </a:lnTo>
                <a:lnTo>
                  <a:pt x="3911155" y="523494"/>
                </a:lnTo>
                <a:lnTo>
                  <a:pt x="3809631" y="523494"/>
                </a:lnTo>
                <a:lnTo>
                  <a:pt x="3809631" y="369455"/>
                </a:lnTo>
                <a:lnTo>
                  <a:pt x="3918216" y="369455"/>
                </a:lnTo>
                <a:lnTo>
                  <a:pt x="3953167" y="374662"/>
                </a:lnTo>
                <a:lnTo>
                  <a:pt x="3978135" y="389864"/>
                </a:lnTo>
                <a:lnTo>
                  <a:pt x="3993108" y="415048"/>
                </a:lnTo>
                <a:lnTo>
                  <a:pt x="3998099" y="450227"/>
                </a:lnTo>
                <a:lnTo>
                  <a:pt x="3998099" y="12484"/>
                </a:lnTo>
                <a:lnTo>
                  <a:pt x="3994747" y="11379"/>
                </a:lnTo>
                <a:lnTo>
                  <a:pt x="3984421" y="9652"/>
                </a:lnTo>
                <a:lnTo>
                  <a:pt x="3984421" y="195770"/>
                </a:lnTo>
                <a:lnTo>
                  <a:pt x="3983075" y="212394"/>
                </a:lnTo>
                <a:lnTo>
                  <a:pt x="3962793" y="249339"/>
                </a:lnTo>
                <a:lnTo>
                  <a:pt x="3913962" y="266598"/>
                </a:lnTo>
                <a:lnTo>
                  <a:pt x="3890403" y="267931"/>
                </a:lnTo>
                <a:lnTo>
                  <a:pt x="3809631" y="267931"/>
                </a:lnTo>
                <a:lnTo>
                  <a:pt x="3809631" y="119176"/>
                </a:lnTo>
                <a:lnTo>
                  <a:pt x="3885552" y="119176"/>
                </a:lnTo>
                <a:lnTo>
                  <a:pt x="3930472" y="123659"/>
                </a:lnTo>
                <a:lnTo>
                  <a:pt x="3971264" y="147497"/>
                </a:lnTo>
                <a:lnTo>
                  <a:pt x="3984421" y="195770"/>
                </a:lnTo>
                <a:lnTo>
                  <a:pt x="3984421" y="9652"/>
                </a:lnTo>
                <a:lnTo>
                  <a:pt x="3943858" y="2857"/>
                </a:lnTo>
                <a:lnTo>
                  <a:pt x="3885552" y="12"/>
                </a:lnTo>
                <a:lnTo>
                  <a:pt x="3654704" y="12"/>
                </a:lnTo>
                <a:lnTo>
                  <a:pt x="3654704" y="642670"/>
                </a:lnTo>
                <a:lnTo>
                  <a:pt x="3915562" y="642670"/>
                </a:lnTo>
                <a:lnTo>
                  <a:pt x="3970667" y="639318"/>
                </a:lnTo>
                <a:lnTo>
                  <a:pt x="4018572" y="630148"/>
                </a:lnTo>
                <a:lnTo>
                  <a:pt x="4059275" y="615149"/>
                </a:lnTo>
                <a:lnTo>
                  <a:pt x="4092778" y="594334"/>
                </a:lnTo>
                <a:lnTo>
                  <a:pt x="4137647" y="535139"/>
                </a:lnTo>
                <a:lnTo>
                  <a:pt x="4148861" y="496722"/>
                </a:lnTo>
                <a:lnTo>
                  <a:pt x="4152595" y="4524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4" name="bg object 2424"/>
          <p:cNvSpPr/>
          <p:nvPr/>
        </p:nvSpPr>
        <p:spPr>
          <a:xfrm>
            <a:off x="3567442" y="3240443"/>
            <a:ext cx="455295" cy="101600"/>
          </a:xfrm>
          <a:custGeom>
            <a:avLst/>
            <a:gdLst/>
            <a:ahLst/>
            <a:cxnLst/>
            <a:rect l="l" t="t" r="r" b="b"/>
            <a:pathLst>
              <a:path w="455295" h="101600">
                <a:moveTo>
                  <a:pt x="455002" y="0"/>
                </a:moveTo>
                <a:lnTo>
                  <a:pt x="0" y="0"/>
                </a:lnTo>
                <a:lnTo>
                  <a:pt x="0" y="101168"/>
                </a:lnTo>
                <a:lnTo>
                  <a:pt x="455002" y="101168"/>
                </a:lnTo>
                <a:lnTo>
                  <a:pt x="455002" y="0"/>
                </a:lnTo>
                <a:close/>
              </a:path>
            </a:pathLst>
          </a:custGeom>
          <a:solidFill>
            <a:srgbClr val="F15A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5" name="bg object 2425"/>
          <p:cNvSpPr/>
          <p:nvPr/>
        </p:nvSpPr>
        <p:spPr>
          <a:xfrm>
            <a:off x="3567442" y="3442766"/>
            <a:ext cx="455295" cy="101600"/>
          </a:xfrm>
          <a:custGeom>
            <a:avLst/>
            <a:gdLst/>
            <a:ahLst/>
            <a:cxnLst/>
            <a:rect l="l" t="t" r="r" b="b"/>
            <a:pathLst>
              <a:path w="455295" h="101600">
                <a:moveTo>
                  <a:pt x="455002" y="0"/>
                </a:moveTo>
                <a:lnTo>
                  <a:pt x="0" y="0"/>
                </a:lnTo>
                <a:lnTo>
                  <a:pt x="0" y="101168"/>
                </a:lnTo>
                <a:lnTo>
                  <a:pt x="455002" y="101168"/>
                </a:lnTo>
                <a:lnTo>
                  <a:pt x="455002" y="0"/>
                </a:lnTo>
                <a:close/>
              </a:path>
            </a:pathLst>
          </a:custGeom>
          <a:solidFill>
            <a:srgbClr val="036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26" name="bg object 2426"/>
          <p:cNvPicPr/>
          <p:nvPr/>
        </p:nvPicPr>
        <p:blipFill>
          <a:blip r:embed="rId1242" cstate="print"/>
          <a:stretch>
            <a:fillRect/>
          </a:stretch>
        </p:blipFill>
        <p:spPr>
          <a:xfrm>
            <a:off x="3754488" y="3351754"/>
            <a:ext cx="80899" cy="808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06042" y="2647896"/>
            <a:ext cx="4999355" cy="1700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06042" y="2647896"/>
            <a:ext cx="4999355" cy="1700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7033450"/>
            <a:ext cx="242011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7033450"/>
            <a:ext cx="1739455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7033450"/>
            <a:ext cx="1739455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leshub.eu/" TargetMode="External"/><Relationship Id="rId2" Type="http://schemas.openxmlformats.org/officeDocument/2006/relationships/image" Target="../media/image124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43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13.png"/><Relationship Id="rId671" Type="http://schemas.openxmlformats.org/officeDocument/2006/relationships/image" Target="../media/image1783.png"/><Relationship Id="rId769" Type="http://schemas.openxmlformats.org/officeDocument/2006/relationships/image" Target="../media/image1865.png"/><Relationship Id="rId976" Type="http://schemas.openxmlformats.org/officeDocument/2006/relationships/image" Target="../media/image2041.png"/><Relationship Id="rId21" Type="http://schemas.openxmlformats.org/officeDocument/2006/relationships/image" Target="../media/image11.png"/><Relationship Id="rId324" Type="http://schemas.openxmlformats.org/officeDocument/2006/relationships/image" Target="../media/image1488.png"/><Relationship Id="rId531" Type="http://schemas.openxmlformats.org/officeDocument/2006/relationships/image" Target="../media/image1665.png"/><Relationship Id="rId629" Type="http://schemas.openxmlformats.org/officeDocument/2006/relationships/image" Target="../media/image616.png"/><Relationship Id="rId1161" Type="http://schemas.openxmlformats.org/officeDocument/2006/relationships/image" Target="../media/image2202.png"/><Relationship Id="rId170" Type="http://schemas.openxmlformats.org/officeDocument/2006/relationships/image" Target="../media/image1356.png"/><Relationship Id="rId836" Type="http://schemas.openxmlformats.org/officeDocument/2006/relationships/image" Target="../media/image1923.png"/><Relationship Id="rId1021" Type="http://schemas.openxmlformats.org/officeDocument/2006/relationships/image" Target="../media/image1019.png"/><Relationship Id="rId1119" Type="http://schemas.openxmlformats.org/officeDocument/2006/relationships/image" Target="../media/image2165.png"/><Relationship Id="rId268" Type="http://schemas.openxmlformats.org/officeDocument/2006/relationships/image" Target="../media/image1438.png"/><Relationship Id="rId475" Type="http://schemas.openxmlformats.org/officeDocument/2006/relationships/image" Target="../media/image1618.png"/><Relationship Id="rId682" Type="http://schemas.openxmlformats.org/officeDocument/2006/relationships/image" Target="../media/image1791.png"/><Relationship Id="rId903" Type="http://schemas.openxmlformats.org/officeDocument/2006/relationships/image" Target="../media/image1982.png"/><Relationship Id="rId32" Type="http://schemas.openxmlformats.org/officeDocument/2006/relationships/image" Target="../media/image20.png"/><Relationship Id="rId128" Type="http://schemas.openxmlformats.org/officeDocument/2006/relationships/image" Target="../media/image1319.png"/><Relationship Id="rId335" Type="http://schemas.openxmlformats.org/officeDocument/2006/relationships/image" Target="../media/image1497.png"/><Relationship Id="rId542" Type="http://schemas.openxmlformats.org/officeDocument/2006/relationships/image" Target="../media/image1676.png"/><Relationship Id="rId987" Type="http://schemas.openxmlformats.org/officeDocument/2006/relationships/image" Target="../media/image2051.png"/><Relationship Id="rId1172" Type="http://schemas.openxmlformats.org/officeDocument/2006/relationships/image" Target="../media/image2213.png"/><Relationship Id="rId181" Type="http://schemas.openxmlformats.org/officeDocument/2006/relationships/image" Target="../media/image1365.png"/><Relationship Id="rId402" Type="http://schemas.openxmlformats.org/officeDocument/2006/relationships/image" Target="../media/image1554.png"/><Relationship Id="rId847" Type="http://schemas.openxmlformats.org/officeDocument/2006/relationships/image" Target="../media/image846.png"/><Relationship Id="rId1032" Type="http://schemas.openxmlformats.org/officeDocument/2006/relationships/image" Target="../media/image2088.png"/><Relationship Id="rId279" Type="http://schemas.openxmlformats.org/officeDocument/2006/relationships/image" Target="../media/image1448.png"/><Relationship Id="rId486" Type="http://schemas.openxmlformats.org/officeDocument/2006/relationships/image" Target="../media/image1628.png"/><Relationship Id="rId693" Type="http://schemas.openxmlformats.org/officeDocument/2006/relationships/image" Target="../media/image1802.png"/><Relationship Id="rId707" Type="http://schemas.openxmlformats.org/officeDocument/2006/relationships/image" Target="../media/image1815.png"/><Relationship Id="rId914" Type="http://schemas.openxmlformats.org/officeDocument/2006/relationships/image" Target="../media/image1991.png"/><Relationship Id="rId43" Type="http://schemas.openxmlformats.org/officeDocument/2006/relationships/image" Target="../media/image34.png"/><Relationship Id="rId139" Type="http://schemas.openxmlformats.org/officeDocument/2006/relationships/image" Target="../media/image1328.png"/><Relationship Id="rId346" Type="http://schemas.openxmlformats.org/officeDocument/2006/relationships/image" Target="../media/image1505.png"/><Relationship Id="rId553" Type="http://schemas.openxmlformats.org/officeDocument/2006/relationships/image" Target="../media/image1687.png"/><Relationship Id="rId760" Type="http://schemas.openxmlformats.org/officeDocument/2006/relationships/image" Target="../media/image1858.png"/><Relationship Id="rId998" Type="http://schemas.openxmlformats.org/officeDocument/2006/relationships/image" Target="../media/image2061.png"/><Relationship Id="rId1183" Type="http://schemas.openxmlformats.org/officeDocument/2006/relationships/image" Target="../media/image1177.png"/><Relationship Id="rId192" Type="http://schemas.openxmlformats.org/officeDocument/2006/relationships/image" Target="../media/image1374.png"/><Relationship Id="rId206" Type="http://schemas.openxmlformats.org/officeDocument/2006/relationships/image" Target="../media/image1385.png"/><Relationship Id="rId413" Type="http://schemas.openxmlformats.org/officeDocument/2006/relationships/image" Target="../media/image1564.png"/><Relationship Id="rId858" Type="http://schemas.openxmlformats.org/officeDocument/2006/relationships/image" Target="../media/image1941.png"/><Relationship Id="rId1043" Type="http://schemas.openxmlformats.org/officeDocument/2006/relationships/image" Target="../media/image2099.png"/><Relationship Id="rId497" Type="http://schemas.openxmlformats.org/officeDocument/2006/relationships/image" Target="../media/image1635.png"/><Relationship Id="rId620" Type="http://schemas.openxmlformats.org/officeDocument/2006/relationships/image" Target="../media/image605.png"/><Relationship Id="rId718" Type="http://schemas.openxmlformats.org/officeDocument/2006/relationships/image" Target="../media/image1825.png"/><Relationship Id="rId925" Type="http://schemas.openxmlformats.org/officeDocument/2006/relationships/image" Target="../media/image2001.png"/><Relationship Id="rId357" Type="http://schemas.openxmlformats.org/officeDocument/2006/relationships/image" Target="../media/image1515.png"/><Relationship Id="rId1110" Type="http://schemas.openxmlformats.org/officeDocument/2006/relationships/image" Target="../media/image2157.png"/><Relationship Id="rId1194" Type="http://schemas.openxmlformats.org/officeDocument/2006/relationships/image" Target="../media/image2231.png"/><Relationship Id="rId1208" Type="http://schemas.openxmlformats.org/officeDocument/2006/relationships/image" Target="../media/image2243.png"/><Relationship Id="rId54" Type="http://schemas.openxmlformats.org/officeDocument/2006/relationships/image" Target="../media/image614.png"/><Relationship Id="rId217" Type="http://schemas.openxmlformats.org/officeDocument/2006/relationships/image" Target="../media/image1396.png"/><Relationship Id="rId564" Type="http://schemas.openxmlformats.org/officeDocument/2006/relationships/image" Target="../media/image1697.png"/><Relationship Id="rId771" Type="http://schemas.openxmlformats.org/officeDocument/2006/relationships/image" Target="../media/image1867.png"/><Relationship Id="rId869" Type="http://schemas.openxmlformats.org/officeDocument/2006/relationships/image" Target="../media/image1950.png"/><Relationship Id="rId424" Type="http://schemas.openxmlformats.org/officeDocument/2006/relationships/image" Target="../media/image1574.png"/><Relationship Id="rId631" Type="http://schemas.openxmlformats.org/officeDocument/2006/relationships/image" Target="../media/image1751.png"/><Relationship Id="rId729" Type="http://schemas.openxmlformats.org/officeDocument/2006/relationships/image" Target="../media/image1835.png"/><Relationship Id="rId1054" Type="http://schemas.openxmlformats.org/officeDocument/2006/relationships/image" Target="../media/image1052.png"/><Relationship Id="rId270" Type="http://schemas.openxmlformats.org/officeDocument/2006/relationships/image" Target="../media/image1440.png"/><Relationship Id="rId936" Type="http://schemas.openxmlformats.org/officeDocument/2006/relationships/image" Target="../media/image2011.png"/><Relationship Id="rId1121" Type="http://schemas.openxmlformats.org/officeDocument/2006/relationships/image" Target="../media/image2167.png"/><Relationship Id="rId65" Type="http://schemas.openxmlformats.org/officeDocument/2006/relationships/image" Target="../media/image1269.png"/><Relationship Id="rId130" Type="http://schemas.openxmlformats.org/officeDocument/2006/relationships/image" Target="../media/image1321.png"/><Relationship Id="rId368" Type="http://schemas.openxmlformats.org/officeDocument/2006/relationships/image" Target="../media/image1524.png"/><Relationship Id="rId575" Type="http://schemas.openxmlformats.org/officeDocument/2006/relationships/image" Target="../media/image1707.png"/><Relationship Id="rId782" Type="http://schemas.openxmlformats.org/officeDocument/2006/relationships/image" Target="../media/image1877.png"/><Relationship Id="rId228" Type="http://schemas.openxmlformats.org/officeDocument/2006/relationships/image" Target="../media/image1406.png"/><Relationship Id="rId435" Type="http://schemas.openxmlformats.org/officeDocument/2006/relationships/image" Target="../media/image1582.png"/><Relationship Id="rId642" Type="http://schemas.openxmlformats.org/officeDocument/2006/relationships/image" Target="../media/image630.png"/><Relationship Id="rId1065" Type="http://schemas.openxmlformats.org/officeDocument/2006/relationships/image" Target="../media/image2117.png"/><Relationship Id="rId281" Type="http://schemas.openxmlformats.org/officeDocument/2006/relationships/image" Target="../media/image1450.png"/><Relationship Id="rId502" Type="http://schemas.openxmlformats.org/officeDocument/2006/relationships/image" Target="../media/image1640.png"/><Relationship Id="rId947" Type="http://schemas.openxmlformats.org/officeDocument/2006/relationships/image" Target="../media/image946.png"/><Relationship Id="rId1132" Type="http://schemas.openxmlformats.org/officeDocument/2006/relationships/image" Target="../media/image2177.png"/><Relationship Id="rId76" Type="http://schemas.openxmlformats.org/officeDocument/2006/relationships/image" Target="../media/image1276.png"/><Relationship Id="rId141" Type="http://schemas.openxmlformats.org/officeDocument/2006/relationships/image" Target="../media/image1330.png"/><Relationship Id="rId379" Type="http://schemas.openxmlformats.org/officeDocument/2006/relationships/image" Target="../media/image1534.png"/><Relationship Id="rId586" Type="http://schemas.openxmlformats.org/officeDocument/2006/relationships/image" Target="../media/image570.png"/><Relationship Id="rId793" Type="http://schemas.openxmlformats.org/officeDocument/2006/relationships/image" Target="../media/image1887.png"/><Relationship Id="rId807" Type="http://schemas.openxmlformats.org/officeDocument/2006/relationships/image" Target="../media/image1900.png"/><Relationship Id="rId7" Type="http://schemas.openxmlformats.org/officeDocument/2006/relationships/image" Target="../media/image1249.jpeg"/><Relationship Id="rId239" Type="http://schemas.openxmlformats.org/officeDocument/2006/relationships/image" Target="../media/image803.png"/><Relationship Id="rId446" Type="http://schemas.openxmlformats.org/officeDocument/2006/relationships/image" Target="../media/image1593.png"/><Relationship Id="rId653" Type="http://schemas.openxmlformats.org/officeDocument/2006/relationships/image" Target="../media/image1767.png"/><Relationship Id="rId1076" Type="http://schemas.openxmlformats.org/officeDocument/2006/relationships/image" Target="../media/image2127.png"/><Relationship Id="rId292" Type="http://schemas.openxmlformats.org/officeDocument/2006/relationships/image" Target="../media/image1460.png"/><Relationship Id="rId306" Type="http://schemas.openxmlformats.org/officeDocument/2006/relationships/image" Target="../media/image1472.png"/><Relationship Id="rId860" Type="http://schemas.openxmlformats.org/officeDocument/2006/relationships/image" Target="../media/image1943.png"/><Relationship Id="rId958" Type="http://schemas.openxmlformats.org/officeDocument/2006/relationships/image" Target="../media/image2026.png"/><Relationship Id="rId1143" Type="http://schemas.openxmlformats.org/officeDocument/2006/relationships/image" Target="../media/image2184.png"/><Relationship Id="rId87" Type="http://schemas.openxmlformats.org/officeDocument/2006/relationships/image" Target="../media/image80.png"/><Relationship Id="rId513" Type="http://schemas.openxmlformats.org/officeDocument/2006/relationships/image" Target="../media/image1650.png"/><Relationship Id="rId597" Type="http://schemas.openxmlformats.org/officeDocument/2006/relationships/image" Target="../media/image1725.png"/><Relationship Id="rId720" Type="http://schemas.openxmlformats.org/officeDocument/2006/relationships/image" Target="../media/image1827.png"/><Relationship Id="rId818" Type="http://schemas.openxmlformats.org/officeDocument/2006/relationships/image" Target="../media/image1908.png"/><Relationship Id="rId152" Type="http://schemas.openxmlformats.org/officeDocument/2006/relationships/image" Target="../media/image1340.png"/><Relationship Id="rId457" Type="http://schemas.openxmlformats.org/officeDocument/2006/relationships/image" Target="../media/image443.png"/><Relationship Id="rId1003" Type="http://schemas.openxmlformats.org/officeDocument/2006/relationships/image" Target="../media/image2066.png"/><Relationship Id="rId1087" Type="http://schemas.openxmlformats.org/officeDocument/2006/relationships/image" Target="../media/image2138.png"/><Relationship Id="rId664" Type="http://schemas.openxmlformats.org/officeDocument/2006/relationships/image" Target="../media/image1776.png"/><Relationship Id="rId871" Type="http://schemas.openxmlformats.org/officeDocument/2006/relationships/image" Target="../media/image1952.png"/><Relationship Id="rId969" Type="http://schemas.openxmlformats.org/officeDocument/2006/relationships/image" Target="../media/image2034.png"/><Relationship Id="rId14" Type="http://schemas.openxmlformats.org/officeDocument/2006/relationships/image" Target="../media/image3.png"/><Relationship Id="rId317" Type="http://schemas.openxmlformats.org/officeDocument/2006/relationships/image" Target="../media/image1482.png"/><Relationship Id="rId524" Type="http://schemas.openxmlformats.org/officeDocument/2006/relationships/image" Target="../media/image1659.png"/><Relationship Id="rId731" Type="http://schemas.openxmlformats.org/officeDocument/2006/relationships/image" Target="../media/image1837.png"/><Relationship Id="rId1154" Type="http://schemas.openxmlformats.org/officeDocument/2006/relationships/image" Target="../media/image2195.png"/><Relationship Id="rId98" Type="http://schemas.openxmlformats.org/officeDocument/2006/relationships/image" Target="../media/image1295.png"/><Relationship Id="rId163" Type="http://schemas.openxmlformats.org/officeDocument/2006/relationships/image" Target="../media/image1350.png"/><Relationship Id="rId370" Type="http://schemas.openxmlformats.org/officeDocument/2006/relationships/image" Target="../media/image1526.png"/><Relationship Id="rId829" Type="http://schemas.openxmlformats.org/officeDocument/2006/relationships/image" Target="../media/image1919.png"/><Relationship Id="rId1014" Type="http://schemas.openxmlformats.org/officeDocument/2006/relationships/image" Target="../media/image2076.png"/><Relationship Id="rId230" Type="http://schemas.openxmlformats.org/officeDocument/2006/relationships/image" Target="../media/image220.png"/><Relationship Id="rId468" Type="http://schemas.openxmlformats.org/officeDocument/2006/relationships/image" Target="../media/image1612.png"/><Relationship Id="rId675" Type="http://schemas.openxmlformats.org/officeDocument/2006/relationships/image" Target="../media/image1785.png"/><Relationship Id="rId882" Type="http://schemas.openxmlformats.org/officeDocument/2006/relationships/image" Target="../media/image1963.png"/><Relationship Id="rId1098" Type="http://schemas.openxmlformats.org/officeDocument/2006/relationships/image" Target="../media/image2147.png"/><Relationship Id="rId25" Type="http://schemas.openxmlformats.org/officeDocument/2006/relationships/image" Target="../media/image14.png"/><Relationship Id="rId328" Type="http://schemas.openxmlformats.org/officeDocument/2006/relationships/image" Target="../media/image1492.png"/><Relationship Id="rId535" Type="http://schemas.openxmlformats.org/officeDocument/2006/relationships/image" Target="../media/image1669.png"/><Relationship Id="rId742" Type="http://schemas.openxmlformats.org/officeDocument/2006/relationships/image" Target="../media/image1845.png"/><Relationship Id="rId1165" Type="http://schemas.openxmlformats.org/officeDocument/2006/relationships/image" Target="../media/image2206.png"/><Relationship Id="rId174" Type="http://schemas.openxmlformats.org/officeDocument/2006/relationships/image" Target="../media/image1359.png"/><Relationship Id="rId381" Type="http://schemas.openxmlformats.org/officeDocument/2006/relationships/image" Target="../media/image1536.png"/><Relationship Id="rId602" Type="http://schemas.openxmlformats.org/officeDocument/2006/relationships/image" Target="../media/image1730.png"/><Relationship Id="rId1025" Type="http://schemas.openxmlformats.org/officeDocument/2006/relationships/image" Target="../media/image1023.png"/><Relationship Id="rId241" Type="http://schemas.openxmlformats.org/officeDocument/2006/relationships/image" Target="../media/image1417.png"/><Relationship Id="rId479" Type="http://schemas.openxmlformats.org/officeDocument/2006/relationships/image" Target="../media/image1622.png"/><Relationship Id="rId686" Type="http://schemas.openxmlformats.org/officeDocument/2006/relationships/image" Target="../media/image1795.png"/><Relationship Id="rId893" Type="http://schemas.openxmlformats.org/officeDocument/2006/relationships/image" Target="../media/image891.png"/><Relationship Id="rId907" Type="http://schemas.openxmlformats.org/officeDocument/2006/relationships/image" Target="../media/image905.png"/><Relationship Id="rId36" Type="http://schemas.openxmlformats.org/officeDocument/2006/relationships/image" Target="../media/image24.png"/><Relationship Id="rId339" Type="http://schemas.openxmlformats.org/officeDocument/2006/relationships/image" Target="../media/image1501.png"/><Relationship Id="rId546" Type="http://schemas.openxmlformats.org/officeDocument/2006/relationships/image" Target="../media/image1680.png"/><Relationship Id="rId753" Type="http://schemas.openxmlformats.org/officeDocument/2006/relationships/image" Target="../media/image749.png"/><Relationship Id="rId1176" Type="http://schemas.openxmlformats.org/officeDocument/2006/relationships/image" Target="../media/image2217.png"/><Relationship Id="rId101" Type="http://schemas.openxmlformats.org/officeDocument/2006/relationships/image" Target="../media/image1297.png"/><Relationship Id="rId185" Type="http://schemas.openxmlformats.org/officeDocument/2006/relationships/image" Target="../media/image1367.png"/><Relationship Id="rId406" Type="http://schemas.openxmlformats.org/officeDocument/2006/relationships/image" Target="../media/image397.png"/><Relationship Id="rId960" Type="http://schemas.openxmlformats.org/officeDocument/2006/relationships/image" Target="../media/image959.png"/><Relationship Id="rId1036" Type="http://schemas.openxmlformats.org/officeDocument/2006/relationships/image" Target="../media/image2092.png"/><Relationship Id="rId392" Type="http://schemas.openxmlformats.org/officeDocument/2006/relationships/image" Target="../media/image1546.png"/><Relationship Id="rId613" Type="http://schemas.openxmlformats.org/officeDocument/2006/relationships/image" Target="../media/image600.png"/><Relationship Id="rId697" Type="http://schemas.openxmlformats.org/officeDocument/2006/relationships/image" Target="../media/image1806.png"/><Relationship Id="rId820" Type="http://schemas.openxmlformats.org/officeDocument/2006/relationships/image" Target="../media/image1910.png"/><Relationship Id="rId918" Type="http://schemas.openxmlformats.org/officeDocument/2006/relationships/image" Target="../media/image1995.png"/><Relationship Id="rId252" Type="http://schemas.openxmlformats.org/officeDocument/2006/relationships/image" Target="../media/image1427.png"/><Relationship Id="rId1103" Type="http://schemas.openxmlformats.org/officeDocument/2006/relationships/image" Target="../media/image1101.png"/><Relationship Id="rId1187" Type="http://schemas.openxmlformats.org/officeDocument/2006/relationships/image" Target="../media/image1181.png"/><Relationship Id="rId47" Type="http://schemas.openxmlformats.org/officeDocument/2006/relationships/image" Target="../media/image1255.png"/><Relationship Id="rId112" Type="http://schemas.openxmlformats.org/officeDocument/2006/relationships/image" Target="../media/image1308.png"/><Relationship Id="rId557" Type="http://schemas.openxmlformats.org/officeDocument/2006/relationships/image" Target="../media/image1690.png"/><Relationship Id="rId764" Type="http://schemas.openxmlformats.org/officeDocument/2006/relationships/image" Target="../media/image216.png"/><Relationship Id="rId971" Type="http://schemas.openxmlformats.org/officeDocument/2006/relationships/image" Target="../media/image2036.png"/><Relationship Id="rId196" Type="http://schemas.openxmlformats.org/officeDocument/2006/relationships/image" Target="../media/image1377.png"/><Relationship Id="rId417" Type="http://schemas.openxmlformats.org/officeDocument/2006/relationships/image" Target="../media/image1568.png"/><Relationship Id="rId624" Type="http://schemas.openxmlformats.org/officeDocument/2006/relationships/image" Target="../media/image609.png"/><Relationship Id="rId831" Type="http://schemas.openxmlformats.org/officeDocument/2006/relationships/image" Target="../media/image1920.png"/><Relationship Id="rId1047" Type="http://schemas.openxmlformats.org/officeDocument/2006/relationships/image" Target="../media/image2103.png"/><Relationship Id="rId263" Type="http://schemas.openxmlformats.org/officeDocument/2006/relationships/image" Target="../media/image1435.png"/><Relationship Id="rId470" Type="http://schemas.openxmlformats.org/officeDocument/2006/relationships/image" Target="../media/image455.png"/><Relationship Id="rId929" Type="http://schemas.openxmlformats.org/officeDocument/2006/relationships/image" Target="../media/image2005.png"/><Relationship Id="rId1114" Type="http://schemas.openxmlformats.org/officeDocument/2006/relationships/image" Target="../media/image2161.png"/><Relationship Id="rId58" Type="http://schemas.openxmlformats.org/officeDocument/2006/relationships/image" Target="../media/image49.png"/><Relationship Id="rId123" Type="http://schemas.openxmlformats.org/officeDocument/2006/relationships/image" Target="../media/image1316.png"/><Relationship Id="rId330" Type="http://schemas.openxmlformats.org/officeDocument/2006/relationships/image" Target="../media/image255.png"/><Relationship Id="rId568" Type="http://schemas.openxmlformats.org/officeDocument/2006/relationships/image" Target="../media/image1701.png"/><Relationship Id="rId775" Type="http://schemas.openxmlformats.org/officeDocument/2006/relationships/image" Target="../media/image1871.png"/><Relationship Id="rId982" Type="http://schemas.openxmlformats.org/officeDocument/2006/relationships/image" Target="../media/image2047.png"/><Relationship Id="rId1198" Type="http://schemas.openxmlformats.org/officeDocument/2006/relationships/image" Target="../media/image1192.png"/><Relationship Id="rId428" Type="http://schemas.openxmlformats.org/officeDocument/2006/relationships/image" Target="../media/image1578.png"/><Relationship Id="rId635" Type="http://schemas.openxmlformats.org/officeDocument/2006/relationships/image" Target="../media/image1753.png"/><Relationship Id="rId842" Type="http://schemas.openxmlformats.org/officeDocument/2006/relationships/image" Target="../media/image1928.png"/><Relationship Id="rId1058" Type="http://schemas.openxmlformats.org/officeDocument/2006/relationships/image" Target="../media/image2111.png"/><Relationship Id="rId274" Type="http://schemas.openxmlformats.org/officeDocument/2006/relationships/image" Target="../media/image1443.png"/><Relationship Id="rId481" Type="http://schemas.openxmlformats.org/officeDocument/2006/relationships/image" Target="../media/image1623.png"/><Relationship Id="rId702" Type="http://schemas.openxmlformats.org/officeDocument/2006/relationships/image" Target="../media/image1811.png"/><Relationship Id="rId1125" Type="http://schemas.openxmlformats.org/officeDocument/2006/relationships/image" Target="../media/image1122.png"/><Relationship Id="rId69" Type="http://schemas.openxmlformats.org/officeDocument/2006/relationships/image" Target="../media/image1272.png"/><Relationship Id="rId134" Type="http://schemas.openxmlformats.org/officeDocument/2006/relationships/image" Target="../media/image1324.png"/><Relationship Id="rId579" Type="http://schemas.openxmlformats.org/officeDocument/2006/relationships/image" Target="../media/image1711.png"/><Relationship Id="rId786" Type="http://schemas.openxmlformats.org/officeDocument/2006/relationships/image" Target="../media/image1880.png"/><Relationship Id="rId993" Type="http://schemas.openxmlformats.org/officeDocument/2006/relationships/image" Target="../media/image2056.png"/><Relationship Id="rId341" Type="http://schemas.openxmlformats.org/officeDocument/2006/relationships/image" Target="../media/image333.png"/><Relationship Id="rId439" Type="http://schemas.openxmlformats.org/officeDocument/2006/relationships/image" Target="../media/image1586.png"/><Relationship Id="rId646" Type="http://schemas.openxmlformats.org/officeDocument/2006/relationships/image" Target="../media/image1760.png"/><Relationship Id="rId1069" Type="http://schemas.openxmlformats.org/officeDocument/2006/relationships/image" Target="../media/image2121.png"/><Relationship Id="rId201" Type="http://schemas.openxmlformats.org/officeDocument/2006/relationships/image" Target="../media/image1381.png"/><Relationship Id="rId285" Type="http://schemas.openxmlformats.org/officeDocument/2006/relationships/image" Target="../media/image1454.png"/><Relationship Id="rId506" Type="http://schemas.openxmlformats.org/officeDocument/2006/relationships/image" Target="../media/image493.png"/><Relationship Id="rId853" Type="http://schemas.openxmlformats.org/officeDocument/2006/relationships/image" Target="../media/image852.png"/><Relationship Id="rId1136" Type="http://schemas.openxmlformats.org/officeDocument/2006/relationships/image" Target="../media/image2180.png"/><Relationship Id="rId492" Type="http://schemas.openxmlformats.org/officeDocument/2006/relationships/image" Target="../media/image478.png"/><Relationship Id="rId713" Type="http://schemas.openxmlformats.org/officeDocument/2006/relationships/image" Target="../media/image1820.png"/><Relationship Id="rId797" Type="http://schemas.openxmlformats.org/officeDocument/2006/relationships/image" Target="../media/image1891.png"/><Relationship Id="rId920" Type="http://schemas.openxmlformats.org/officeDocument/2006/relationships/image" Target="../media/image1997.png"/><Relationship Id="rId145" Type="http://schemas.openxmlformats.org/officeDocument/2006/relationships/image" Target="../media/image1334.png"/><Relationship Id="rId352" Type="http://schemas.openxmlformats.org/officeDocument/2006/relationships/image" Target="../media/image1511.png"/><Relationship Id="rId1203" Type="http://schemas.openxmlformats.org/officeDocument/2006/relationships/image" Target="../media/image2238.png"/><Relationship Id="rId212" Type="http://schemas.openxmlformats.org/officeDocument/2006/relationships/image" Target="../media/image1391.png"/><Relationship Id="rId657" Type="http://schemas.openxmlformats.org/officeDocument/2006/relationships/image" Target="../media/image1770.png"/><Relationship Id="rId864" Type="http://schemas.openxmlformats.org/officeDocument/2006/relationships/image" Target="../media/image1946.png"/><Relationship Id="rId296" Type="http://schemas.openxmlformats.org/officeDocument/2006/relationships/image" Target="../media/image1463.png"/><Relationship Id="rId517" Type="http://schemas.openxmlformats.org/officeDocument/2006/relationships/image" Target="../media/image1654.png"/><Relationship Id="rId724" Type="http://schemas.openxmlformats.org/officeDocument/2006/relationships/image" Target="../media/image1831.png"/><Relationship Id="rId931" Type="http://schemas.openxmlformats.org/officeDocument/2006/relationships/image" Target="../media/image930.png"/><Relationship Id="rId1147" Type="http://schemas.openxmlformats.org/officeDocument/2006/relationships/image" Target="../media/image2188.png"/><Relationship Id="rId60" Type="http://schemas.openxmlformats.org/officeDocument/2006/relationships/image" Target="../media/image1264.png"/><Relationship Id="rId156" Type="http://schemas.openxmlformats.org/officeDocument/2006/relationships/image" Target="../media/image1344.png"/><Relationship Id="rId363" Type="http://schemas.openxmlformats.org/officeDocument/2006/relationships/image" Target="../media/image1519.png"/><Relationship Id="rId570" Type="http://schemas.openxmlformats.org/officeDocument/2006/relationships/image" Target="../media/image557.png"/><Relationship Id="rId1007" Type="http://schemas.openxmlformats.org/officeDocument/2006/relationships/image" Target="../media/image2070.png"/><Relationship Id="rId223" Type="http://schemas.openxmlformats.org/officeDocument/2006/relationships/image" Target="../media/image1402.png"/><Relationship Id="rId430" Type="http://schemas.openxmlformats.org/officeDocument/2006/relationships/image" Target="../media/image1579.png"/><Relationship Id="rId668" Type="http://schemas.openxmlformats.org/officeDocument/2006/relationships/image" Target="../media/image1780.png"/><Relationship Id="rId875" Type="http://schemas.openxmlformats.org/officeDocument/2006/relationships/image" Target="../media/image1956.png"/><Relationship Id="rId1060" Type="http://schemas.openxmlformats.org/officeDocument/2006/relationships/image" Target="../media/image2112.png"/><Relationship Id="rId18" Type="http://schemas.openxmlformats.org/officeDocument/2006/relationships/image" Target="../media/image10.png"/><Relationship Id="rId528" Type="http://schemas.openxmlformats.org/officeDocument/2006/relationships/image" Target="../media/image1662.png"/><Relationship Id="rId735" Type="http://schemas.openxmlformats.org/officeDocument/2006/relationships/image" Target="../media/image1841.png"/><Relationship Id="rId942" Type="http://schemas.openxmlformats.org/officeDocument/2006/relationships/image" Target="../media/image941.png"/><Relationship Id="rId1158" Type="http://schemas.openxmlformats.org/officeDocument/2006/relationships/image" Target="../media/image2199.png"/><Relationship Id="rId167" Type="http://schemas.openxmlformats.org/officeDocument/2006/relationships/image" Target="../media/image1353.png"/><Relationship Id="rId374" Type="http://schemas.openxmlformats.org/officeDocument/2006/relationships/image" Target="../media/image1529.png"/><Relationship Id="rId581" Type="http://schemas.openxmlformats.org/officeDocument/2006/relationships/image" Target="../media/image1712.png"/><Relationship Id="rId1018" Type="http://schemas.openxmlformats.org/officeDocument/2006/relationships/image" Target="../media/image1016.png"/><Relationship Id="rId71" Type="http://schemas.openxmlformats.org/officeDocument/2006/relationships/image" Target="../media/image1273.png"/><Relationship Id="rId234" Type="http://schemas.openxmlformats.org/officeDocument/2006/relationships/image" Target="../media/image1411.png"/><Relationship Id="rId679" Type="http://schemas.openxmlformats.org/officeDocument/2006/relationships/image" Target="../media/image1788.png"/><Relationship Id="rId802" Type="http://schemas.openxmlformats.org/officeDocument/2006/relationships/image" Target="../media/image1896.png"/><Relationship Id="rId886" Type="http://schemas.openxmlformats.org/officeDocument/2006/relationships/image" Target="../media/image1967.png"/><Relationship Id="rId2" Type="http://schemas.openxmlformats.org/officeDocument/2006/relationships/image" Target="../media/image1244.png"/><Relationship Id="rId29" Type="http://schemas.openxmlformats.org/officeDocument/2006/relationships/image" Target="../media/image21.png"/><Relationship Id="rId441" Type="http://schemas.openxmlformats.org/officeDocument/2006/relationships/image" Target="../media/image1588.png"/><Relationship Id="rId539" Type="http://schemas.openxmlformats.org/officeDocument/2006/relationships/image" Target="../media/image1673.png"/><Relationship Id="rId746" Type="http://schemas.openxmlformats.org/officeDocument/2006/relationships/image" Target="../media/image1847.png"/><Relationship Id="rId1071" Type="http://schemas.openxmlformats.org/officeDocument/2006/relationships/image" Target="../media/image2123.png"/><Relationship Id="rId1169" Type="http://schemas.openxmlformats.org/officeDocument/2006/relationships/image" Target="../media/image2210.png"/><Relationship Id="rId178" Type="http://schemas.openxmlformats.org/officeDocument/2006/relationships/image" Target="../media/image1362.png"/><Relationship Id="rId301" Type="http://schemas.openxmlformats.org/officeDocument/2006/relationships/image" Target="../media/image1467.png"/><Relationship Id="rId953" Type="http://schemas.openxmlformats.org/officeDocument/2006/relationships/image" Target="../media/image2023.png"/><Relationship Id="rId1029" Type="http://schemas.openxmlformats.org/officeDocument/2006/relationships/image" Target="../media/image2085.png"/><Relationship Id="rId82" Type="http://schemas.openxmlformats.org/officeDocument/2006/relationships/image" Target="../media/image1281.png"/><Relationship Id="rId385" Type="http://schemas.openxmlformats.org/officeDocument/2006/relationships/image" Target="../media/image1539.png"/><Relationship Id="rId592" Type="http://schemas.openxmlformats.org/officeDocument/2006/relationships/image" Target="../media/image1721.png"/><Relationship Id="rId606" Type="http://schemas.openxmlformats.org/officeDocument/2006/relationships/image" Target="../media/image1733.png"/><Relationship Id="rId813" Type="http://schemas.openxmlformats.org/officeDocument/2006/relationships/image" Target="../media/image810.png"/><Relationship Id="rId245" Type="http://schemas.openxmlformats.org/officeDocument/2006/relationships/image" Target="../media/image1420.png"/><Relationship Id="rId452" Type="http://schemas.openxmlformats.org/officeDocument/2006/relationships/image" Target="../media/image1599.png"/><Relationship Id="rId897" Type="http://schemas.openxmlformats.org/officeDocument/2006/relationships/image" Target="../media/image895.png"/><Relationship Id="rId1082" Type="http://schemas.openxmlformats.org/officeDocument/2006/relationships/image" Target="../media/image2133.png"/><Relationship Id="rId105" Type="http://schemas.openxmlformats.org/officeDocument/2006/relationships/image" Target="../media/image1301.png"/><Relationship Id="rId312" Type="http://schemas.openxmlformats.org/officeDocument/2006/relationships/image" Target="../media/image1477.png"/><Relationship Id="rId757" Type="http://schemas.openxmlformats.org/officeDocument/2006/relationships/image" Target="../media/image1855.png"/><Relationship Id="rId964" Type="http://schemas.openxmlformats.org/officeDocument/2006/relationships/image" Target="../media/image2029.png"/><Relationship Id="rId93" Type="http://schemas.openxmlformats.org/officeDocument/2006/relationships/image" Target="../media/image1290.png"/><Relationship Id="rId189" Type="http://schemas.openxmlformats.org/officeDocument/2006/relationships/image" Target="../media/image1371.png"/><Relationship Id="rId396" Type="http://schemas.openxmlformats.org/officeDocument/2006/relationships/image" Target="../media/image1550.png"/><Relationship Id="rId617" Type="http://schemas.openxmlformats.org/officeDocument/2006/relationships/image" Target="../media/image1742.png"/><Relationship Id="rId824" Type="http://schemas.openxmlformats.org/officeDocument/2006/relationships/image" Target="../media/image1914.png"/><Relationship Id="rId256" Type="http://schemas.openxmlformats.org/officeDocument/2006/relationships/image" Target="../media/image1431.png"/><Relationship Id="rId463" Type="http://schemas.openxmlformats.org/officeDocument/2006/relationships/image" Target="../media/image1607.png"/><Relationship Id="rId670" Type="http://schemas.openxmlformats.org/officeDocument/2006/relationships/image" Target="../media/image1782.png"/><Relationship Id="rId1093" Type="http://schemas.openxmlformats.org/officeDocument/2006/relationships/image" Target="../media/image2142.png"/><Relationship Id="rId1107" Type="http://schemas.openxmlformats.org/officeDocument/2006/relationships/image" Target="../media/image2154.png"/><Relationship Id="rId116" Type="http://schemas.openxmlformats.org/officeDocument/2006/relationships/image" Target="../media/image1312.png"/><Relationship Id="rId323" Type="http://schemas.openxmlformats.org/officeDocument/2006/relationships/image" Target="../media/image1487.png"/><Relationship Id="rId530" Type="http://schemas.openxmlformats.org/officeDocument/2006/relationships/image" Target="../media/image1664.png"/><Relationship Id="rId768" Type="http://schemas.openxmlformats.org/officeDocument/2006/relationships/image" Target="../media/image1864.png"/><Relationship Id="rId975" Type="http://schemas.openxmlformats.org/officeDocument/2006/relationships/image" Target="../media/image2040.png"/><Relationship Id="rId1160" Type="http://schemas.openxmlformats.org/officeDocument/2006/relationships/image" Target="../media/image2201.png"/><Relationship Id="rId20" Type="http://schemas.openxmlformats.org/officeDocument/2006/relationships/image" Target="../media/image8.png"/><Relationship Id="rId628" Type="http://schemas.openxmlformats.org/officeDocument/2006/relationships/image" Target="../media/image1749.png"/><Relationship Id="rId835" Type="http://schemas.openxmlformats.org/officeDocument/2006/relationships/image" Target="../media/image1922.png"/><Relationship Id="rId267" Type="http://schemas.openxmlformats.org/officeDocument/2006/relationships/image" Target="../media/image1437.png"/><Relationship Id="rId474" Type="http://schemas.openxmlformats.org/officeDocument/2006/relationships/image" Target="../media/image1617.png"/><Relationship Id="rId1020" Type="http://schemas.openxmlformats.org/officeDocument/2006/relationships/image" Target="../media/image2080.png"/><Relationship Id="rId1118" Type="http://schemas.openxmlformats.org/officeDocument/2006/relationships/image" Target="../media/image2164.png"/><Relationship Id="rId127" Type="http://schemas.openxmlformats.org/officeDocument/2006/relationships/image" Target="../media/image1318.png"/><Relationship Id="rId681" Type="http://schemas.openxmlformats.org/officeDocument/2006/relationships/image" Target="../media/image1790.png"/><Relationship Id="rId779" Type="http://schemas.openxmlformats.org/officeDocument/2006/relationships/image" Target="../media/image775.png"/><Relationship Id="rId902" Type="http://schemas.openxmlformats.org/officeDocument/2006/relationships/image" Target="../media/image1981.png"/><Relationship Id="rId986" Type="http://schemas.openxmlformats.org/officeDocument/2006/relationships/image" Target="../media/image2050.png"/><Relationship Id="rId31" Type="http://schemas.openxmlformats.org/officeDocument/2006/relationships/image" Target="../media/image27.png"/><Relationship Id="rId334" Type="http://schemas.openxmlformats.org/officeDocument/2006/relationships/image" Target="../media/image1496.png"/><Relationship Id="rId541" Type="http://schemas.openxmlformats.org/officeDocument/2006/relationships/image" Target="../media/image1675.png"/><Relationship Id="rId639" Type="http://schemas.openxmlformats.org/officeDocument/2006/relationships/image" Target="../media/image1757.png"/><Relationship Id="rId1171" Type="http://schemas.openxmlformats.org/officeDocument/2006/relationships/image" Target="../media/image2212.png"/><Relationship Id="rId180" Type="http://schemas.openxmlformats.org/officeDocument/2006/relationships/image" Target="../media/image1364.png"/><Relationship Id="rId278" Type="http://schemas.openxmlformats.org/officeDocument/2006/relationships/image" Target="../media/image1447.png"/><Relationship Id="rId401" Type="http://schemas.openxmlformats.org/officeDocument/2006/relationships/image" Target="../media/image1553.png"/><Relationship Id="rId846" Type="http://schemas.openxmlformats.org/officeDocument/2006/relationships/image" Target="../media/image1932.png"/><Relationship Id="rId1031" Type="http://schemas.openxmlformats.org/officeDocument/2006/relationships/image" Target="../media/image2087.png"/><Relationship Id="rId1129" Type="http://schemas.openxmlformats.org/officeDocument/2006/relationships/image" Target="../media/image2174.png"/><Relationship Id="rId485" Type="http://schemas.openxmlformats.org/officeDocument/2006/relationships/image" Target="../media/image1627.png"/><Relationship Id="rId692" Type="http://schemas.openxmlformats.org/officeDocument/2006/relationships/image" Target="../media/image1801.png"/><Relationship Id="rId706" Type="http://schemas.openxmlformats.org/officeDocument/2006/relationships/image" Target="../media/image1814.png"/><Relationship Id="rId913" Type="http://schemas.openxmlformats.org/officeDocument/2006/relationships/image" Target="../media/image1990.png"/><Relationship Id="rId42" Type="http://schemas.openxmlformats.org/officeDocument/2006/relationships/image" Target="../media/image33.png"/><Relationship Id="rId138" Type="http://schemas.openxmlformats.org/officeDocument/2006/relationships/image" Target="../media/image1327.png"/><Relationship Id="rId345" Type="http://schemas.openxmlformats.org/officeDocument/2006/relationships/image" Target="../media/image1504.png"/><Relationship Id="rId552" Type="http://schemas.openxmlformats.org/officeDocument/2006/relationships/image" Target="../media/image1686.png"/><Relationship Id="rId997" Type="http://schemas.openxmlformats.org/officeDocument/2006/relationships/image" Target="../media/image2060.png"/><Relationship Id="rId1182" Type="http://schemas.openxmlformats.org/officeDocument/2006/relationships/image" Target="../media/image2222.png"/><Relationship Id="rId191" Type="http://schemas.openxmlformats.org/officeDocument/2006/relationships/image" Target="../media/image1373.png"/><Relationship Id="rId205" Type="http://schemas.openxmlformats.org/officeDocument/2006/relationships/image" Target="../media/image1384.png"/><Relationship Id="rId412" Type="http://schemas.openxmlformats.org/officeDocument/2006/relationships/image" Target="../media/image1563.png"/><Relationship Id="rId857" Type="http://schemas.openxmlformats.org/officeDocument/2006/relationships/image" Target="../media/image1940.png"/><Relationship Id="rId1042" Type="http://schemas.openxmlformats.org/officeDocument/2006/relationships/image" Target="../media/image2098.png"/><Relationship Id="rId289" Type="http://schemas.openxmlformats.org/officeDocument/2006/relationships/image" Target="../media/image1457.png"/><Relationship Id="rId496" Type="http://schemas.openxmlformats.org/officeDocument/2006/relationships/image" Target="../media/image1634.png"/><Relationship Id="rId717" Type="http://schemas.openxmlformats.org/officeDocument/2006/relationships/image" Target="../media/image1824.png"/><Relationship Id="rId924" Type="http://schemas.openxmlformats.org/officeDocument/2006/relationships/image" Target="../media/image922.png"/><Relationship Id="rId53" Type="http://schemas.openxmlformats.org/officeDocument/2006/relationships/image" Target="../media/image1260.png"/><Relationship Id="rId149" Type="http://schemas.openxmlformats.org/officeDocument/2006/relationships/image" Target="../media/image1338.png"/><Relationship Id="rId356" Type="http://schemas.openxmlformats.org/officeDocument/2006/relationships/image" Target="../media/image1514.png"/><Relationship Id="rId563" Type="http://schemas.openxmlformats.org/officeDocument/2006/relationships/image" Target="../media/image1696.png"/><Relationship Id="rId770" Type="http://schemas.openxmlformats.org/officeDocument/2006/relationships/image" Target="../media/image1866.png"/><Relationship Id="rId1193" Type="http://schemas.openxmlformats.org/officeDocument/2006/relationships/image" Target="../media/image2230.png"/><Relationship Id="rId1207" Type="http://schemas.openxmlformats.org/officeDocument/2006/relationships/image" Target="../media/image2242.png"/><Relationship Id="rId216" Type="http://schemas.openxmlformats.org/officeDocument/2006/relationships/image" Target="../media/image1395.png"/><Relationship Id="rId423" Type="http://schemas.openxmlformats.org/officeDocument/2006/relationships/image" Target="../media/image1573.png"/><Relationship Id="rId868" Type="http://schemas.openxmlformats.org/officeDocument/2006/relationships/image" Target="../media/image866.png"/><Relationship Id="rId1053" Type="http://schemas.openxmlformats.org/officeDocument/2006/relationships/image" Target="../media/image2107.png"/><Relationship Id="rId630" Type="http://schemas.openxmlformats.org/officeDocument/2006/relationships/image" Target="../media/image1750.png"/><Relationship Id="rId728" Type="http://schemas.openxmlformats.org/officeDocument/2006/relationships/image" Target="../media/image1834.png"/><Relationship Id="rId935" Type="http://schemas.openxmlformats.org/officeDocument/2006/relationships/image" Target="../media/image2010.png"/><Relationship Id="rId64" Type="http://schemas.openxmlformats.org/officeDocument/2006/relationships/image" Target="../media/image1268.png"/><Relationship Id="rId367" Type="http://schemas.openxmlformats.org/officeDocument/2006/relationships/image" Target="../media/image1523.png"/><Relationship Id="rId574" Type="http://schemas.openxmlformats.org/officeDocument/2006/relationships/image" Target="../media/image1706.png"/><Relationship Id="rId1120" Type="http://schemas.openxmlformats.org/officeDocument/2006/relationships/image" Target="../media/image2166.png"/><Relationship Id="rId227" Type="http://schemas.openxmlformats.org/officeDocument/2006/relationships/image" Target="../media/image791.png"/><Relationship Id="rId781" Type="http://schemas.openxmlformats.org/officeDocument/2006/relationships/image" Target="../media/image1876.png"/><Relationship Id="rId879" Type="http://schemas.openxmlformats.org/officeDocument/2006/relationships/image" Target="../media/image1960.png"/><Relationship Id="rId434" Type="http://schemas.openxmlformats.org/officeDocument/2006/relationships/image" Target="../media/image1581.png"/><Relationship Id="rId641" Type="http://schemas.openxmlformats.org/officeDocument/2006/relationships/image" Target="../media/image629.png"/><Relationship Id="rId739" Type="http://schemas.openxmlformats.org/officeDocument/2006/relationships/image" Target="../media/image1843.png"/><Relationship Id="rId1064" Type="http://schemas.openxmlformats.org/officeDocument/2006/relationships/image" Target="../media/image2116.png"/><Relationship Id="rId33" Type="http://schemas.openxmlformats.org/officeDocument/2006/relationships/image" Target="../media/image23.png"/><Relationship Id="rId129" Type="http://schemas.openxmlformats.org/officeDocument/2006/relationships/image" Target="../media/image1320.png"/><Relationship Id="rId280" Type="http://schemas.openxmlformats.org/officeDocument/2006/relationships/image" Target="../media/image1449.png"/><Relationship Id="rId336" Type="http://schemas.openxmlformats.org/officeDocument/2006/relationships/image" Target="../media/image1498.png"/><Relationship Id="rId501" Type="http://schemas.openxmlformats.org/officeDocument/2006/relationships/image" Target="../media/image1639.png"/><Relationship Id="rId543" Type="http://schemas.openxmlformats.org/officeDocument/2006/relationships/image" Target="../media/image1677.png"/><Relationship Id="rId946" Type="http://schemas.openxmlformats.org/officeDocument/2006/relationships/image" Target="../media/image2019.png"/><Relationship Id="rId988" Type="http://schemas.openxmlformats.org/officeDocument/2006/relationships/image" Target="../media/image2052.png"/><Relationship Id="rId1131" Type="http://schemas.openxmlformats.org/officeDocument/2006/relationships/image" Target="../media/image2176.png"/><Relationship Id="rId1173" Type="http://schemas.openxmlformats.org/officeDocument/2006/relationships/image" Target="../media/image2214.png"/><Relationship Id="rId75" Type="http://schemas.openxmlformats.org/officeDocument/2006/relationships/image" Target="../media/image67.png"/><Relationship Id="rId140" Type="http://schemas.openxmlformats.org/officeDocument/2006/relationships/image" Target="../media/image1329.png"/><Relationship Id="rId182" Type="http://schemas.openxmlformats.org/officeDocument/2006/relationships/image" Target="../media/image318.png"/><Relationship Id="rId378" Type="http://schemas.openxmlformats.org/officeDocument/2006/relationships/image" Target="../media/image1533.png"/><Relationship Id="rId403" Type="http://schemas.openxmlformats.org/officeDocument/2006/relationships/image" Target="../media/image1555.png"/><Relationship Id="rId585" Type="http://schemas.openxmlformats.org/officeDocument/2006/relationships/image" Target="../media/image1716.png"/><Relationship Id="rId750" Type="http://schemas.openxmlformats.org/officeDocument/2006/relationships/image" Target="../media/image1850.png"/><Relationship Id="rId792" Type="http://schemas.openxmlformats.org/officeDocument/2006/relationships/image" Target="../media/image1886.png"/><Relationship Id="rId806" Type="http://schemas.openxmlformats.org/officeDocument/2006/relationships/image" Target="../media/image801.png"/><Relationship Id="rId848" Type="http://schemas.openxmlformats.org/officeDocument/2006/relationships/image" Target="../media/image847.png"/><Relationship Id="rId1033" Type="http://schemas.openxmlformats.org/officeDocument/2006/relationships/image" Target="../media/image2089.png"/><Relationship Id="rId6" Type="http://schemas.openxmlformats.org/officeDocument/2006/relationships/image" Target="../media/image1248.png"/><Relationship Id="rId238" Type="http://schemas.openxmlformats.org/officeDocument/2006/relationships/image" Target="../media/image1415.png"/><Relationship Id="rId445" Type="http://schemas.openxmlformats.org/officeDocument/2006/relationships/image" Target="../media/image1592.png"/><Relationship Id="rId487" Type="http://schemas.openxmlformats.org/officeDocument/2006/relationships/image" Target="../media/image1629.png"/><Relationship Id="rId610" Type="http://schemas.openxmlformats.org/officeDocument/2006/relationships/image" Target="../media/image1737.png"/><Relationship Id="rId652" Type="http://schemas.openxmlformats.org/officeDocument/2006/relationships/image" Target="../media/image1766.png"/><Relationship Id="rId694" Type="http://schemas.openxmlformats.org/officeDocument/2006/relationships/image" Target="../media/image1803.png"/><Relationship Id="rId708" Type="http://schemas.openxmlformats.org/officeDocument/2006/relationships/image" Target="../media/image1816.png"/><Relationship Id="rId915" Type="http://schemas.openxmlformats.org/officeDocument/2006/relationships/image" Target="../media/image1992.png"/><Relationship Id="rId1075" Type="http://schemas.openxmlformats.org/officeDocument/2006/relationships/image" Target="../media/image2126.png"/><Relationship Id="rId291" Type="http://schemas.openxmlformats.org/officeDocument/2006/relationships/image" Target="../media/image1459.png"/><Relationship Id="rId305" Type="http://schemas.openxmlformats.org/officeDocument/2006/relationships/image" Target="../media/image1471.png"/><Relationship Id="rId347" Type="http://schemas.openxmlformats.org/officeDocument/2006/relationships/image" Target="../media/image1506.png"/><Relationship Id="rId512" Type="http://schemas.openxmlformats.org/officeDocument/2006/relationships/image" Target="../media/image1649.png"/><Relationship Id="rId957" Type="http://schemas.openxmlformats.org/officeDocument/2006/relationships/image" Target="../media/image2025.png"/><Relationship Id="rId999" Type="http://schemas.openxmlformats.org/officeDocument/2006/relationships/image" Target="../media/image2062.png"/><Relationship Id="rId1100" Type="http://schemas.openxmlformats.org/officeDocument/2006/relationships/image" Target="../media/image2149.png"/><Relationship Id="rId1142" Type="http://schemas.openxmlformats.org/officeDocument/2006/relationships/image" Target="../media/image1139.png"/><Relationship Id="rId1184" Type="http://schemas.openxmlformats.org/officeDocument/2006/relationships/image" Target="../media/image1178.png"/><Relationship Id="rId44" Type="http://schemas.openxmlformats.org/officeDocument/2006/relationships/image" Target="../media/image25.png"/><Relationship Id="rId86" Type="http://schemas.openxmlformats.org/officeDocument/2006/relationships/image" Target="../media/image1285.png"/><Relationship Id="rId151" Type="http://schemas.openxmlformats.org/officeDocument/2006/relationships/image" Target="../media/image126.png"/><Relationship Id="rId389" Type="http://schemas.openxmlformats.org/officeDocument/2006/relationships/image" Target="../media/image1543.png"/><Relationship Id="rId554" Type="http://schemas.openxmlformats.org/officeDocument/2006/relationships/image" Target="../media/image1688.png"/><Relationship Id="rId596" Type="http://schemas.openxmlformats.org/officeDocument/2006/relationships/image" Target="../media/image1724.png"/><Relationship Id="rId761" Type="http://schemas.openxmlformats.org/officeDocument/2006/relationships/image" Target="../media/image1859.png"/><Relationship Id="rId817" Type="http://schemas.openxmlformats.org/officeDocument/2006/relationships/image" Target="../media/image1907.png"/><Relationship Id="rId859" Type="http://schemas.openxmlformats.org/officeDocument/2006/relationships/image" Target="../media/image1942.png"/><Relationship Id="rId1002" Type="http://schemas.openxmlformats.org/officeDocument/2006/relationships/image" Target="../media/image2065.png"/><Relationship Id="rId193" Type="http://schemas.openxmlformats.org/officeDocument/2006/relationships/image" Target="../media/image1375.png"/><Relationship Id="rId207" Type="http://schemas.openxmlformats.org/officeDocument/2006/relationships/image" Target="../media/image1386.png"/><Relationship Id="rId249" Type="http://schemas.openxmlformats.org/officeDocument/2006/relationships/image" Target="../media/image1424.png"/><Relationship Id="rId414" Type="http://schemas.openxmlformats.org/officeDocument/2006/relationships/image" Target="../media/image1565.png"/><Relationship Id="rId456" Type="http://schemas.openxmlformats.org/officeDocument/2006/relationships/image" Target="../media/image1602.png"/><Relationship Id="rId498" Type="http://schemas.openxmlformats.org/officeDocument/2006/relationships/image" Target="../media/image1636.png"/><Relationship Id="rId621" Type="http://schemas.openxmlformats.org/officeDocument/2006/relationships/image" Target="../media/image606.png"/><Relationship Id="rId663" Type="http://schemas.openxmlformats.org/officeDocument/2006/relationships/image" Target="../media/image1775.png"/><Relationship Id="rId870" Type="http://schemas.openxmlformats.org/officeDocument/2006/relationships/image" Target="../media/image1951.png"/><Relationship Id="rId1044" Type="http://schemas.openxmlformats.org/officeDocument/2006/relationships/image" Target="../media/image2100.png"/><Relationship Id="rId1086" Type="http://schemas.openxmlformats.org/officeDocument/2006/relationships/image" Target="../media/image2137.png"/><Relationship Id="rId13" Type="http://schemas.openxmlformats.org/officeDocument/2006/relationships/image" Target="../media/image2.png"/><Relationship Id="rId109" Type="http://schemas.openxmlformats.org/officeDocument/2006/relationships/image" Target="../media/image1305.png"/><Relationship Id="rId260" Type="http://schemas.openxmlformats.org/officeDocument/2006/relationships/image" Target="../media/image248.png"/><Relationship Id="rId316" Type="http://schemas.openxmlformats.org/officeDocument/2006/relationships/image" Target="../media/image1481.png"/><Relationship Id="rId523" Type="http://schemas.openxmlformats.org/officeDocument/2006/relationships/image" Target="../media/image510.png"/><Relationship Id="rId719" Type="http://schemas.openxmlformats.org/officeDocument/2006/relationships/image" Target="../media/image1826.png"/><Relationship Id="rId926" Type="http://schemas.openxmlformats.org/officeDocument/2006/relationships/image" Target="../media/image2002.png"/><Relationship Id="rId968" Type="http://schemas.openxmlformats.org/officeDocument/2006/relationships/image" Target="../media/image2033.png"/><Relationship Id="rId1111" Type="http://schemas.openxmlformats.org/officeDocument/2006/relationships/image" Target="../media/image2158.png"/><Relationship Id="rId1153" Type="http://schemas.openxmlformats.org/officeDocument/2006/relationships/image" Target="../media/image2194.png"/><Relationship Id="rId55" Type="http://schemas.openxmlformats.org/officeDocument/2006/relationships/image" Target="../media/image1261.png"/><Relationship Id="rId97" Type="http://schemas.openxmlformats.org/officeDocument/2006/relationships/image" Target="../media/image1294.png"/><Relationship Id="rId120" Type="http://schemas.openxmlformats.org/officeDocument/2006/relationships/image" Target="../media/image1315.png"/><Relationship Id="rId358" Type="http://schemas.openxmlformats.org/officeDocument/2006/relationships/image" Target="../media/image1516.png"/><Relationship Id="rId565" Type="http://schemas.openxmlformats.org/officeDocument/2006/relationships/image" Target="../media/image1698.png"/><Relationship Id="rId730" Type="http://schemas.openxmlformats.org/officeDocument/2006/relationships/image" Target="../media/image1836.png"/><Relationship Id="rId772" Type="http://schemas.openxmlformats.org/officeDocument/2006/relationships/image" Target="../media/image1868.png"/><Relationship Id="rId828" Type="http://schemas.openxmlformats.org/officeDocument/2006/relationships/image" Target="../media/image1918.png"/><Relationship Id="rId1013" Type="http://schemas.openxmlformats.org/officeDocument/2006/relationships/image" Target="../media/image2075.png"/><Relationship Id="rId1195" Type="http://schemas.openxmlformats.org/officeDocument/2006/relationships/image" Target="../media/image2232.png"/><Relationship Id="rId1209" Type="http://schemas.openxmlformats.org/officeDocument/2006/relationships/image" Target="../media/image2244.png"/><Relationship Id="rId162" Type="http://schemas.openxmlformats.org/officeDocument/2006/relationships/image" Target="../media/image1349.png"/><Relationship Id="rId218" Type="http://schemas.openxmlformats.org/officeDocument/2006/relationships/image" Target="../media/image1397.png"/><Relationship Id="rId425" Type="http://schemas.openxmlformats.org/officeDocument/2006/relationships/image" Target="../media/image1575.png"/><Relationship Id="rId467" Type="http://schemas.openxmlformats.org/officeDocument/2006/relationships/image" Target="../media/image1611.png"/><Relationship Id="rId632" Type="http://schemas.openxmlformats.org/officeDocument/2006/relationships/image" Target="../media/image618.png"/><Relationship Id="rId1055" Type="http://schemas.openxmlformats.org/officeDocument/2006/relationships/image" Target="../media/image2108.png"/><Relationship Id="rId1097" Type="http://schemas.openxmlformats.org/officeDocument/2006/relationships/image" Target="../media/image2146.png"/><Relationship Id="rId271" Type="http://schemas.openxmlformats.org/officeDocument/2006/relationships/image" Target="../media/image1441.png"/><Relationship Id="rId674" Type="http://schemas.openxmlformats.org/officeDocument/2006/relationships/image" Target="../media/image1784.png"/><Relationship Id="rId881" Type="http://schemas.openxmlformats.org/officeDocument/2006/relationships/image" Target="../media/image1962.png"/><Relationship Id="rId937" Type="http://schemas.openxmlformats.org/officeDocument/2006/relationships/image" Target="../media/image2012.png"/><Relationship Id="rId979" Type="http://schemas.openxmlformats.org/officeDocument/2006/relationships/image" Target="../media/image2044.png"/><Relationship Id="rId1122" Type="http://schemas.openxmlformats.org/officeDocument/2006/relationships/image" Target="../media/image2168.png"/><Relationship Id="rId24" Type="http://schemas.openxmlformats.org/officeDocument/2006/relationships/image" Target="../media/image13.png"/><Relationship Id="rId66" Type="http://schemas.openxmlformats.org/officeDocument/2006/relationships/image" Target="../media/image1270.png"/><Relationship Id="rId131" Type="http://schemas.openxmlformats.org/officeDocument/2006/relationships/image" Target="../media/image1322.png"/><Relationship Id="rId327" Type="http://schemas.openxmlformats.org/officeDocument/2006/relationships/image" Target="../media/image1491.png"/><Relationship Id="rId369" Type="http://schemas.openxmlformats.org/officeDocument/2006/relationships/image" Target="../media/image1525.png"/><Relationship Id="rId534" Type="http://schemas.openxmlformats.org/officeDocument/2006/relationships/image" Target="../media/image1668.png"/><Relationship Id="rId576" Type="http://schemas.openxmlformats.org/officeDocument/2006/relationships/image" Target="../media/image1708.png"/><Relationship Id="rId741" Type="http://schemas.openxmlformats.org/officeDocument/2006/relationships/image" Target="../media/image1844.png"/><Relationship Id="rId783" Type="http://schemas.openxmlformats.org/officeDocument/2006/relationships/image" Target="../media/image1878.png"/><Relationship Id="rId839" Type="http://schemas.openxmlformats.org/officeDocument/2006/relationships/image" Target="../media/image1925.png"/><Relationship Id="rId990" Type="http://schemas.openxmlformats.org/officeDocument/2006/relationships/image" Target="../media/image2054.png"/><Relationship Id="rId1164" Type="http://schemas.openxmlformats.org/officeDocument/2006/relationships/image" Target="../media/image2205.png"/><Relationship Id="rId173" Type="http://schemas.openxmlformats.org/officeDocument/2006/relationships/image" Target="../media/image1358.png"/><Relationship Id="rId229" Type="http://schemas.openxmlformats.org/officeDocument/2006/relationships/image" Target="../media/image1407.png"/><Relationship Id="rId380" Type="http://schemas.openxmlformats.org/officeDocument/2006/relationships/image" Target="../media/image1535.png"/><Relationship Id="rId436" Type="http://schemas.openxmlformats.org/officeDocument/2006/relationships/image" Target="../media/image1583.png"/><Relationship Id="rId601" Type="http://schemas.openxmlformats.org/officeDocument/2006/relationships/image" Target="../media/image1729.png"/><Relationship Id="rId643" Type="http://schemas.openxmlformats.org/officeDocument/2006/relationships/image" Target="../media/image1758.png"/><Relationship Id="rId1024" Type="http://schemas.openxmlformats.org/officeDocument/2006/relationships/image" Target="../media/image2082.png"/><Relationship Id="rId1066" Type="http://schemas.openxmlformats.org/officeDocument/2006/relationships/image" Target="../media/image2118.png"/><Relationship Id="rId240" Type="http://schemas.openxmlformats.org/officeDocument/2006/relationships/image" Target="../media/image1416.png"/><Relationship Id="rId478" Type="http://schemas.openxmlformats.org/officeDocument/2006/relationships/image" Target="../media/image1621.png"/><Relationship Id="rId685" Type="http://schemas.openxmlformats.org/officeDocument/2006/relationships/image" Target="../media/image1794.png"/><Relationship Id="rId850" Type="http://schemas.openxmlformats.org/officeDocument/2006/relationships/image" Target="../media/image1934.png"/><Relationship Id="rId892" Type="http://schemas.openxmlformats.org/officeDocument/2006/relationships/image" Target="../media/image1973.png"/><Relationship Id="rId906" Type="http://schemas.openxmlformats.org/officeDocument/2006/relationships/image" Target="../media/image1984.png"/><Relationship Id="rId948" Type="http://schemas.openxmlformats.org/officeDocument/2006/relationships/image" Target="../media/image947.png"/><Relationship Id="rId1133" Type="http://schemas.openxmlformats.org/officeDocument/2006/relationships/image" Target="../media/image2178.png"/><Relationship Id="rId35" Type="http://schemas.openxmlformats.org/officeDocument/2006/relationships/image" Target="../media/image586.png"/><Relationship Id="rId77" Type="http://schemas.openxmlformats.org/officeDocument/2006/relationships/image" Target="../media/image1277.png"/><Relationship Id="rId100" Type="http://schemas.openxmlformats.org/officeDocument/2006/relationships/image" Target="../media/image1296.png"/><Relationship Id="rId282" Type="http://schemas.openxmlformats.org/officeDocument/2006/relationships/image" Target="../media/image1451.png"/><Relationship Id="rId338" Type="http://schemas.openxmlformats.org/officeDocument/2006/relationships/image" Target="../media/image1500.png"/><Relationship Id="rId503" Type="http://schemas.openxmlformats.org/officeDocument/2006/relationships/image" Target="../media/image1641.png"/><Relationship Id="rId545" Type="http://schemas.openxmlformats.org/officeDocument/2006/relationships/image" Target="../media/image1679.png"/><Relationship Id="rId587" Type="http://schemas.openxmlformats.org/officeDocument/2006/relationships/image" Target="../media/image6.png"/><Relationship Id="rId710" Type="http://schemas.openxmlformats.org/officeDocument/2006/relationships/image" Target="../media/image701.png"/><Relationship Id="rId752" Type="http://schemas.openxmlformats.org/officeDocument/2006/relationships/image" Target="../media/image1852.png"/><Relationship Id="rId808" Type="http://schemas.openxmlformats.org/officeDocument/2006/relationships/image" Target="../media/image1901.png"/><Relationship Id="rId1175" Type="http://schemas.openxmlformats.org/officeDocument/2006/relationships/image" Target="../media/image2216.png"/><Relationship Id="rId8" Type="http://schemas.openxmlformats.org/officeDocument/2006/relationships/hyperlink" Target="http://www.tileshub.eu/" TargetMode="External"/><Relationship Id="rId142" Type="http://schemas.openxmlformats.org/officeDocument/2006/relationships/image" Target="../media/image1331.png"/><Relationship Id="rId184" Type="http://schemas.openxmlformats.org/officeDocument/2006/relationships/image" Target="../media/image1366.png"/><Relationship Id="rId391" Type="http://schemas.openxmlformats.org/officeDocument/2006/relationships/image" Target="../media/image1545.png"/><Relationship Id="rId405" Type="http://schemas.openxmlformats.org/officeDocument/2006/relationships/image" Target="../media/image1557.png"/><Relationship Id="rId447" Type="http://schemas.openxmlformats.org/officeDocument/2006/relationships/image" Target="../media/image1594.png"/><Relationship Id="rId612" Type="http://schemas.openxmlformats.org/officeDocument/2006/relationships/image" Target="../media/image1739.png"/><Relationship Id="rId794" Type="http://schemas.openxmlformats.org/officeDocument/2006/relationships/image" Target="../media/image1888.png"/><Relationship Id="rId1035" Type="http://schemas.openxmlformats.org/officeDocument/2006/relationships/image" Target="../media/image2091.png"/><Relationship Id="rId1077" Type="http://schemas.openxmlformats.org/officeDocument/2006/relationships/image" Target="../media/image2128.png"/><Relationship Id="rId1200" Type="http://schemas.openxmlformats.org/officeDocument/2006/relationships/image" Target="../media/image2236.png"/><Relationship Id="rId251" Type="http://schemas.openxmlformats.org/officeDocument/2006/relationships/image" Target="../media/image1426.png"/><Relationship Id="rId489" Type="http://schemas.openxmlformats.org/officeDocument/2006/relationships/image" Target="../media/image1630.png"/><Relationship Id="rId654" Type="http://schemas.openxmlformats.org/officeDocument/2006/relationships/image" Target="../media/image1768.png"/><Relationship Id="rId696" Type="http://schemas.openxmlformats.org/officeDocument/2006/relationships/image" Target="../media/image1805.png"/><Relationship Id="rId861" Type="http://schemas.openxmlformats.org/officeDocument/2006/relationships/image" Target="../media/image861.png"/><Relationship Id="rId917" Type="http://schemas.openxmlformats.org/officeDocument/2006/relationships/image" Target="../media/image1994.png"/><Relationship Id="rId959" Type="http://schemas.openxmlformats.org/officeDocument/2006/relationships/image" Target="../media/image2027.png"/><Relationship Id="rId1102" Type="http://schemas.openxmlformats.org/officeDocument/2006/relationships/image" Target="../media/image2150.png"/><Relationship Id="rId46" Type="http://schemas.openxmlformats.org/officeDocument/2006/relationships/image" Target="../media/image1254.png"/><Relationship Id="rId293" Type="http://schemas.openxmlformats.org/officeDocument/2006/relationships/image" Target="../media/image1461.png"/><Relationship Id="rId307" Type="http://schemas.openxmlformats.org/officeDocument/2006/relationships/image" Target="../media/image1473.png"/><Relationship Id="rId349" Type="http://schemas.openxmlformats.org/officeDocument/2006/relationships/image" Target="../media/image1508.png"/><Relationship Id="rId514" Type="http://schemas.openxmlformats.org/officeDocument/2006/relationships/image" Target="../media/image1651.png"/><Relationship Id="rId556" Type="http://schemas.openxmlformats.org/officeDocument/2006/relationships/image" Target="../media/image543.png"/><Relationship Id="rId721" Type="http://schemas.openxmlformats.org/officeDocument/2006/relationships/image" Target="../media/image1828.png"/><Relationship Id="rId763" Type="http://schemas.openxmlformats.org/officeDocument/2006/relationships/image" Target="../media/image1861.png"/><Relationship Id="rId1144" Type="http://schemas.openxmlformats.org/officeDocument/2006/relationships/image" Target="../media/image2185.png"/><Relationship Id="rId1186" Type="http://schemas.openxmlformats.org/officeDocument/2006/relationships/image" Target="../media/image2224.png"/><Relationship Id="rId88" Type="http://schemas.openxmlformats.org/officeDocument/2006/relationships/image" Target="../media/image1286.png"/><Relationship Id="rId111" Type="http://schemas.openxmlformats.org/officeDocument/2006/relationships/image" Target="../media/image1307.png"/><Relationship Id="rId153" Type="http://schemas.openxmlformats.org/officeDocument/2006/relationships/image" Target="../media/image1341.png"/><Relationship Id="rId195" Type="http://schemas.openxmlformats.org/officeDocument/2006/relationships/image" Target="../media/image185.png"/><Relationship Id="rId209" Type="http://schemas.openxmlformats.org/officeDocument/2006/relationships/image" Target="../media/image1388.png"/><Relationship Id="rId360" Type="http://schemas.openxmlformats.org/officeDocument/2006/relationships/image" Target="../media/image1517.png"/><Relationship Id="rId416" Type="http://schemas.openxmlformats.org/officeDocument/2006/relationships/image" Target="../media/image1567.png"/><Relationship Id="rId598" Type="http://schemas.openxmlformats.org/officeDocument/2006/relationships/image" Target="../media/image1726.png"/><Relationship Id="rId819" Type="http://schemas.openxmlformats.org/officeDocument/2006/relationships/image" Target="../media/image1909.png"/><Relationship Id="rId970" Type="http://schemas.openxmlformats.org/officeDocument/2006/relationships/image" Target="../media/image2035.png"/><Relationship Id="rId1004" Type="http://schemas.openxmlformats.org/officeDocument/2006/relationships/image" Target="../media/image2067.png"/><Relationship Id="rId1046" Type="http://schemas.openxmlformats.org/officeDocument/2006/relationships/image" Target="../media/image2102.png"/><Relationship Id="rId220" Type="http://schemas.openxmlformats.org/officeDocument/2006/relationships/image" Target="../media/image1399.png"/><Relationship Id="rId458" Type="http://schemas.openxmlformats.org/officeDocument/2006/relationships/image" Target="../media/image1603.png"/><Relationship Id="rId623" Type="http://schemas.openxmlformats.org/officeDocument/2006/relationships/image" Target="../media/image608.png"/><Relationship Id="rId665" Type="http://schemas.openxmlformats.org/officeDocument/2006/relationships/image" Target="../media/image1777.png"/><Relationship Id="rId830" Type="http://schemas.openxmlformats.org/officeDocument/2006/relationships/image" Target="../media/image827.png"/><Relationship Id="rId872" Type="http://schemas.openxmlformats.org/officeDocument/2006/relationships/image" Target="../media/image1953.png"/><Relationship Id="rId928" Type="http://schemas.openxmlformats.org/officeDocument/2006/relationships/image" Target="../media/image2004.png"/><Relationship Id="rId1088" Type="http://schemas.openxmlformats.org/officeDocument/2006/relationships/image" Target="../media/image1086.png"/><Relationship Id="rId15" Type="http://schemas.openxmlformats.org/officeDocument/2006/relationships/image" Target="../media/image7.png"/><Relationship Id="rId57" Type="http://schemas.openxmlformats.org/officeDocument/2006/relationships/image" Target="../media/image42.png"/><Relationship Id="rId262" Type="http://schemas.openxmlformats.org/officeDocument/2006/relationships/image" Target="../media/image250.png"/><Relationship Id="rId318" Type="http://schemas.openxmlformats.org/officeDocument/2006/relationships/image" Target="../media/image1483.png"/><Relationship Id="rId525" Type="http://schemas.openxmlformats.org/officeDocument/2006/relationships/image" Target="../media/image1660.png"/><Relationship Id="rId567" Type="http://schemas.openxmlformats.org/officeDocument/2006/relationships/image" Target="../media/image1700.png"/><Relationship Id="rId732" Type="http://schemas.openxmlformats.org/officeDocument/2006/relationships/image" Target="../media/image1838.png"/><Relationship Id="rId1113" Type="http://schemas.openxmlformats.org/officeDocument/2006/relationships/image" Target="../media/image2160.png"/><Relationship Id="rId1155" Type="http://schemas.openxmlformats.org/officeDocument/2006/relationships/image" Target="../media/image2196.png"/><Relationship Id="rId1197" Type="http://schemas.openxmlformats.org/officeDocument/2006/relationships/image" Target="../media/image2234.png"/><Relationship Id="rId99" Type="http://schemas.openxmlformats.org/officeDocument/2006/relationships/image" Target="../media/image91.png"/><Relationship Id="rId122" Type="http://schemas.openxmlformats.org/officeDocument/2006/relationships/image" Target="../media/image116.png"/><Relationship Id="rId164" Type="http://schemas.openxmlformats.org/officeDocument/2006/relationships/image" Target="../media/image1351.png"/><Relationship Id="rId371" Type="http://schemas.openxmlformats.org/officeDocument/2006/relationships/image" Target="../media/image1527.png"/><Relationship Id="rId774" Type="http://schemas.openxmlformats.org/officeDocument/2006/relationships/image" Target="../media/image1870.png"/><Relationship Id="rId981" Type="http://schemas.openxmlformats.org/officeDocument/2006/relationships/image" Target="../media/image2046.png"/><Relationship Id="rId1015" Type="http://schemas.openxmlformats.org/officeDocument/2006/relationships/image" Target="../media/image2077.png"/><Relationship Id="rId1057" Type="http://schemas.openxmlformats.org/officeDocument/2006/relationships/image" Target="../media/image2110.png"/><Relationship Id="rId427" Type="http://schemas.openxmlformats.org/officeDocument/2006/relationships/image" Target="../media/image1577.png"/><Relationship Id="rId469" Type="http://schemas.openxmlformats.org/officeDocument/2006/relationships/image" Target="../media/image1613.png"/><Relationship Id="rId634" Type="http://schemas.openxmlformats.org/officeDocument/2006/relationships/image" Target="../media/image1752.png"/><Relationship Id="rId676" Type="http://schemas.openxmlformats.org/officeDocument/2006/relationships/image" Target="../media/image1786.png"/><Relationship Id="rId841" Type="http://schemas.openxmlformats.org/officeDocument/2006/relationships/image" Target="../media/image1927.png"/><Relationship Id="rId883" Type="http://schemas.openxmlformats.org/officeDocument/2006/relationships/image" Target="../media/image1964.png"/><Relationship Id="rId1099" Type="http://schemas.openxmlformats.org/officeDocument/2006/relationships/image" Target="../media/image2148.png"/><Relationship Id="rId26" Type="http://schemas.openxmlformats.org/officeDocument/2006/relationships/image" Target="../media/image17.png"/><Relationship Id="rId231" Type="http://schemas.openxmlformats.org/officeDocument/2006/relationships/image" Target="../media/image1408.png"/><Relationship Id="rId273" Type="http://schemas.openxmlformats.org/officeDocument/2006/relationships/image" Target="../media/image263.png"/><Relationship Id="rId329" Type="http://schemas.openxmlformats.org/officeDocument/2006/relationships/image" Target="../media/image1493.png"/><Relationship Id="rId480" Type="http://schemas.openxmlformats.org/officeDocument/2006/relationships/image" Target="../media/image466.png"/><Relationship Id="rId536" Type="http://schemas.openxmlformats.org/officeDocument/2006/relationships/image" Target="../media/image1670.png"/><Relationship Id="rId701" Type="http://schemas.openxmlformats.org/officeDocument/2006/relationships/image" Target="../media/image1810.png"/><Relationship Id="rId939" Type="http://schemas.openxmlformats.org/officeDocument/2006/relationships/image" Target="../media/image2014.png"/><Relationship Id="rId1124" Type="http://schemas.openxmlformats.org/officeDocument/2006/relationships/image" Target="../media/image2170.png"/><Relationship Id="rId1166" Type="http://schemas.openxmlformats.org/officeDocument/2006/relationships/image" Target="../media/image2207.png"/><Relationship Id="rId68" Type="http://schemas.openxmlformats.org/officeDocument/2006/relationships/image" Target="../media/image1271.png"/><Relationship Id="rId133" Type="http://schemas.openxmlformats.org/officeDocument/2006/relationships/image" Target="../media/image1323.png"/><Relationship Id="rId175" Type="http://schemas.openxmlformats.org/officeDocument/2006/relationships/image" Target="../media/image1360.png"/><Relationship Id="rId340" Type="http://schemas.openxmlformats.org/officeDocument/2006/relationships/image" Target="../media/image332.png"/><Relationship Id="rId578" Type="http://schemas.openxmlformats.org/officeDocument/2006/relationships/image" Target="../media/image1710.png"/><Relationship Id="rId743" Type="http://schemas.openxmlformats.org/officeDocument/2006/relationships/image" Target="../media/image739.png"/><Relationship Id="rId785" Type="http://schemas.openxmlformats.org/officeDocument/2006/relationships/image" Target="../media/image781.png"/><Relationship Id="rId950" Type="http://schemas.openxmlformats.org/officeDocument/2006/relationships/image" Target="../media/image2020.png"/><Relationship Id="rId992" Type="http://schemas.openxmlformats.org/officeDocument/2006/relationships/image" Target="../media/image2055.png"/><Relationship Id="rId1026" Type="http://schemas.openxmlformats.org/officeDocument/2006/relationships/image" Target="../media/image1024.png"/><Relationship Id="rId200" Type="http://schemas.openxmlformats.org/officeDocument/2006/relationships/image" Target="../media/image190.png"/><Relationship Id="rId382" Type="http://schemas.openxmlformats.org/officeDocument/2006/relationships/image" Target="../media/image374.png"/><Relationship Id="rId438" Type="http://schemas.openxmlformats.org/officeDocument/2006/relationships/image" Target="../media/image1585.png"/><Relationship Id="rId603" Type="http://schemas.openxmlformats.org/officeDocument/2006/relationships/image" Target="../media/image1731.png"/><Relationship Id="rId645" Type="http://schemas.openxmlformats.org/officeDocument/2006/relationships/image" Target="../media/image1759.png"/><Relationship Id="rId687" Type="http://schemas.openxmlformats.org/officeDocument/2006/relationships/image" Target="../media/image1796.png"/><Relationship Id="rId810" Type="http://schemas.openxmlformats.org/officeDocument/2006/relationships/image" Target="../media/image1903.png"/><Relationship Id="rId852" Type="http://schemas.openxmlformats.org/officeDocument/2006/relationships/image" Target="../media/image1936.png"/><Relationship Id="rId908" Type="http://schemas.openxmlformats.org/officeDocument/2006/relationships/image" Target="../media/image1985.png"/><Relationship Id="rId1068" Type="http://schemas.openxmlformats.org/officeDocument/2006/relationships/image" Target="../media/image2120.png"/><Relationship Id="rId242" Type="http://schemas.openxmlformats.org/officeDocument/2006/relationships/image" Target="../media/image1418.png"/><Relationship Id="rId284" Type="http://schemas.openxmlformats.org/officeDocument/2006/relationships/image" Target="../media/image1453.png"/><Relationship Id="rId491" Type="http://schemas.openxmlformats.org/officeDocument/2006/relationships/image" Target="../media/image1631.png"/><Relationship Id="rId505" Type="http://schemas.openxmlformats.org/officeDocument/2006/relationships/image" Target="../media/image1643.png"/><Relationship Id="rId712" Type="http://schemas.openxmlformats.org/officeDocument/2006/relationships/image" Target="../media/image1819.png"/><Relationship Id="rId894" Type="http://schemas.openxmlformats.org/officeDocument/2006/relationships/image" Target="../media/image1974.png"/><Relationship Id="rId1135" Type="http://schemas.openxmlformats.org/officeDocument/2006/relationships/image" Target="../media/image2179.png"/><Relationship Id="rId1177" Type="http://schemas.openxmlformats.org/officeDocument/2006/relationships/image" Target="../media/image2218.png"/><Relationship Id="rId37" Type="http://schemas.openxmlformats.org/officeDocument/2006/relationships/image" Target="../media/image41.png"/><Relationship Id="rId79" Type="http://schemas.openxmlformats.org/officeDocument/2006/relationships/image" Target="../media/image1279.png"/><Relationship Id="rId102" Type="http://schemas.openxmlformats.org/officeDocument/2006/relationships/image" Target="../media/image1298.png"/><Relationship Id="rId144" Type="http://schemas.openxmlformats.org/officeDocument/2006/relationships/image" Target="../media/image1333.png"/><Relationship Id="rId547" Type="http://schemas.openxmlformats.org/officeDocument/2006/relationships/image" Target="../media/image1681.png"/><Relationship Id="rId589" Type="http://schemas.openxmlformats.org/officeDocument/2006/relationships/image" Target="../media/image1718.png"/><Relationship Id="rId754" Type="http://schemas.openxmlformats.org/officeDocument/2006/relationships/image" Target="../media/image750.png"/><Relationship Id="rId796" Type="http://schemas.openxmlformats.org/officeDocument/2006/relationships/image" Target="../media/image1890.png"/><Relationship Id="rId961" Type="http://schemas.openxmlformats.org/officeDocument/2006/relationships/image" Target="../media/image960.png"/><Relationship Id="rId1202" Type="http://schemas.openxmlformats.org/officeDocument/2006/relationships/image" Target="../media/image1196.png"/><Relationship Id="rId90" Type="http://schemas.openxmlformats.org/officeDocument/2006/relationships/image" Target="../media/image289.png"/><Relationship Id="rId186" Type="http://schemas.openxmlformats.org/officeDocument/2006/relationships/image" Target="../media/image1368.png"/><Relationship Id="rId351" Type="http://schemas.openxmlformats.org/officeDocument/2006/relationships/image" Target="../media/image1510.png"/><Relationship Id="rId393" Type="http://schemas.openxmlformats.org/officeDocument/2006/relationships/image" Target="../media/image1547.png"/><Relationship Id="rId407" Type="http://schemas.openxmlformats.org/officeDocument/2006/relationships/image" Target="../media/image1558.png"/><Relationship Id="rId449" Type="http://schemas.openxmlformats.org/officeDocument/2006/relationships/image" Target="../media/image1596.png"/><Relationship Id="rId614" Type="http://schemas.openxmlformats.org/officeDocument/2006/relationships/image" Target="../media/image601.png"/><Relationship Id="rId656" Type="http://schemas.openxmlformats.org/officeDocument/2006/relationships/image" Target="../media/image646.png"/><Relationship Id="rId821" Type="http://schemas.openxmlformats.org/officeDocument/2006/relationships/image" Target="../media/image1911.png"/><Relationship Id="rId863" Type="http://schemas.openxmlformats.org/officeDocument/2006/relationships/image" Target="../media/image1945.png"/><Relationship Id="rId1037" Type="http://schemas.openxmlformats.org/officeDocument/2006/relationships/image" Target="../media/image2093.png"/><Relationship Id="rId1079" Type="http://schemas.openxmlformats.org/officeDocument/2006/relationships/image" Target="../media/image2130.png"/><Relationship Id="rId211" Type="http://schemas.openxmlformats.org/officeDocument/2006/relationships/image" Target="../media/image1390.png"/><Relationship Id="rId253" Type="http://schemas.openxmlformats.org/officeDocument/2006/relationships/image" Target="../media/image1428.png"/><Relationship Id="rId295" Type="http://schemas.openxmlformats.org/officeDocument/2006/relationships/image" Target="../media/image285.png"/><Relationship Id="rId309" Type="http://schemas.openxmlformats.org/officeDocument/2006/relationships/image" Target="../media/image1475.png"/><Relationship Id="rId460" Type="http://schemas.openxmlformats.org/officeDocument/2006/relationships/image" Target="../media/image1605.png"/><Relationship Id="rId516" Type="http://schemas.openxmlformats.org/officeDocument/2006/relationships/image" Target="../media/image1653.png"/><Relationship Id="rId698" Type="http://schemas.openxmlformats.org/officeDocument/2006/relationships/image" Target="../media/image1807.png"/><Relationship Id="rId919" Type="http://schemas.openxmlformats.org/officeDocument/2006/relationships/image" Target="../media/image1996.png"/><Relationship Id="rId1090" Type="http://schemas.openxmlformats.org/officeDocument/2006/relationships/image" Target="../media/image1088.png"/><Relationship Id="rId1104" Type="http://schemas.openxmlformats.org/officeDocument/2006/relationships/image" Target="../media/image2151.png"/><Relationship Id="rId1146" Type="http://schemas.openxmlformats.org/officeDocument/2006/relationships/image" Target="../media/image2187.png"/><Relationship Id="rId48" Type="http://schemas.openxmlformats.org/officeDocument/2006/relationships/image" Target="../media/image1256.png"/><Relationship Id="rId113" Type="http://schemas.openxmlformats.org/officeDocument/2006/relationships/image" Target="../media/image1309.png"/><Relationship Id="rId320" Type="http://schemas.openxmlformats.org/officeDocument/2006/relationships/image" Target="../media/image311.png"/><Relationship Id="rId558" Type="http://schemas.openxmlformats.org/officeDocument/2006/relationships/image" Target="../media/image1691.png"/><Relationship Id="rId723" Type="http://schemas.openxmlformats.org/officeDocument/2006/relationships/image" Target="../media/image1830.png"/><Relationship Id="rId765" Type="http://schemas.openxmlformats.org/officeDocument/2006/relationships/image" Target="../media/image760.png"/><Relationship Id="rId930" Type="http://schemas.openxmlformats.org/officeDocument/2006/relationships/image" Target="../media/image2006.png"/><Relationship Id="rId972" Type="http://schemas.openxmlformats.org/officeDocument/2006/relationships/image" Target="../media/image2037.png"/><Relationship Id="rId1006" Type="http://schemas.openxmlformats.org/officeDocument/2006/relationships/image" Target="../media/image2069.png"/><Relationship Id="rId1188" Type="http://schemas.openxmlformats.org/officeDocument/2006/relationships/image" Target="../media/image2225.png"/><Relationship Id="rId155" Type="http://schemas.openxmlformats.org/officeDocument/2006/relationships/image" Target="../media/image1343.png"/><Relationship Id="rId197" Type="http://schemas.openxmlformats.org/officeDocument/2006/relationships/image" Target="../media/image1378.png"/><Relationship Id="rId362" Type="http://schemas.openxmlformats.org/officeDocument/2006/relationships/image" Target="../media/image1518.png"/><Relationship Id="rId418" Type="http://schemas.openxmlformats.org/officeDocument/2006/relationships/image" Target="../media/image1569.png"/><Relationship Id="rId625" Type="http://schemas.openxmlformats.org/officeDocument/2006/relationships/image" Target="../media/image1746.png"/><Relationship Id="rId832" Type="http://schemas.openxmlformats.org/officeDocument/2006/relationships/image" Target="../media/image828.png"/><Relationship Id="rId1048" Type="http://schemas.openxmlformats.org/officeDocument/2006/relationships/image" Target="../media/image2104.png"/><Relationship Id="rId222" Type="http://schemas.openxmlformats.org/officeDocument/2006/relationships/image" Target="../media/image1401.png"/><Relationship Id="rId264" Type="http://schemas.openxmlformats.org/officeDocument/2006/relationships/image" Target="../media/image1436.png"/><Relationship Id="rId471" Type="http://schemas.openxmlformats.org/officeDocument/2006/relationships/image" Target="../media/image1614.png"/><Relationship Id="rId667" Type="http://schemas.openxmlformats.org/officeDocument/2006/relationships/image" Target="../media/image1779.png"/><Relationship Id="rId874" Type="http://schemas.openxmlformats.org/officeDocument/2006/relationships/image" Target="../media/image1955.png"/><Relationship Id="rId1115" Type="http://schemas.openxmlformats.org/officeDocument/2006/relationships/image" Target="../media/image2162.png"/><Relationship Id="rId17" Type="http://schemas.openxmlformats.org/officeDocument/2006/relationships/image" Target="../media/image572.png"/><Relationship Id="rId59" Type="http://schemas.openxmlformats.org/officeDocument/2006/relationships/image" Target="../media/image1263.png"/><Relationship Id="rId124" Type="http://schemas.openxmlformats.org/officeDocument/2006/relationships/image" Target="../media/image1317.png"/><Relationship Id="rId527" Type="http://schemas.openxmlformats.org/officeDocument/2006/relationships/image" Target="../media/image1661.png"/><Relationship Id="rId569" Type="http://schemas.openxmlformats.org/officeDocument/2006/relationships/image" Target="../media/image1702.png"/><Relationship Id="rId734" Type="http://schemas.openxmlformats.org/officeDocument/2006/relationships/image" Target="../media/image1840.png"/><Relationship Id="rId776" Type="http://schemas.openxmlformats.org/officeDocument/2006/relationships/image" Target="../media/image1872.png"/><Relationship Id="rId941" Type="http://schemas.openxmlformats.org/officeDocument/2006/relationships/image" Target="../media/image2016.png"/><Relationship Id="rId983" Type="http://schemas.openxmlformats.org/officeDocument/2006/relationships/image" Target="../media/image2048.png"/><Relationship Id="rId1157" Type="http://schemas.openxmlformats.org/officeDocument/2006/relationships/image" Target="../media/image2198.png"/><Relationship Id="rId1199" Type="http://schemas.openxmlformats.org/officeDocument/2006/relationships/image" Target="../media/image2235.png"/><Relationship Id="rId70" Type="http://schemas.openxmlformats.org/officeDocument/2006/relationships/image" Target="../media/image62.png"/><Relationship Id="rId166" Type="http://schemas.openxmlformats.org/officeDocument/2006/relationships/image" Target="../media/image1352.png"/><Relationship Id="rId331" Type="http://schemas.openxmlformats.org/officeDocument/2006/relationships/image" Target="../media/image322.png"/><Relationship Id="rId373" Type="http://schemas.openxmlformats.org/officeDocument/2006/relationships/image" Target="../media/image365.png"/><Relationship Id="rId429" Type="http://schemas.openxmlformats.org/officeDocument/2006/relationships/image" Target="../media/image927.png"/><Relationship Id="rId580" Type="http://schemas.openxmlformats.org/officeDocument/2006/relationships/image" Target="../media/image565.png"/><Relationship Id="rId636" Type="http://schemas.openxmlformats.org/officeDocument/2006/relationships/image" Target="../media/image1754.png"/><Relationship Id="rId801" Type="http://schemas.openxmlformats.org/officeDocument/2006/relationships/image" Target="../media/image1895.png"/><Relationship Id="rId1017" Type="http://schemas.openxmlformats.org/officeDocument/2006/relationships/image" Target="../media/image1015.png"/><Relationship Id="rId1059" Type="http://schemas.openxmlformats.org/officeDocument/2006/relationships/image" Target="../media/image1057.png"/><Relationship Id="rId1" Type="http://schemas.openxmlformats.org/officeDocument/2006/relationships/slideLayout" Target="../slideLayouts/slideLayout2.xml"/><Relationship Id="rId233" Type="http://schemas.openxmlformats.org/officeDocument/2006/relationships/image" Target="../media/image1410.png"/><Relationship Id="rId440" Type="http://schemas.openxmlformats.org/officeDocument/2006/relationships/image" Target="../media/image1587.png"/><Relationship Id="rId678" Type="http://schemas.openxmlformats.org/officeDocument/2006/relationships/image" Target="../media/image668.png"/><Relationship Id="rId843" Type="http://schemas.openxmlformats.org/officeDocument/2006/relationships/image" Target="../media/image1929.png"/><Relationship Id="rId885" Type="http://schemas.openxmlformats.org/officeDocument/2006/relationships/image" Target="../media/image1966.png"/><Relationship Id="rId1070" Type="http://schemas.openxmlformats.org/officeDocument/2006/relationships/image" Target="../media/image2122.png"/><Relationship Id="rId1126" Type="http://schemas.openxmlformats.org/officeDocument/2006/relationships/image" Target="../media/image2171.png"/><Relationship Id="rId28" Type="http://schemas.openxmlformats.org/officeDocument/2006/relationships/image" Target="../media/image15.png"/><Relationship Id="rId275" Type="http://schemas.openxmlformats.org/officeDocument/2006/relationships/image" Target="../media/image1444.png"/><Relationship Id="rId300" Type="http://schemas.openxmlformats.org/officeDocument/2006/relationships/image" Target="../media/image1466.png"/><Relationship Id="rId482" Type="http://schemas.openxmlformats.org/officeDocument/2006/relationships/image" Target="../media/image1624.png"/><Relationship Id="rId538" Type="http://schemas.openxmlformats.org/officeDocument/2006/relationships/image" Target="../media/image1672.png"/><Relationship Id="rId703" Type="http://schemas.openxmlformats.org/officeDocument/2006/relationships/image" Target="../media/image693.png"/><Relationship Id="rId745" Type="http://schemas.openxmlformats.org/officeDocument/2006/relationships/image" Target="../media/image741.png"/><Relationship Id="rId910" Type="http://schemas.openxmlformats.org/officeDocument/2006/relationships/image" Target="../media/image1987.png"/><Relationship Id="rId952" Type="http://schemas.openxmlformats.org/officeDocument/2006/relationships/image" Target="../media/image2022.png"/><Relationship Id="rId1168" Type="http://schemas.openxmlformats.org/officeDocument/2006/relationships/image" Target="../media/image2209.png"/><Relationship Id="rId81" Type="http://schemas.openxmlformats.org/officeDocument/2006/relationships/image" Target="../media/image1280.png"/><Relationship Id="rId135" Type="http://schemas.openxmlformats.org/officeDocument/2006/relationships/image" Target="../media/image1325.png"/><Relationship Id="rId177" Type="http://schemas.openxmlformats.org/officeDocument/2006/relationships/image" Target="../media/image171.png"/><Relationship Id="rId342" Type="http://schemas.openxmlformats.org/officeDocument/2006/relationships/image" Target="../media/image334.png"/><Relationship Id="rId384" Type="http://schemas.openxmlformats.org/officeDocument/2006/relationships/image" Target="../media/image1538.png"/><Relationship Id="rId591" Type="http://schemas.openxmlformats.org/officeDocument/2006/relationships/image" Target="../media/image1720.png"/><Relationship Id="rId605" Type="http://schemas.openxmlformats.org/officeDocument/2006/relationships/image" Target="../media/image594.png"/><Relationship Id="rId787" Type="http://schemas.openxmlformats.org/officeDocument/2006/relationships/image" Target="../media/image1881.png"/><Relationship Id="rId812" Type="http://schemas.openxmlformats.org/officeDocument/2006/relationships/image" Target="../media/image1905.png"/><Relationship Id="rId994" Type="http://schemas.openxmlformats.org/officeDocument/2006/relationships/image" Target="../media/image2057.png"/><Relationship Id="rId1028" Type="http://schemas.openxmlformats.org/officeDocument/2006/relationships/image" Target="../media/image2084.png"/><Relationship Id="rId202" Type="http://schemas.openxmlformats.org/officeDocument/2006/relationships/image" Target="../media/image1382.png"/><Relationship Id="rId244" Type="http://schemas.openxmlformats.org/officeDocument/2006/relationships/image" Target="../media/image1419.png"/><Relationship Id="rId647" Type="http://schemas.openxmlformats.org/officeDocument/2006/relationships/image" Target="../media/image1761.png"/><Relationship Id="rId689" Type="http://schemas.openxmlformats.org/officeDocument/2006/relationships/image" Target="../media/image1798.png"/><Relationship Id="rId854" Type="http://schemas.openxmlformats.org/officeDocument/2006/relationships/image" Target="../media/image1937.png"/><Relationship Id="rId896" Type="http://schemas.openxmlformats.org/officeDocument/2006/relationships/image" Target="../media/image1976.png"/><Relationship Id="rId1081" Type="http://schemas.openxmlformats.org/officeDocument/2006/relationships/image" Target="../media/image2132.png"/><Relationship Id="rId39" Type="http://schemas.openxmlformats.org/officeDocument/2006/relationships/image" Target="../media/image1252.png"/><Relationship Id="rId286" Type="http://schemas.openxmlformats.org/officeDocument/2006/relationships/image" Target="../media/image1455.png"/><Relationship Id="rId451" Type="http://schemas.openxmlformats.org/officeDocument/2006/relationships/image" Target="../media/image1598.png"/><Relationship Id="rId493" Type="http://schemas.openxmlformats.org/officeDocument/2006/relationships/image" Target="../media/image1632.png"/><Relationship Id="rId507" Type="http://schemas.openxmlformats.org/officeDocument/2006/relationships/image" Target="../media/image1644.png"/><Relationship Id="rId549" Type="http://schemas.openxmlformats.org/officeDocument/2006/relationships/image" Target="../media/image1683.png"/><Relationship Id="rId714" Type="http://schemas.openxmlformats.org/officeDocument/2006/relationships/image" Target="../media/image1821.png"/><Relationship Id="rId756" Type="http://schemas.openxmlformats.org/officeDocument/2006/relationships/image" Target="../media/image1854.png"/><Relationship Id="rId921" Type="http://schemas.openxmlformats.org/officeDocument/2006/relationships/image" Target="../media/image1998.png"/><Relationship Id="rId1137" Type="http://schemas.openxmlformats.org/officeDocument/2006/relationships/image" Target="../media/image1134.png"/><Relationship Id="rId1179" Type="http://schemas.openxmlformats.org/officeDocument/2006/relationships/image" Target="../media/image1173.png"/><Relationship Id="rId50" Type="http://schemas.openxmlformats.org/officeDocument/2006/relationships/image" Target="../media/image56.png"/><Relationship Id="rId104" Type="http://schemas.openxmlformats.org/officeDocument/2006/relationships/image" Target="../media/image1300.png"/><Relationship Id="rId146" Type="http://schemas.openxmlformats.org/officeDocument/2006/relationships/image" Target="../media/image1335.png"/><Relationship Id="rId188" Type="http://schemas.openxmlformats.org/officeDocument/2006/relationships/image" Target="../media/image1370.png"/><Relationship Id="rId311" Type="http://schemas.openxmlformats.org/officeDocument/2006/relationships/image" Target="../media/image302.png"/><Relationship Id="rId353" Type="http://schemas.openxmlformats.org/officeDocument/2006/relationships/image" Target="../media/image345.png"/><Relationship Id="rId395" Type="http://schemas.openxmlformats.org/officeDocument/2006/relationships/image" Target="../media/image1549.png"/><Relationship Id="rId409" Type="http://schemas.openxmlformats.org/officeDocument/2006/relationships/image" Target="../media/image1560.png"/><Relationship Id="rId560" Type="http://schemas.openxmlformats.org/officeDocument/2006/relationships/image" Target="../media/image1693.png"/><Relationship Id="rId798" Type="http://schemas.openxmlformats.org/officeDocument/2006/relationships/image" Target="../media/image1892.png"/><Relationship Id="rId963" Type="http://schemas.openxmlformats.org/officeDocument/2006/relationships/image" Target="../media/image389.png"/><Relationship Id="rId1039" Type="http://schemas.openxmlformats.org/officeDocument/2006/relationships/image" Target="../media/image2095.png"/><Relationship Id="rId1190" Type="http://schemas.openxmlformats.org/officeDocument/2006/relationships/image" Target="../media/image2227.png"/><Relationship Id="rId1204" Type="http://schemas.openxmlformats.org/officeDocument/2006/relationships/image" Target="../media/image2239.png"/><Relationship Id="rId92" Type="http://schemas.openxmlformats.org/officeDocument/2006/relationships/image" Target="../media/image1289.png"/><Relationship Id="rId213" Type="http://schemas.openxmlformats.org/officeDocument/2006/relationships/image" Target="../media/image1392.png"/><Relationship Id="rId420" Type="http://schemas.openxmlformats.org/officeDocument/2006/relationships/image" Target="../media/image1571.png"/><Relationship Id="rId616" Type="http://schemas.openxmlformats.org/officeDocument/2006/relationships/image" Target="../media/image1741.png"/><Relationship Id="rId658" Type="http://schemas.openxmlformats.org/officeDocument/2006/relationships/image" Target="../media/image1771.png"/><Relationship Id="rId823" Type="http://schemas.openxmlformats.org/officeDocument/2006/relationships/image" Target="../media/image1913.png"/><Relationship Id="rId865" Type="http://schemas.openxmlformats.org/officeDocument/2006/relationships/image" Target="../media/image1947.png"/><Relationship Id="rId1050" Type="http://schemas.openxmlformats.org/officeDocument/2006/relationships/image" Target="../media/image1048.png"/><Relationship Id="rId255" Type="http://schemas.openxmlformats.org/officeDocument/2006/relationships/image" Target="../media/image1430.png"/><Relationship Id="rId297" Type="http://schemas.openxmlformats.org/officeDocument/2006/relationships/image" Target="../media/image1464.png"/><Relationship Id="rId462" Type="http://schemas.openxmlformats.org/officeDocument/2006/relationships/image" Target="../media/image449.png"/><Relationship Id="rId518" Type="http://schemas.openxmlformats.org/officeDocument/2006/relationships/image" Target="../media/image1655.png"/><Relationship Id="rId725" Type="http://schemas.openxmlformats.org/officeDocument/2006/relationships/image" Target="../media/image1832.png"/><Relationship Id="rId932" Type="http://schemas.openxmlformats.org/officeDocument/2006/relationships/image" Target="../media/image2007.png"/><Relationship Id="rId1092" Type="http://schemas.openxmlformats.org/officeDocument/2006/relationships/image" Target="../media/image2141.png"/><Relationship Id="rId1106" Type="http://schemas.openxmlformats.org/officeDocument/2006/relationships/image" Target="../media/image2153.png"/><Relationship Id="rId1148" Type="http://schemas.openxmlformats.org/officeDocument/2006/relationships/image" Target="../media/image2189.png"/><Relationship Id="rId115" Type="http://schemas.openxmlformats.org/officeDocument/2006/relationships/image" Target="../media/image1311.png"/><Relationship Id="rId157" Type="http://schemas.openxmlformats.org/officeDocument/2006/relationships/image" Target="../media/image1345.png"/><Relationship Id="rId322" Type="http://schemas.openxmlformats.org/officeDocument/2006/relationships/image" Target="../media/image1486.png"/><Relationship Id="rId364" Type="http://schemas.openxmlformats.org/officeDocument/2006/relationships/image" Target="../media/image1520.png"/><Relationship Id="rId767" Type="http://schemas.openxmlformats.org/officeDocument/2006/relationships/image" Target="../media/image1863.png"/><Relationship Id="rId974" Type="http://schemas.openxmlformats.org/officeDocument/2006/relationships/image" Target="../media/image2039.png"/><Relationship Id="rId1008" Type="http://schemas.openxmlformats.org/officeDocument/2006/relationships/image" Target="../media/image1006.png"/><Relationship Id="rId61" Type="http://schemas.openxmlformats.org/officeDocument/2006/relationships/image" Target="../media/image1265.png"/><Relationship Id="rId199" Type="http://schemas.openxmlformats.org/officeDocument/2006/relationships/image" Target="../media/image1380.png"/><Relationship Id="rId571" Type="http://schemas.openxmlformats.org/officeDocument/2006/relationships/image" Target="../media/image1703.png"/><Relationship Id="rId627" Type="http://schemas.openxmlformats.org/officeDocument/2006/relationships/image" Target="../media/image1748.png"/><Relationship Id="rId669" Type="http://schemas.openxmlformats.org/officeDocument/2006/relationships/image" Target="../media/image1781.png"/><Relationship Id="rId834" Type="http://schemas.openxmlformats.org/officeDocument/2006/relationships/image" Target="../media/image833.png"/><Relationship Id="rId876" Type="http://schemas.openxmlformats.org/officeDocument/2006/relationships/image" Target="../media/image1957.png"/><Relationship Id="rId19" Type="http://schemas.openxmlformats.org/officeDocument/2006/relationships/image" Target="../media/image9.png"/><Relationship Id="rId224" Type="http://schemas.openxmlformats.org/officeDocument/2006/relationships/image" Target="../media/image1403.png"/><Relationship Id="rId266" Type="http://schemas.openxmlformats.org/officeDocument/2006/relationships/image" Target="../media/image448.png"/><Relationship Id="rId431" Type="http://schemas.openxmlformats.org/officeDocument/2006/relationships/image" Target="../media/image356.png"/><Relationship Id="rId473" Type="http://schemas.openxmlformats.org/officeDocument/2006/relationships/image" Target="../media/image1616.png"/><Relationship Id="rId529" Type="http://schemas.openxmlformats.org/officeDocument/2006/relationships/image" Target="../media/image1663.png"/><Relationship Id="rId680" Type="http://schemas.openxmlformats.org/officeDocument/2006/relationships/image" Target="../media/image1789.png"/><Relationship Id="rId736" Type="http://schemas.openxmlformats.org/officeDocument/2006/relationships/image" Target="../media/image733.png"/><Relationship Id="rId901" Type="http://schemas.openxmlformats.org/officeDocument/2006/relationships/image" Target="../media/image1980.png"/><Relationship Id="rId1061" Type="http://schemas.openxmlformats.org/officeDocument/2006/relationships/image" Target="../media/image2113.png"/><Relationship Id="rId1117" Type="http://schemas.openxmlformats.org/officeDocument/2006/relationships/image" Target="../media/image2163.png"/><Relationship Id="rId1159" Type="http://schemas.openxmlformats.org/officeDocument/2006/relationships/image" Target="../media/image2200.png"/><Relationship Id="rId30" Type="http://schemas.openxmlformats.org/officeDocument/2006/relationships/image" Target="../media/image18.png"/><Relationship Id="rId126" Type="http://schemas.openxmlformats.org/officeDocument/2006/relationships/image" Target="../media/image120.png"/><Relationship Id="rId168" Type="http://schemas.openxmlformats.org/officeDocument/2006/relationships/image" Target="../media/image1354.png"/><Relationship Id="rId333" Type="http://schemas.openxmlformats.org/officeDocument/2006/relationships/image" Target="../media/image1495.png"/><Relationship Id="rId540" Type="http://schemas.openxmlformats.org/officeDocument/2006/relationships/image" Target="../media/image1674.png"/><Relationship Id="rId778" Type="http://schemas.openxmlformats.org/officeDocument/2006/relationships/image" Target="../media/image1874.png"/><Relationship Id="rId943" Type="http://schemas.openxmlformats.org/officeDocument/2006/relationships/image" Target="../media/image2017.png"/><Relationship Id="rId985" Type="http://schemas.openxmlformats.org/officeDocument/2006/relationships/image" Target="../media/image984.png"/><Relationship Id="rId1019" Type="http://schemas.openxmlformats.org/officeDocument/2006/relationships/image" Target="../media/image2079.png"/><Relationship Id="rId1170" Type="http://schemas.openxmlformats.org/officeDocument/2006/relationships/image" Target="../media/image2211.png"/><Relationship Id="rId72" Type="http://schemas.openxmlformats.org/officeDocument/2006/relationships/image" Target="../media/image1274.png"/><Relationship Id="rId375" Type="http://schemas.openxmlformats.org/officeDocument/2006/relationships/image" Target="../media/image1530.png"/><Relationship Id="rId582" Type="http://schemas.openxmlformats.org/officeDocument/2006/relationships/image" Target="../media/image1713.png"/><Relationship Id="rId638" Type="http://schemas.openxmlformats.org/officeDocument/2006/relationships/image" Target="../media/image1756.png"/><Relationship Id="rId803" Type="http://schemas.openxmlformats.org/officeDocument/2006/relationships/image" Target="../media/image1897.png"/><Relationship Id="rId845" Type="http://schemas.openxmlformats.org/officeDocument/2006/relationships/image" Target="../media/image1931.png"/><Relationship Id="rId1030" Type="http://schemas.openxmlformats.org/officeDocument/2006/relationships/image" Target="../media/image2086.png"/><Relationship Id="rId3" Type="http://schemas.openxmlformats.org/officeDocument/2006/relationships/image" Target="../media/image1245.png"/><Relationship Id="rId235" Type="http://schemas.openxmlformats.org/officeDocument/2006/relationships/image" Target="../media/image1412.png"/><Relationship Id="rId277" Type="http://schemas.openxmlformats.org/officeDocument/2006/relationships/image" Target="../media/image1446.png"/><Relationship Id="rId400" Type="http://schemas.openxmlformats.org/officeDocument/2006/relationships/image" Target="../media/image1552.png"/><Relationship Id="rId442" Type="http://schemas.openxmlformats.org/officeDocument/2006/relationships/image" Target="../media/image1589.png"/><Relationship Id="rId484" Type="http://schemas.openxmlformats.org/officeDocument/2006/relationships/image" Target="../media/image1626.png"/><Relationship Id="rId705" Type="http://schemas.openxmlformats.org/officeDocument/2006/relationships/image" Target="../media/image1813.png"/><Relationship Id="rId887" Type="http://schemas.openxmlformats.org/officeDocument/2006/relationships/image" Target="../media/image1968.png"/><Relationship Id="rId1072" Type="http://schemas.openxmlformats.org/officeDocument/2006/relationships/image" Target="../media/image2124.png"/><Relationship Id="rId1128" Type="http://schemas.openxmlformats.org/officeDocument/2006/relationships/image" Target="../media/image2173.png"/><Relationship Id="rId137" Type="http://schemas.openxmlformats.org/officeDocument/2006/relationships/image" Target="../media/image131.png"/><Relationship Id="rId302" Type="http://schemas.openxmlformats.org/officeDocument/2006/relationships/image" Target="../media/image1468.png"/><Relationship Id="rId344" Type="http://schemas.openxmlformats.org/officeDocument/2006/relationships/image" Target="../media/image1503.png"/><Relationship Id="rId691" Type="http://schemas.openxmlformats.org/officeDocument/2006/relationships/image" Target="../media/image1800.png"/><Relationship Id="rId747" Type="http://schemas.openxmlformats.org/officeDocument/2006/relationships/image" Target="../media/image743.png"/><Relationship Id="rId789" Type="http://schemas.openxmlformats.org/officeDocument/2006/relationships/image" Target="../media/image1883.png"/><Relationship Id="rId912" Type="http://schemas.openxmlformats.org/officeDocument/2006/relationships/image" Target="../media/image1989.png"/><Relationship Id="rId954" Type="http://schemas.openxmlformats.org/officeDocument/2006/relationships/image" Target="../media/image2024.png"/><Relationship Id="rId996" Type="http://schemas.openxmlformats.org/officeDocument/2006/relationships/image" Target="../media/image2059.png"/><Relationship Id="rId41" Type="http://schemas.openxmlformats.org/officeDocument/2006/relationships/image" Target="../media/image38.png"/><Relationship Id="rId83" Type="http://schemas.openxmlformats.org/officeDocument/2006/relationships/image" Target="../media/image1282.png"/><Relationship Id="rId179" Type="http://schemas.openxmlformats.org/officeDocument/2006/relationships/image" Target="../media/image1363.png"/><Relationship Id="rId386" Type="http://schemas.openxmlformats.org/officeDocument/2006/relationships/image" Target="../media/image1540.png"/><Relationship Id="rId551" Type="http://schemas.openxmlformats.org/officeDocument/2006/relationships/image" Target="../media/image1685.png"/><Relationship Id="rId593" Type="http://schemas.openxmlformats.org/officeDocument/2006/relationships/image" Target="../media/image1722.png"/><Relationship Id="rId607" Type="http://schemas.openxmlformats.org/officeDocument/2006/relationships/image" Target="../media/image1734.png"/><Relationship Id="rId649" Type="http://schemas.openxmlformats.org/officeDocument/2006/relationships/image" Target="../media/image1763.png"/><Relationship Id="rId814" Type="http://schemas.openxmlformats.org/officeDocument/2006/relationships/image" Target="../media/image811.png"/><Relationship Id="rId856" Type="http://schemas.openxmlformats.org/officeDocument/2006/relationships/image" Target="../media/image1939.png"/><Relationship Id="rId1181" Type="http://schemas.openxmlformats.org/officeDocument/2006/relationships/image" Target="../media/image2221.png"/><Relationship Id="rId190" Type="http://schemas.openxmlformats.org/officeDocument/2006/relationships/image" Target="../media/image1372.png"/><Relationship Id="rId204" Type="http://schemas.openxmlformats.org/officeDocument/2006/relationships/image" Target="../media/image1383.png"/><Relationship Id="rId246" Type="http://schemas.openxmlformats.org/officeDocument/2006/relationships/image" Target="../media/image1421.png"/><Relationship Id="rId288" Type="http://schemas.openxmlformats.org/officeDocument/2006/relationships/image" Target="../media/image278.png"/><Relationship Id="rId411" Type="http://schemas.openxmlformats.org/officeDocument/2006/relationships/image" Target="../media/image1562.png"/><Relationship Id="rId453" Type="http://schemas.openxmlformats.org/officeDocument/2006/relationships/image" Target="../media/image1600.png"/><Relationship Id="rId509" Type="http://schemas.openxmlformats.org/officeDocument/2006/relationships/image" Target="../media/image1646.png"/><Relationship Id="rId660" Type="http://schemas.openxmlformats.org/officeDocument/2006/relationships/image" Target="../media/image1773.png"/><Relationship Id="rId898" Type="http://schemas.openxmlformats.org/officeDocument/2006/relationships/image" Target="../media/image1977.png"/><Relationship Id="rId1041" Type="http://schemas.openxmlformats.org/officeDocument/2006/relationships/image" Target="../media/image2097.png"/><Relationship Id="rId1083" Type="http://schemas.openxmlformats.org/officeDocument/2006/relationships/image" Target="../media/image2134.png"/><Relationship Id="rId1139" Type="http://schemas.openxmlformats.org/officeDocument/2006/relationships/image" Target="../media/image2182.png"/><Relationship Id="rId106" Type="http://schemas.openxmlformats.org/officeDocument/2006/relationships/image" Target="../media/image1302.png"/><Relationship Id="rId313" Type="http://schemas.openxmlformats.org/officeDocument/2006/relationships/image" Target="../media/image1478.png"/><Relationship Id="rId495" Type="http://schemas.openxmlformats.org/officeDocument/2006/relationships/image" Target="../media/image323.png"/><Relationship Id="rId716" Type="http://schemas.openxmlformats.org/officeDocument/2006/relationships/image" Target="../media/image1823.png"/><Relationship Id="rId758" Type="http://schemas.openxmlformats.org/officeDocument/2006/relationships/image" Target="../media/image1856.png"/><Relationship Id="rId923" Type="http://schemas.openxmlformats.org/officeDocument/2006/relationships/image" Target="../media/image2000.png"/><Relationship Id="rId965" Type="http://schemas.openxmlformats.org/officeDocument/2006/relationships/image" Target="../media/image2030.png"/><Relationship Id="rId1150" Type="http://schemas.openxmlformats.org/officeDocument/2006/relationships/image" Target="../media/image2191.png"/><Relationship Id="rId10" Type="http://schemas.openxmlformats.org/officeDocument/2006/relationships/image" Target="../media/image1251.png"/><Relationship Id="rId52" Type="http://schemas.openxmlformats.org/officeDocument/2006/relationships/image" Target="../media/image1259.png"/><Relationship Id="rId94" Type="http://schemas.openxmlformats.org/officeDocument/2006/relationships/image" Target="../media/image1291.png"/><Relationship Id="rId148" Type="http://schemas.openxmlformats.org/officeDocument/2006/relationships/image" Target="../media/image1337.png"/><Relationship Id="rId355" Type="http://schemas.openxmlformats.org/officeDocument/2006/relationships/image" Target="../media/image1513.png"/><Relationship Id="rId397" Type="http://schemas.openxmlformats.org/officeDocument/2006/relationships/image" Target="../media/image388.png"/><Relationship Id="rId520" Type="http://schemas.openxmlformats.org/officeDocument/2006/relationships/image" Target="../media/image1657.png"/><Relationship Id="rId562" Type="http://schemas.openxmlformats.org/officeDocument/2006/relationships/image" Target="../media/image1695.png"/><Relationship Id="rId618" Type="http://schemas.openxmlformats.org/officeDocument/2006/relationships/image" Target="../media/image1743.png"/><Relationship Id="rId825" Type="http://schemas.openxmlformats.org/officeDocument/2006/relationships/image" Target="../media/image1915.png"/><Relationship Id="rId1192" Type="http://schemas.openxmlformats.org/officeDocument/2006/relationships/image" Target="../media/image2229.png"/><Relationship Id="rId1206" Type="http://schemas.openxmlformats.org/officeDocument/2006/relationships/image" Target="../media/image2241.png"/><Relationship Id="rId215" Type="http://schemas.openxmlformats.org/officeDocument/2006/relationships/image" Target="../media/image1394.png"/><Relationship Id="rId257" Type="http://schemas.openxmlformats.org/officeDocument/2006/relationships/image" Target="../media/image1432.png"/><Relationship Id="rId422" Type="http://schemas.openxmlformats.org/officeDocument/2006/relationships/image" Target="../media/image1572.png"/><Relationship Id="rId464" Type="http://schemas.openxmlformats.org/officeDocument/2006/relationships/image" Target="../media/image1608.png"/><Relationship Id="rId867" Type="http://schemas.openxmlformats.org/officeDocument/2006/relationships/image" Target="../media/image1949.png"/><Relationship Id="rId1010" Type="http://schemas.openxmlformats.org/officeDocument/2006/relationships/image" Target="../media/image2072.png"/><Relationship Id="rId1052" Type="http://schemas.openxmlformats.org/officeDocument/2006/relationships/image" Target="../media/image1050.png"/><Relationship Id="rId1094" Type="http://schemas.openxmlformats.org/officeDocument/2006/relationships/image" Target="../media/image2143.png"/><Relationship Id="rId1108" Type="http://schemas.openxmlformats.org/officeDocument/2006/relationships/image" Target="../media/image2155.png"/><Relationship Id="rId299" Type="http://schemas.openxmlformats.org/officeDocument/2006/relationships/image" Target="../media/image1465.png"/><Relationship Id="rId727" Type="http://schemas.openxmlformats.org/officeDocument/2006/relationships/image" Target="../media/image1833.png"/><Relationship Id="rId934" Type="http://schemas.openxmlformats.org/officeDocument/2006/relationships/image" Target="../media/image2009.png"/><Relationship Id="rId63" Type="http://schemas.openxmlformats.org/officeDocument/2006/relationships/image" Target="../media/image1267.png"/><Relationship Id="rId159" Type="http://schemas.openxmlformats.org/officeDocument/2006/relationships/image" Target="../media/image1346.png"/><Relationship Id="rId366" Type="http://schemas.openxmlformats.org/officeDocument/2006/relationships/image" Target="../media/image1522.png"/><Relationship Id="rId573" Type="http://schemas.openxmlformats.org/officeDocument/2006/relationships/image" Target="../media/image1705.png"/><Relationship Id="rId780" Type="http://schemas.openxmlformats.org/officeDocument/2006/relationships/image" Target="../media/image1875.png"/><Relationship Id="rId226" Type="http://schemas.openxmlformats.org/officeDocument/2006/relationships/image" Target="../media/image1405.png"/><Relationship Id="rId433" Type="http://schemas.openxmlformats.org/officeDocument/2006/relationships/image" Target="../media/image421.png"/><Relationship Id="rId878" Type="http://schemas.openxmlformats.org/officeDocument/2006/relationships/image" Target="../media/image1959.png"/><Relationship Id="rId1063" Type="http://schemas.openxmlformats.org/officeDocument/2006/relationships/image" Target="../media/image2115.png"/><Relationship Id="rId640" Type="http://schemas.openxmlformats.org/officeDocument/2006/relationships/image" Target="../media/image628.png"/><Relationship Id="rId738" Type="http://schemas.openxmlformats.org/officeDocument/2006/relationships/image" Target="../media/image734.png"/><Relationship Id="rId945" Type="http://schemas.openxmlformats.org/officeDocument/2006/relationships/image" Target="../media/image944.png"/><Relationship Id="rId74" Type="http://schemas.openxmlformats.org/officeDocument/2006/relationships/image" Target="../media/image66.png"/><Relationship Id="rId377" Type="http://schemas.openxmlformats.org/officeDocument/2006/relationships/image" Target="../media/image1532.png"/><Relationship Id="rId500" Type="http://schemas.openxmlformats.org/officeDocument/2006/relationships/image" Target="../media/image1638.png"/><Relationship Id="rId584" Type="http://schemas.openxmlformats.org/officeDocument/2006/relationships/image" Target="../media/image1715.png"/><Relationship Id="rId805" Type="http://schemas.openxmlformats.org/officeDocument/2006/relationships/image" Target="../media/image1899.png"/><Relationship Id="rId1130" Type="http://schemas.openxmlformats.org/officeDocument/2006/relationships/image" Target="../media/image2175.png"/><Relationship Id="rId5" Type="http://schemas.openxmlformats.org/officeDocument/2006/relationships/image" Target="../media/image1247.png"/><Relationship Id="rId237" Type="http://schemas.openxmlformats.org/officeDocument/2006/relationships/image" Target="../media/image1414.png"/><Relationship Id="rId791" Type="http://schemas.openxmlformats.org/officeDocument/2006/relationships/image" Target="../media/image1885.png"/><Relationship Id="rId889" Type="http://schemas.openxmlformats.org/officeDocument/2006/relationships/image" Target="../media/image1970.png"/><Relationship Id="rId1074" Type="http://schemas.openxmlformats.org/officeDocument/2006/relationships/image" Target="../media/image2125.png"/><Relationship Id="rId444" Type="http://schemas.openxmlformats.org/officeDocument/2006/relationships/image" Target="../media/image1591.png"/><Relationship Id="rId651" Type="http://schemas.openxmlformats.org/officeDocument/2006/relationships/image" Target="../media/image1765.png"/><Relationship Id="rId749" Type="http://schemas.openxmlformats.org/officeDocument/2006/relationships/image" Target="../media/image1849.png"/><Relationship Id="rId290" Type="http://schemas.openxmlformats.org/officeDocument/2006/relationships/image" Target="../media/image1458.png"/><Relationship Id="rId304" Type="http://schemas.openxmlformats.org/officeDocument/2006/relationships/image" Target="../media/image1470.png"/><Relationship Id="rId388" Type="http://schemas.openxmlformats.org/officeDocument/2006/relationships/image" Target="../media/image1542.png"/><Relationship Id="rId511" Type="http://schemas.openxmlformats.org/officeDocument/2006/relationships/image" Target="../media/image1648.png"/><Relationship Id="rId609" Type="http://schemas.openxmlformats.org/officeDocument/2006/relationships/image" Target="../media/image1736.png"/><Relationship Id="rId956" Type="http://schemas.openxmlformats.org/officeDocument/2006/relationships/image" Target="../media/image955.png"/><Relationship Id="rId1141" Type="http://schemas.openxmlformats.org/officeDocument/2006/relationships/image" Target="../media/image1138.png"/><Relationship Id="rId85" Type="http://schemas.openxmlformats.org/officeDocument/2006/relationships/image" Target="../media/image1284.png"/><Relationship Id="rId150" Type="http://schemas.openxmlformats.org/officeDocument/2006/relationships/image" Target="../media/image1339.png"/><Relationship Id="rId595" Type="http://schemas.openxmlformats.org/officeDocument/2006/relationships/image" Target="../media/image1723.png"/><Relationship Id="rId816" Type="http://schemas.openxmlformats.org/officeDocument/2006/relationships/image" Target="../media/image1906.png"/><Relationship Id="rId1001" Type="http://schemas.openxmlformats.org/officeDocument/2006/relationships/image" Target="../media/image2064.png"/><Relationship Id="rId248" Type="http://schemas.openxmlformats.org/officeDocument/2006/relationships/image" Target="../media/image1423.png"/><Relationship Id="rId455" Type="http://schemas.openxmlformats.org/officeDocument/2006/relationships/image" Target="../media/image1601.png"/><Relationship Id="rId662" Type="http://schemas.openxmlformats.org/officeDocument/2006/relationships/image" Target="../media/image652.png"/><Relationship Id="rId1085" Type="http://schemas.openxmlformats.org/officeDocument/2006/relationships/image" Target="../media/image2136.png"/><Relationship Id="rId12" Type="http://schemas.openxmlformats.org/officeDocument/2006/relationships/image" Target="../media/image4.png"/><Relationship Id="rId108" Type="http://schemas.openxmlformats.org/officeDocument/2006/relationships/image" Target="../media/image1304.png"/><Relationship Id="rId315" Type="http://schemas.openxmlformats.org/officeDocument/2006/relationships/image" Target="../media/image1480.png"/><Relationship Id="rId522" Type="http://schemas.openxmlformats.org/officeDocument/2006/relationships/image" Target="../media/image511.png"/><Relationship Id="rId967" Type="http://schemas.openxmlformats.org/officeDocument/2006/relationships/image" Target="../media/image2032.png"/><Relationship Id="rId1152" Type="http://schemas.openxmlformats.org/officeDocument/2006/relationships/image" Target="../media/image2193.png"/><Relationship Id="rId96" Type="http://schemas.openxmlformats.org/officeDocument/2006/relationships/image" Target="../media/image1293.png"/><Relationship Id="rId161" Type="http://schemas.openxmlformats.org/officeDocument/2006/relationships/image" Target="../media/image1348.png"/><Relationship Id="rId399" Type="http://schemas.openxmlformats.org/officeDocument/2006/relationships/image" Target="../media/image1551.png"/><Relationship Id="rId827" Type="http://schemas.openxmlformats.org/officeDocument/2006/relationships/image" Target="../media/image1917.png"/><Relationship Id="rId1012" Type="http://schemas.openxmlformats.org/officeDocument/2006/relationships/image" Target="../media/image2074.png"/><Relationship Id="rId259" Type="http://schemas.openxmlformats.org/officeDocument/2006/relationships/image" Target="../media/image247.png"/><Relationship Id="rId466" Type="http://schemas.openxmlformats.org/officeDocument/2006/relationships/image" Target="../media/image1610.png"/><Relationship Id="rId673" Type="http://schemas.openxmlformats.org/officeDocument/2006/relationships/image" Target="../media/image663.png"/><Relationship Id="rId880" Type="http://schemas.openxmlformats.org/officeDocument/2006/relationships/image" Target="../media/image1961.png"/><Relationship Id="rId1096" Type="http://schemas.openxmlformats.org/officeDocument/2006/relationships/image" Target="../media/image2145.png"/><Relationship Id="rId23" Type="http://schemas.openxmlformats.org/officeDocument/2006/relationships/image" Target="../media/image227.png"/><Relationship Id="rId119" Type="http://schemas.openxmlformats.org/officeDocument/2006/relationships/image" Target="../media/image1314.png"/><Relationship Id="rId326" Type="http://schemas.openxmlformats.org/officeDocument/2006/relationships/image" Target="../media/image1490.png"/><Relationship Id="rId533" Type="http://schemas.openxmlformats.org/officeDocument/2006/relationships/image" Target="../media/image1667.png"/><Relationship Id="rId978" Type="http://schemas.openxmlformats.org/officeDocument/2006/relationships/image" Target="../media/image2043.png"/><Relationship Id="rId1163" Type="http://schemas.openxmlformats.org/officeDocument/2006/relationships/image" Target="../media/image2204.png"/><Relationship Id="rId740" Type="http://schemas.openxmlformats.org/officeDocument/2006/relationships/image" Target="../media/image736.png"/><Relationship Id="rId838" Type="http://schemas.openxmlformats.org/officeDocument/2006/relationships/image" Target="../media/image1924.png"/><Relationship Id="rId1023" Type="http://schemas.openxmlformats.org/officeDocument/2006/relationships/image" Target="../media/image2081.png"/><Relationship Id="rId172" Type="http://schemas.openxmlformats.org/officeDocument/2006/relationships/image" Target="../media/image1357.png"/><Relationship Id="rId477" Type="http://schemas.openxmlformats.org/officeDocument/2006/relationships/image" Target="../media/image1620.png"/><Relationship Id="rId600" Type="http://schemas.openxmlformats.org/officeDocument/2006/relationships/image" Target="../media/image1728.png"/><Relationship Id="rId684" Type="http://schemas.openxmlformats.org/officeDocument/2006/relationships/image" Target="../media/image1793.png"/><Relationship Id="rId337" Type="http://schemas.openxmlformats.org/officeDocument/2006/relationships/image" Target="../media/image1499.png"/><Relationship Id="rId891" Type="http://schemas.openxmlformats.org/officeDocument/2006/relationships/image" Target="../media/image1972.png"/><Relationship Id="rId905" Type="http://schemas.openxmlformats.org/officeDocument/2006/relationships/image" Target="../media/image903.png"/><Relationship Id="rId989" Type="http://schemas.openxmlformats.org/officeDocument/2006/relationships/image" Target="../media/image2053.png"/><Relationship Id="rId34" Type="http://schemas.openxmlformats.org/officeDocument/2006/relationships/image" Target="../media/image26.png"/><Relationship Id="rId544" Type="http://schemas.openxmlformats.org/officeDocument/2006/relationships/image" Target="../media/image1678.png"/><Relationship Id="rId751" Type="http://schemas.openxmlformats.org/officeDocument/2006/relationships/image" Target="../media/image1851.png"/><Relationship Id="rId849" Type="http://schemas.openxmlformats.org/officeDocument/2006/relationships/image" Target="../media/image1933.png"/><Relationship Id="rId1174" Type="http://schemas.openxmlformats.org/officeDocument/2006/relationships/image" Target="../media/image2215.png"/><Relationship Id="rId183" Type="http://schemas.openxmlformats.org/officeDocument/2006/relationships/image" Target="../media/image97.png"/><Relationship Id="rId390" Type="http://schemas.openxmlformats.org/officeDocument/2006/relationships/image" Target="../media/image1544.png"/><Relationship Id="rId404" Type="http://schemas.openxmlformats.org/officeDocument/2006/relationships/image" Target="../media/image1556.png"/><Relationship Id="rId611" Type="http://schemas.openxmlformats.org/officeDocument/2006/relationships/image" Target="../media/image1738.png"/><Relationship Id="rId1034" Type="http://schemas.openxmlformats.org/officeDocument/2006/relationships/image" Target="../media/image2090.png"/><Relationship Id="rId250" Type="http://schemas.openxmlformats.org/officeDocument/2006/relationships/image" Target="../media/image1425.png"/><Relationship Id="rId488" Type="http://schemas.openxmlformats.org/officeDocument/2006/relationships/image" Target="../media/image474.png"/><Relationship Id="rId695" Type="http://schemas.openxmlformats.org/officeDocument/2006/relationships/image" Target="../media/image1804.png"/><Relationship Id="rId709" Type="http://schemas.openxmlformats.org/officeDocument/2006/relationships/image" Target="../media/image1817.png"/><Relationship Id="rId916" Type="http://schemas.openxmlformats.org/officeDocument/2006/relationships/image" Target="../media/image1993.png"/><Relationship Id="rId1101" Type="http://schemas.openxmlformats.org/officeDocument/2006/relationships/image" Target="../media/image1099.png"/><Relationship Id="rId45" Type="http://schemas.openxmlformats.org/officeDocument/2006/relationships/image" Target="../media/image1253.png"/><Relationship Id="rId110" Type="http://schemas.openxmlformats.org/officeDocument/2006/relationships/image" Target="../media/image1306.png"/><Relationship Id="rId348" Type="http://schemas.openxmlformats.org/officeDocument/2006/relationships/image" Target="../media/image1507.png"/><Relationship Id="rId555" Type="http://schemas.openxmlformats.org/officeDocument/2006/relationships/image" Target="../media/image1689.png"/><Relationship Id="rId762" Type="http://schemas.openxmlformats.org/officeDocument/2006/relationships/image" Target="../media/image1860.png"/><Relationship Id="rId1185" Type="http://schemas.openxmlformats.org/officeDocument/2006/relationships/image" Target="../media/image2223.png"/><Relationship Id="rId194" Type="http://schemas.openxmlformats.org/officeDocument/2006/relationships/image" Target="../media/image1376.png"/><Relationship Id="rId208" Type="http://schemas.openxmlformats.org/officeDocument/2006/relationships/image" Target="../media/image1387.png"/><Relationship Id="rId415" Type="http://schemas.openxmlformats.org/officeDocument/2006/relationships/image" Target="../media/image1566.png"/><Relationship Id="rId622" Type="http://schemas.openxmlformats.org/officeDocument/2006/relationships/image" Target="../media/image1745.png"/><Relationship Id="rId1045" Type="http://schemas.openxmlformats.org/officeDocument/2006/relationships/image" Target="../media/image2101.png"/><Relationship Id="rId261" Type="http://schemas.openxmlformats.org/officeDocument/2006/relationships/image" Target="../media/image1434.png"/><Relationship Id="rId499" Type="http://schemas.openxmlformats.org/officeDocument/2006/relationships/image" Target="../media/image1637.png"/><Relationship Id="rId927" Type="http://schemas.openxmlformats.org/officeDocument/2006/relationships/image" Target="../media/image2003.png"/><Relationship Id="rId1112" Type="http://schemas.openxmlformats.org/officeDocument/2006/relationships/image" Target="../media/image2159.png"/><Relationship Id="rId56" Type="http://schemas.openxmlformats.org/officeDocument/2006/relationships/image" Target="../media/image1262.png"/><Relationship Id="rId359" Type="http://schemas.openxmlformats.org/officeDocument/2006/relationships/image" Target="../media/image351.png"/><Relationship Id="rId566" Type="http://schemas.openxmlformats.org/officeDocument/2006/relationships/image" Target="../media/image1699.png"/><Relationship Id="rId773" Type="http://schemas.openxmlformats.org/officeDocument/2006/relationships/image" Target="../media/image1869.png"/><Relationship Id="rId1196" Type="http://schemas.openxmlformats.org/officeDocument/2006/relationships/image" Target="../media/image2233.png"/><Relationship Id="rId121" Type="http://schemas.openxmlformats.org/officeDocument/2006/relationships/image" Target="../media/image98.png"/><Relationship Id="rId219" Type="http://schemas.openxmlformats.org/officeDocument/2006/relationships/image" Target="../media/image1398.png"/><Relationship Id="rId426" Type="http://schemas.openxmlformats.org/officeDocument/2006/relationships/image" Target="../media/image1576.png"/><Relationship Id="rId633" Type="http://schemas.openxmlformats.org/officeDocument/2006/relationships/image" Target="../media/image619.png"/><Relationship Id="rId980" Type="http://schemas.openxmlformats.org/officeDocument/2006/relationships/image" Target="../media/image2045.png"/><Relationship Id="rId1056" Type="http://schemas.openxmlformats.org/officeDocument/2006/relationships/image" Target="../media/image2109.png"/><Relationship Id="rId840" Type="http://schemas.openxmlformats.org/officeDocument/2006/relationships/image" Target="../media/image1926.png"/><Relationship Id="rId938" Type="http://schemas.openxmlformats.org/officeDocument/2006/relationships/image" Target="../media/image2013.png"/><Relationship Id="rId67" Type="http://schemas.openxmlformats.org/officeDocument/2006/relationships/image" Target="../media/image58.png"/><Relationship Id="rId272" Type="http://schemas.openxmlformats.org/officeDocument/2006/relationships/image" Target="../media/image1442.png"/><Relationship Id="rId577" Type="http://schemas.openxmlformats.org/officeDocument/2006/relationships/image" Target="../media/image1709.png"/><Relationship Id="rId700" Type="http://schemas.openxmlformats.org/officeDocument/2006/relationships/image" Target="../media/image1809.png"/><Relationship Id="rId1123" Type="http://schemas.openxmlformats.org/officeDocument/2006/relationships/image" Target="../media/image2169.png"/><Relationship Id="rId132" Type="http://schemas.openxmlformats.org/officeDocument/2006/relationships/image" Target="../media/image716.png"/><Relationship Id="rId784" Type="http://schemas.openxmlformats.org/officeDocument/2006/relationships/image" Target="../media/image1879.png"/><Relationship Id="rId991" Type="http://schemas.openxmlformats.org/officeDocument/2006/relationships/image" Target="../media/image990.png"/><Relationship Id="rId1067" Type="http://schemas.openxmlformats.org/officeDocument/2006/relationships/image" Target="../media/image2119.png"/><Relationship Id="rId437" Type="http://schemas.openxmlformats.org/officeDocument/2006/relationships/image" Target="../media/image1584.png"/><Relationship Id="rId644" Type="http://schemas.openxmlformats.org/officeDocument/2006/relationships/image" Target="../media/image634.png"/><Relationship Id="rId851" Type="http://schemas.openxmlformats.org/officeDocument/2006/relationships/image" Target="../media/image1935.png"/><Relationship Id="rId283" Type="http://schemas.openxmlformats.org/officeDocument/2006/relationships/image" Target="../media/image1452.png"/><Relationship Id="rId490" Type="http://schemas.openxmlformats.org/officeDocument/2006/relationships/image" Target="../media/image476.png"/><Relationship Id="rId504" Type="http://schemas.openxmlformats.org/officeDocument/2006/relationships/image" Target="../media/image1642.png"/><Relationship Id="rId711" Type="http://schemas.openxmlformats.org/officeDocument/2006/relationships/image" Target="../media/image1818.png"/><Relationship Id="rId949" Type="http://schemas.openxmlformats.org/officeDocument/2006/relationships/image" Target="../media/image948.png"/><Relationship Id="rId1134" Type="http://schemas.openxmlformats.org/officeDocument/2006/relationships/image" Target="../media/image1131.png"/><Relationship Id="rId78" Type="http://schemas.openxmlformats.org/officeDocument/2006/relationships/image" Target="../media/image1278.png"/><Relationship Id="rId143" Type="http://schemas.openxmlformats.org/officeDocument/2006/relationships/image" Target="../media/image1332.png"/><Relationship Id="rId350" Type="http://schemas.openxmlformats.org/officeDocument/2006/relationships/image" Target="../media/image1509.png"/><Relationship Id="rId588" Type="http://schemas.openxmlformats.org/officeDocument/2006/relationships/image" Target="../media/image1717.png"/><Relationship Id="rId795" Type="http://schemas.openxmlformats.org/officeDocument/2006/relationships/image" Target="../media/image1889.png"/><Relationship Id="rId809" Type="http://schemas.openxmlformats.org/officeDocument/2006/relationships/image" Target="../media/image1902.png"/><Relationship Id="rId1201" Type="http://schemas.openxmlformats.org/officeDocument/2006/relationships/image" Target="../media/image2237.png"/><Relationship Id="rId9" Type="http://schemas.openxmlformats.org/officeDocument/2006/relationships/image" Target="../media/image1250.png"/><Relationship Id="rId210" Type="http://schemas.openxmlformats.org/officeDocument/2006/relationships/image" Target="../media/image1389.png"/><Relationship Id="rId448" Type="http://schemas.openxmlformats.org/officeDocument/2006/relationships/image" Target="../media/image1595.png"/><Relationship Id="rId655" Type="http://schemas.openxmlformats.org/officeDocument/2006/relationships/image" Target="../media/image1769.png"/><Relationship Id="rId862" Type="http://schemas.openxmlformats.org/officeDocument/2006/relationships/image" Target="../media/image1944.png"/><Relationship Id="rId1078" Type="http://schemas.openxmlformats.org/officeDocument/2006/relationships/image" Target="../media/image2129.png"/><Relationship Id="rId294" Type="http://schemas.openxmlformats.org/officeDocument/2006/relationships/image" Target="../media/image1462.png"/><Relationship Id="rId308" Type="http://schemas.openxmlformats.org/officeDocument/2006/relationships/image" Target="../media/image1474.png"/><Relationship Id="rId515" Type="http://schemas.openxmlformats.org/officeDocument/2006/relationships/image" Target="../media/image1652.png"/><Relationship Id="rId722" Type="http://schemas.openxmlformats.org/officeDocument/2006/relationships/image" Target="../media/image1829.png"/><Relationship Id="rId1145" Type="http://schemas.openxmlformats.org/officeDocument/2006/relationships/image" Target="../media/image2186.png"/><Relationship Id="rId89" Type="http://schemas.openxmlformats.org/officeDocument/2006/relationships/image" Target="../media/image1287.png"/><Relationship Id="rId154" Type="http://schemas.openxmlformats.org/officeDocument/2006/relationships/image" Target="../media/image1342.png"/><Relationship Id="rId361" Type="http://schemas.openxmlformats.org/officeDocument/2006/relationships/image" Target="../media/image353.png"/><Relationship Id="rId599" Type="http://schemas.openxmlformats.org/officeDocument/2006/relationships/image" Target="../media/image1727.png"/><Relationship Id="rId1005" Type="http://schemas.openxmlformats.org/officeDocument/2006/relationships/image" Target="../media/image2068.png"/><Relationship Id="rId459" Type="http://schemas.openxmlformats.org/officeDocument/2006/relationships/image" Target="../media/image1604.png"/><Relationship Id="rId666" Type="http://schemas.openxmlformats.org/officeDocument/2006/relationships/image" Target="../media/image1778.png"/><Relationship Id="rId873" Type="http://schemas.openxmlformats.org/officeDocument/2006/relationships/image" Target="../media/image1954.png"/><Relationship Id="rId1089" Type="http://schemas.openxmlformats.org/officeDocument/2006/relationships/image" Target="../media/image2139.png"/><Relationship Id="rId16" Type="http://schemas.openxmlformats.org/officeDocument/2006/relationships/image" Target="../media/image5.png"/><Relationship Id="rId221" Type="http://schemas.openxmlformats.org/officeDocument/2006/relationships/image" Target="../media/image1400.png"/><Relationship Id="rId319" Type="http://schemas.openxmlformats.org/officeDocument/2006/relationships/image" Target="../media/image1484.png"/><Relationship Id="rId526" Type="http://schemas.openxmlformats.org/officeDocument/2006/relationships/image" Target="../media/image541.png"/><Relationship Id="rId1156" Type="http://schemas.openxmlformats.org/officeDocument/2006/relationships/image" Target="../media/image2197.png"/><Relationship Id="rId733" Type="http://schemas.openxmlformats.org/officeDocument/2006/relationships/image" Target="../media/image1839.png"/><Relationship Id="rId940" Type="http://schemas.openxmlformats.org/officeDocument/2006/relationships/image" Target="../media/image2015.png"/><Relationship Id="rId1016" Type="http://schemas.openxmlformats.org/officeDocument/2006/relationships/image" Target="../media/image2078.png"/><Relationship Id="rId165" Type="http://schemas.openxmlformats.org/officeDocument/2006/relationships/image" Target="../media/image158.png"/><Relationship Id="rId372" Type="http://schemas.openxmlformats.org/officeDocument/2006/relationships/image" Target="../media/image1528.png"/><Relationship Id="rId677" Type="http://schemas.openxmlformats.org/officeDocument/2006/relationships/image" Target="../media/image1787.png"/><Relationship Id="rId800" Type="http://schemas.openxmlformats.org/officeDocument/2006/relationships/image" Target="../media/image1894.png"/><Relationship Id="rId232" Type="http://schemas.openxmlformats.org/officeDocument/2006/relationships/image" Target="../media/image1409.png"/><Relationship Id="rId884" Type="http://schemas.openxmlformats.org/officeDocument/2006/relationships/image" Target="../media/image1965.png"/><Relationship Id="rId27" Type="http://schemas.openxmlformats.org/officeDocument/2006/relationships/image" Target="../media/image16.png"/><Relationship Id="rId537" Type="http://schemas.openxmlformats.org/officeDocument/2006/relationships/image" Target="../media/image1671.png"/><Relationship Id="rId744" Type="http://schemas.openxmlformats.org/officeDocument/2006/relationships/image" Target="../media/image1846.png"/><Relationship Id="rId951" Type="http://schemas.openxmlformats.org/officeDocument/2006/relationships/image" Target="../media/image2021.png"/><Relationship Id="rId1167" Type="http://schemas.openxmlformats.org/officeDocument/2006/relationships/image" Target="../media/image2208.png"/><Relationship Id="rId80" Type="http://schemas.openxmlformats.org/officeDocument/2006/relationships/image" Target="../media/image72.png"/><Relationship Id="rId176" Type="http://schemas.openxmlformats.org/officeDocument/2006/relationships/image" Target="../media/image1361.png"/><Relationship Id="rId383" Type="http://schemas.openxmlformats.org/officeDocument/2006/relationships/image" Target="../media/image1537.png"/><Relationship Id="rId590" Type="http://schemas.openxmlformats.org/officeDocument/2006/relationships/image" Target="../media/image1719.png"/><Relationship Id="rId604" Type="http://schemas.openxmlformats.org/officeDocument/2006/relationships/image" Target="../media/image1732.png"/><Relationship Id="rId811" Type="http://schemas.openxmlformats.org/officeDocument/2006/relationships/image" Target="../media/image1904.png"/><Relationship Id="rId1027" Type="http://schemas.openxmlformats.org/officeDocument/2006/relationships/image" Target="../media/image2083.png"/><Relationship Id="rId243" Type="http://schemas.openxmlformats.org/officeDocument/2006/relationships/image" Target="../media/image231.png"/><Relationship Id="rId450" Type="http://schemas.openxmlformats.org/officeDocument/2006/relationships/image" Target="../media/image1597.png"/><Relationship Id="rId688" Type="http://schemas.openxmlformats.org/officeDocument/2006/relationships/image" Target="../media/image1797.png"/><Relationship Id="rId895" Type="http://schemas.openxmlformats.org/officeDocument/2006/relationships/image" Target="../media/image1975.png"/><Relationship Id="rId909" Type="http://schemas.openxmlformats.org/officeDocument/2006/relationships/image" Target="../media/image1986.png"/><Relationship Id="rId1080" Type="http://schemas.openxmlformats.org/officeDocument/2006/relationships/image" Target="../media/image2131.png"/><Relationship Id="rId38" Type="http://schemas.openxmlformats.org/officeDocument/2006/relationships/image" Target="../media/image22.png"/><Relationship Id="rId103" Type="http://schemas.openxmlformats.org/officeDocument/2006/relationships/image" Target="../media/image1299.png"/><Relationship Id="rId310" Type="http://schemas.openxmlformats.org/officeDocument/2006/relationships/image" Target="../media/image1476.png"/><Relationship Id="rId548" Type="http://schemas.openxmlformats.org/officeDocument/2006/relationships/image" Target="../media/image1682.png"/><Relationship Id="rId755" Type="http://schemas.openxmlformats.org/officeDocument/2006/relationships/image" Target="../media/image1853.png"/><Relationship Id="rId962" Type="http://schemas.openxmlformats.org/officeDocument/2006/relationships/image" Target="../media/image2028.png"/><Relationship Id="rId1178" Type="http://schemas.openxmlformats.org/officeDocument/2006/relationships/image" Target="../media/image2219.png"/><Relationship Id="rId91" Type="http://schemas.openxmlformats.org/officeDocument/2006/relationships/image" Target="../media/image1288.png"/><Relationship Id="rId187" Type="http://schemas.openxmlformats.org/officeDocument/2006/relationships/image" Target="../media/image1369.png"/><Relationship Id="rId394" Type="http://schemas.openxmlformats.org/officeDocument/2006/relationships/image" Target="../media/image1548.png"/><Relationship Id="rId408" Type="http://schemas.openxmlformats.org/officeDocument/2006/relationships/image" Target="../media/image1559.png"/><Relationship Id="rId615" Type="http://schemas.openxmlformats.org/officeDocument/2006/relationships/image" Target="../media/image1740.png"/><Relationship Id="rId822" Type="http://schemas.openxmlformats.org/officeDocument/2006/relationships/image" Target="../media/image1912.png"/><Relationship Id="rId1038" Type="http://schemas.openxmlformats.org/officeDocument/2006/relationships/image" Target="../media/image2094.png"/><Relationship Id="rId254" Type="http://schemas.openxmlformats.org/officeDocument/2006/relationships/image" Target="../media/image1429.png"/><Relationship Id="rId699" Type="http://schemas.openxmlformats.org/officeDocument/2006/relationships/image" Target="../media/image1808.png"/><Relationship Id="rId1091" Type="http://schemas.openxmlformats.org/officeDocument/2006/relationships/image" Target="../media/image2140.png"/><Relationship Id="rId1105" Type="http://schemas.openxmlformats.org/officeDocument/2006/relationships/image" Target="../media/image2152.png"/><Relationship Id="rId49" Type="http://schemas.openxmlformats.org/officeDocument/2006/relationships/image" Target="../media/image1257.png"/><Relationship Id="rId114" Type="http://schemas.openxmlformats.org/officeDocument/2006/relationships/image" Target="../media/image1310.png"/><Relationship Id="rId461" Type="http://schemas.openxmlformats.org/officeDocument/2006/relationships/image" Target="../media/image1606.png"/><Relationship Id="rId559" Type="http://schemas.openxmlformats.org/officeDocument/2006/relationships/image" Target="../media/image1692.png"/><Relationship Id="rId766" Type="http://schemas.openxmlformats.org/officeDocument/2006/relationships/image" Target="../media/image1862.png"/><Relationship Id="rId1189" Type="http://schemas.openxmlformats.org/officeDocument/2006/relationships/image" Target="../media/image2226.png"/><Relationship Id="rId198" Type="http://schemas.openxmlformats.org/officeDocument/2006/relationships/image" Target="../media/image1379.png"/><Relationship Id="rId321" Type="http://schemas.openxmlformats.org/officeDocument/2006/relationships/image" Target="../media/image1485.png"/><Relationship Id="rId419" Type="http://schemas.openxmlformats.org/officeDocument/2006/relationships/image" Target="../media/image1570.png"/><Relationship Id="rId626" Type="http://schemas.openxmlformats.org/officeDocument/2006/relationships/image" Target="../media/image1747.png"/><Relationship Id="rId973" Type="http://schemas.openxmlformats.org/officeDocument/2006/relationships/image" Target="../media/image2038.png"/><Relationship Id="rId1049" Type="http://schemas.openxmlformats.org/officeDocument/2006/relationships/image" Target="../media/image2105.png"/><Relationship Id="rId833" Type="http://schemas.openxmlformats.org/officeDocument/2006/relationships/image" Target="../media/image1921.png"/><Relationship Id="rId1116" Type="http://schemas.openxmlformats.org/officeDocument/2006/relationships/image" Target="../media/image1114.png"/><Relationship Id="rId265" Type="http://schemas.openxmlformats.org/officeDocument/2006/relationships/image" Target="../media/image254.png"/><Relationship Id="rId472" Type="http://schemas.openxmlformats.org/officeDocument/2006/relationships/image" Target="../media/image1615.png"/><Relationship Id="rId900" Type="http://schemas.openxmlformats.org/officeDocument/2006/relationships/image" Target="../media/image1979.png"/><Relationship Id="rId125" Type="http://schemas.openxmlformats.org/officeDocument/2006/relationships/image" Target="../media/image119.png"/><Relationship Id="rId332" Type="http://schemas.openxmlformats.org/officeDocument/2006/relationships/image" Target="../media/image1494.png"/><Relationship Id="rId777" Type="http://schemas.openxmlformats.org/officeDocument/2006/relationships/image" Target="../media/image1873.png"/><Relationship Id="rId984" Type="http://schemas.openxmlformats.org/officeDocument/2006/relationships/image" Target="../media/image2049.png"/><Relationship Id="rId637" Type="http://schemas.openxmlformats.org/officeDocument/2006/relationships/image" Target="../media/image1755.png"/><Relationship Id="rId844" Type="http://schemas.openxmlformats.org/officeDocument/2006/relationships/image" Target="../media/image1930.png"/><Relationship Id="rId276" Type="http://schemas.openxmlformats.org/officeDocument/2006/relationships/image" Target="../media/image1445.png"/><Relationship Id="rId483" Type="http://schemas.openxmlformats.org/officeDocument/2006/relationships/image" Target="../media/image1625.png"/><Relationship Id="rId690" Type="http://schemas.openxmlformats.org/officeDocument/2006/relationships/image" Target="../media/image1799.png"/><Relationship Id="rId704" Type="http://schemas.openxmlformats.org/officeDocument/2006/relationships/image" Target="../media/image1812.png"/><Relationship Id="rId911" Type="http://schemas.openxmlformats.org/officeDocument/2006/relationships/image" Target="../media/image1988.png"/><Relationship Id="rId1127" Type="http://schemas.openxmlformats.org/officeDocument/2006/relationships/image" Target="../media/image2172.png"/><Relationship Id="rId40" Type="http://schemas.openxmlformats.org/officeDocument/2006/relationships/image" Target="../media/image30.png"/><Relationship Id="rId136" Type="http://schemas.openxmlformats.org/officeDocument/2006/relationships/image" Target="../media/image1326.png"/><Relationship Id="rId343" Type="http://schemas.openxmlformats.org/officeDocument/2006/relationships/image" Target="../media/image1502.png"/><Relationship Id="rId550" Type="http://schemas.openxmlformats.org/officeDocument/2006/relationships/image" Target="../media/image1684.png"/><Relationship Id="rId788" Type="http://schemas.openxmlformats.org/officeDocument/2006/relationships/image" Target="../media/image1882.png"/><Relationship Id="rId995" Type="http://schemas.openxmlformats.org/officeDocument/2006/relationships/image" Target="../media/image2058.png"/><Relationship Id="rId1180" Type="http://schemas.openxmlformats.org/officeDocument/2006/relationships/image" Target="../media/image2220.png"/><Relationship Id="rId203" Type="http://schemas.openxmlformats.org/officeDocument/2006/relationships/image" Target="../media/image194.png"/><Relationship Id="rId648" Type="http://schemas.openxmlformats.org/officeDocument/2006/relationships/image" Target="../media/image1762.png"/><Relationship Id="rId855" Type="http://schemas.openxmlformats.org/officeDocument/2006/relationships/image" Target="../media/image1938.png"/><Relationship Id="rId1040" Type="http://schemas.openxmlformats.org/officeDocument/2006/relationships/image" Target="../media/image2096.png"/><Relationship Id="rId287" Type="http://schemas.openxmlformats.org/officeDocument/2006/relationships/image" Target="../media/image1456.png"/><Relationship Id="rId410" Type="http://schemas.openxmlformats.org/officeDocument/2006/relationships/image" Target="../media/image1561.png"/><Relationship Id="rId494" Type="http://schemas.openxmlformats.org/officeDocument/2006/relationships/image" Target="../media/image1633.png"/><Relationship Id="rId508" Type="http://schemas.openxmlformats.org/officeDocument/2006/relationships/image" Target="../media/image1645.png"/><Relationship Id="rId715" Type="http://schemas.openxmlformats.org/officeDocument/2006/relationships/image" Target="../media/image1822.png"/><Relationship Id="rId922" Type="http://schemas.openxmlformats.org/officeDocument/2006/relationships/image" Target="../media/image1999.png"/><Relationship Id="rId1138" Type="http://schemas.openxmlformats.org/officeDocument/2006/relationships/image" Target="../media/image2181.png"/><Relationship Id="rId147" Type="http://schemas.openxmlformats.org/officeDocument/2006/relationships/image" Target="../media/image1336.png"/><Relationship Id="rId354" Type="http://schemas.openxmlformats.org/officeDocument/2006/relationships/image" Target="../media/image1512.png"/><Relationship Id="rId799" Type="http://schemas.openxmlformats.org/officeDocument/2006/relationships/image" Target="../media/image1893.png"/><Relationship Id="rId1191" Type="http://schemas.openxmlformats.org/officeDocument/2006/relationships/image" Target="../media/image2228.png"/><Relationship Id="rId1205" Type="http://schemas.openxmlformats.org/officeDocument/2006/relationships/image" Target="../media/image2240.png"/><Relationship Id="rId51" Type="http://schemas.openxmlformats.org/officeDocument/2006/relationships/image" Target="../media/image1258.png"/><Relationship Id="rId561" Type="http://schemas.openxmlformats.org/officeDocument/2006/relationships/image" Target="../media/image1694.png"/><Relationship Id="rId659" Type="http://schemas.openxmlformats.org/officeDocument/2006/relationships/image" Target="../media/image1772.png"/><Relationship Id="rId866" Type="http://schemas.openxmlformats.org/officeDocument/2006/relationships/image" Target="../media/image1948.png"/><Relationship Id="rId214" Type="http://schemas.openxmlformats.org/officeDocument/2006/relationships/image" Target="../media/image1393.png"/><Relationship Id="rId298" Type="http://schemas.openxmlformats.org/officeDocument/2006/relationships/image" Target="../media/image288.png"/><Relationship Id="rId421" Type="http://schemas.openxmlformats.org/officeDocument/2006/relationships/image" Target="../media/image411.png"/><Relationship Id="rId519" Type="http://schemas.openxmlformats.org/officeDocument/2006/relationships/image" Target="../media/image1656.png"/><Relationship Id="rId1051" Type="http://schemas.openxmlformats.org/officeDocument/2006/relationships/image" Target="../media/image2106.png"/><Relationship Id="rId1149" Type="http://schemas.openxmlformats.org/officeDocument/2006/relationships/image" Target="../media/image2190.png"/><Relationship Id="rId158" Type="http://schemas.openxmlformats.org/officeDocument/2006/relationships/image" Target="../media/image151.png"/><Relationship Id="rId726" Type="http://schemas.openxmlformats.org/officeDocument/2006/relationships/image" Target="../media/image718.png"/><Relationship Id="rId933" Type="http://schemas.openxmlformats.org/officeDocument/2006/relationships/image" Target="../media/image2008.png"/><Relationship Id="rId1009" Type="http://schemas.openxmlformats.org/officeDocument/2006/relationships/image" Target="../media/image2071.png"/><Relationship Id="rId62" Type="http://schemas.openxmlformats.org/officeDocument/2006/relationships/image" Target="../media/image1266.png"/><Relationship Id="rId365" Type="http://schemas.openxmlformats.org/officeDocument/2006/relationships/image" Target="../media/image1521.png"/><Relationship Id="rId572" Type="http://schemas.openxmlformats.org/officeDocument/2006/relationships/image" Target="../media/image1704.png"/><Relationship Id="rId225" Type="http://schemas.openxmlformats.org/officeDocument/2006/relationships/image" Target="../media/image1404.png"/><Relationship Id="rId432" Type="http://schemas.openxmlformats.org/officeDocument/2006/relationships/image" Target="../media/image1580.png"/><Relationship Id="rId877" Type="http://schemas.openxmlformats.org/officeDocument/2006/relationships/image" Target="../media/image1958.png"/><Relationship Id="rId1062" Type="http://schemas.openxmlformats.org/officeDocument/2006/relationships/image" Target="../media/image2114.png"/><Relationship Id="rId737" Type="http://schemas.openxmlformats.org/officeDocument/2006/relationships/image" Target="../media/image1842.png"/><Relationship Id="rId944" Type="http://schemas.openxmlformats.org/officeDocument/2006/relationships/image" Target="../media/image2018.png"/><Relationship Id="rId73" Type="http://schemas.openxmlformats.org/officeDocument/2006/relationships/image" Target="../media/image1275.png"/><Relationship Id="rId169" Type="http://schemas.openxmlformats.org/officeDocument/2006/relationships/image" Target="../media/image1355.png"/><Relationship Id="rId376" Type="http://schemas.openxmlformats.org/officeDocument/2006/relationships/image" Target="../media/image1531.png"/><Relationship Id="rId583" Type="http://schemas.openxmlformats.org/officeDocument/2006/relationships/image" Target="../media/image1714.png"/><Relationship Id="rId790" Type="http://schemas.openxmlformats.org/officeDocument/2006/relationships/image" Target="../media/image1884.png"/><Relationship Id="rId804" Type="http://schemas.openxmlformats.org/officeDocument/2006/relationships/image" Target="../media/image1898.png"/><Relationship Id="rId4" Type="http://schemas.openxmlformats.org/officeDocument/2006/relationships/image" Target="../media/image1246.png"/><Relationship Id="rId236" Type="http://schemas.openxmlformats.org/officeDocument/2006/relationships/image" Target="../media/image1413.png"/><Relationship Id="rId443" Type="http://schemas.openxmlformats.org/officeDocument/2006/relationships/image" Target="../media/image1590.png"/><Relationship Id="rId650" Type="http://schemas.openxmlformats.org/officeDocument/2006/relationships/image" Target="../media/image1764.png"/><Relationship Id="rId888" Type="http://schemas.openxmlformats.org/officeDocument/2006/relationships/image" Target="../media/image1969.png"/><Relationship Id="rId1073" Type="http://schemas.openxmlformats.org/officeDocument/2006/relationships/image" Target="../media/image1071.png"/><Relationship Id="rId303" Type="http://schemas.openxmlformats.org/officeDocument/2006/relationships/image" Target="../media/image1469.png"/><Relationship Id="rId748" Type="http://schemas.openxmlformats.org/officeDocument/2006/relationships/image" Target="../media/image1848.png"/><Relationship Id="rId955" Type="http://schemas.openxmlformats.org/officeDocument/2006/relationships/image" Target="../media/image954.png"/><Relationship Id="rId1140" Type="http://schemas.openxmlformats.org/officeDocument/2006/relationships/image" Target="../media/image2183.png"/><Relationship Id="rId84" Type="http://schemas.openxmlformats.org/officeDocument/2006/relationships/image" Target="../media/image1283.png"/><Relationship Id="rId387" Type="http://schemas.openxmlformats.org/officeDocument/2006/relationships/image" Target="../media/image1541.png"/><Relationship Id="rId510" Type="http://schemas.openxmlformats.org/officeDocument/2006/relationships/image" Target="../media/image1647.png"/><Relationship Id="rId594" Type="http://schemas.openxmlformats.org/officeDocument/2006/relationships/image" Target="../media/image584.png"/><Relationship Id="rId608" Type="http://schemas.openxmlformats.org/officeDocument/2006/relationships/image" Target="../media/image1735.png"/><Relationship Id="rId815" Type="http://schemas.openxmlformats.org/officeDocument/2006/relationships/image" Target="../media/image812.png"/><Relationship Id="rId247" Type="http://schemas.openxmlformats.org/officeDocument/2006/relationships/image" Target="../media/image1422.png"/><Relationship Id="rId899" Type="http://schemas.openxmlformats.org/officeDocument/2006/relationships/image" Target="../media/image1978.png"/><Relationship Id="rId1000" Type="http://schemas.openxmlformats.org/officeDocument/2006/relationships/image" Target="../media/image2063.png"/><Relationship Id="rId1084" Type="http://schemas.openxmlformats.org/officeDocument/2006/relationships/image" Target="../media/image2135.png"/><Relationship Id="rId107" Type="http://schemas.openxmlformats.org/officeDocument/2006/relationships/image" Target="../media/image1303.png"/><Relationship Id="rId454" Type="http://schemas.openxmlformats.org/officeDocument/2006/relationships/image" Target="../media/image440.png"/><Relationship Id="rId661" Type="http://schemas.openxmlformats.org/officeDocument/2006/relationships/image" Target="../media/image1774.png"/><Relationship Id="rId759" Type="http://schemas.openxmlformats.org/officeDocument/2006/relationships/image" Target="../media/image1857.png"/><Relationship Id="rId966" Type="http://schemas.openxmlformats.org/officeDocument/2006/relationships/image" Target="../media/image2031.png"/><Relationship Id="rId11" Type="http://schemas.openxmlformats.org/officeDocument/2006/relationships/image" Target="../media/image1.png"/><Relationship Id="rId314" Type="http://schemas.openxmlformats.org/officeDocument/2006/relationships/image" Target="../media/image1479.png"/><Relationship Id="rId398" Type="http://schemas.openxmlformats.org/officeDocument/2006/relationships/image" Target="../media/image962.png"/><Relationship Id="rId521" Type="http://schemas.openxmlformats.org/officeDocument/2006/relationships/image" Target="../media/image1658.png"/><Relationship Id="rId619" Type="http://schemas.openxmlformats.org/officeDocument/2006/relationships/image" Target="../media/image1744.png"/><Relationship Id="rId1151" Type="http://schemas.openxmlformats.org/officeDocument/2006/relationships/image" Target="../media/image2192.png"/><Relationship Id="rId95" Type="http://schemas.openxmlformats.org/officeDocument/2006/relationships/image" Target="../media/image1292.png"/><Relationship Id="rId160" Type="http://schemas.openxmlformats.org/officeDocument/2006/relationships/image" Target="../media/image1347.png"/><Relationship Id="rId826" Type="http://schemas.openxmlformats.org/officeDocument/2006/relationships/image" Target="../media/image1916.png"/><Relationship Id="rId1011" Type="http://schemas.openxmlformats.org/officeDocument/2006/relationships/image" Target="../media/image2073.png"/><Relationship Id="rId1109" Type="http://schemas.openxmlformats.org/officeDocument/2006/relationships/image" Target="../media/image2156.png"/><Relationship Id="rId258" Type="http://schemas.openxmlformats.org/officeDocument/2006/relationships/image" Target="../media/image1433.png"/><Relationship Id="rId465" Type="http://schemas.openxmlformats.org/officeDocument/2006/relationships/image" Target="../media/image1609.png"/><Relationship Id="rId672" Type="http://schemas.openxmlformats.org/officeDocument/2006/relationships/image" Target="../media/image662.png"/><Relationship Id="rId1095" Type="http://schemas.openxmlformats.org/officeDocument/2006/relationships/image" Target="../media/image2144.png"/><Relationship Id="rId22" Type="http://schemas.openxmlformats.org/officeDocument/2006/relationships/image" Target="../media/image12.png"/><Relationship Id="rId118" Type="http://schemas.openxmlformats.org/officeDocument/2006/relationships/image" Target="../media/image113.png"/><Relationship Id="rId325" Type="http://schemas.openxmlformats.org/officeDocument/2006/relationships/image" Target="../media/image1489.png"/><Relationship Id="rId532" Type="http://schemas.openxmlformats.org/officeDocument/2006/relationships/image" Target="../media/image1666.png"/><Relationship Id="rId977" Type="http://schemas.openxmlformats.org/officeDocument/2006/relationships/image" Target="../media/image2042.png"/><Relationship Id="rId1162" Type="http://schemas.openxmlformats.org/officeDocument/2006/relationships/image" Target="../media/image2203.png"/><Relationship Id="rId171" Type="http://schemas.openxmlformats.org/officeDocument/2006/relationships/image" Target="../media/image163.png"/><Relationship Id="rId837" Type="http://schemas.openxmlformats.org/officeDocument/2006/relationships/image" Target="../media/image836.png"/><Relationship Id="rId1022" Type="http://schemas.openxmlformats.org/officeDocument/2006/relationships/image" Target="../media/image1020.png"/><Relationship Id="rId269" Type="http://schemas.openxmlformats.org/officeDocument/2006/relationships/image" Target="../media/image1439.png"/><Relationship Id="rId476" Type="http://schemas.openxmlformats.org/officeDocument/2006/relationships/image" Target="../media/image1619.png"/><Relationship Id="rId683" Type="http://schemas.openxmlformats.org/officeDocument/2006/relationships/image" Target="../media/image1792.png"/><Relationship Id="rId890" Type="http://schemas.openxmlformats.org/officeDocument/2006/relationships/image" Target="../media/image1971.png"/><Relationship Id="rId904" Type="http://schemas.openxmlformats.org/officeDocument/2006/relationships/image" Target="../media/image198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0.png"/><Relationship Id="rId3" Type="http://schemas.openxmlformats.org/officeDocument/2006/relationships/image" Target="../media/image2246.png"/><Relationship Id="rId7" Type="http://schemas.openxmlformats.org/officeDocument/2006/relationships/image" Target="../media/image2249.png"/><Relationship Id="rId2" Type="http://schemas.openxmlformats.org/officeDocument/2006/relationships/image" Target="../media/image22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48.png"/><Relationship Id="rId5" Type="http://schemas.openxmlformats.org/officeDocument/2006/relationships/hyperlink" Target="http://www.tileshub.eu/" TargetMode="External"/><Relationship Id="rId4" Type="http://schemas.openxmlformats.org/officeDocument/2006/relationships/image" Target="../media/image2247.png"/><Relationship Id="rId9" Type="http://schemas.openxmlformats.org/officeDocument/2006/relationships/image" Target="../media/image225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3.png"/><Relationship Id="rId2" Type="http://schemas.openxmlformats.org/officeDocument/2006/relationships/image" Target="../media/image225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ileshub.eu/" TargetMode="External"/><Relationship Id="rId5" Type="http://schemas.openxmlformats.org/officeDocument/2006/relationships/image" Target="../media/image2255.png"/><Relationship Id="rId4" Type="http://schemas.openxmlformats.org/officeDocument/2006/relationships/image" Target="../media/image2254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32.png"/><Relationship Id="rId671" Type="http://schemas.openxmlformats.org/officeDocument/2006/relationships/image" Target="../media/image2874.png"/><Relationship Id="rId769" Type="http://schemas.openxmlformats.org/officeDocument/2006/relationships/image" Target="../media/image2972.png"/><Relationship Id="rId976" Type="http://schemas.openxmlformats.org/officeDocument/2006/relationships/image" Target="../media/image3176.png"/><Relationship Id="rId21" Type="http://schemas.openxmlformats.org/officeDocument/2006/relationships/image" Target="../media/image11.png"/><Relationship Id="rId324" Type="http://schemas.openxmlformats.org/officeDocument/2006/relationships/image" Target="../media/image2534.png"/><Relationship Id="rId531" Type="http://schemas.openxmlformats.org/officeDocument/2006/relationships/image" Target="../media/image190.png"/><Relationship Id="rId629" Type="http://schemas.openxmlformats.org/officeDocument/2006/relationships/image" Target="../media/image2833.png"/><Relationship Id="rId170" Type="http://schemas.openxmlformats.org/officeDocument/2006/relationships/image" Target="../media/image2384.png"/><Relationship Id="rId836" Type="http://schemas.openxmlformats.org/officeDocument/2006/relationships/image" Target="../media/image3038.png"/><Relationship Id="rId268" Type="http://schemas.openxmlformats.org/officeDocument/2006/relationships/image" Target="../media/image2480.png"/><Relationship Id="rId475" Type="http://schemas.openxmlformats.org/officeDocument/2006/relationships/image" Target="../media/image2683.png"/><Relationship Id="rId682" Type="http://schemas.openxmlformats.org/officeDocument/2006/relationships/image" Target="../media/image2885.png"/><Relationship Id="rId903" Type="http://schemas.openxmlformats.org/officeDocument/2006/relationships/image" Target="../media/image3104.png"/><Relationship Id="rId32" Type="http://schemas.openxmlformats.org/officeDocument/2006/relationships/image" Target="../media/image2263.png"/><Relationship Id="rId128" Type="http://schemas.openxmlformats.org/officeDocument/2006/relationships/image" Target="../media/image2343.png"/><Relationship Id="rId335" Type="http://schemas.openxmlformats.org/officeDocument/2006/relationships/image" Target="../media/image2545.png"/><Relationship Id="rId542" Type="http://schemas.openxmlformats.org/officeDocument/2006/relationships/image" Target="../media/image2747.png"/><Relationship Id="rId987" Type="http://schemas.openxmlformats.org/officeDocument/2006/relationships/image" Target="../media/image3187.png"/><Relationship Id="rId181" Type="http://schemas.openxmlformats.org/officeDocument/2006/relationships/image" Target="../media/image2395.png"/><Relationship Id="rId402" Type="http://schemas.openxmlformats.org/officeDocument/2006/relationships/image" Target="../media/image2611.png"/><Relationship Id="rId847" Type="http://schemas.openxmlformats.org/officeDocument/2006/relationships/image" Target="../media/image3048.png"/><Relationship Id="rId279" Type="http://schemas.openxmlformats.org/officeDocument/2006/relationships/image" Target="../media/image2491.png"/><Relationship Id="rId486" Type="http://schemas.openxmlformats.org/officeDocument/2006/relationships/image" Target="../media/image2694.png"/><Relationship Id="rId693" Type="http://schemas.openxmlformats.org/officeDocument/2006/relationships/image" Target="../media/image2896.png"/><Relationship Id="rId707" Type="http://schemas.openxmlformats.org/officeDocument/2006/relationships/image" Target="../media/image2910.png"/><Relationship Id="rId914" Type="http://schemas.openxmlformats.org/officeDocument/2006/relationships/image" Target="../media/image3115.png"/><Relationship Id="rId43" Type="http://schemas.openxmlformats.org/officeDocument/2006/relationships/image" Target="../media/image2266.png"/><Relationship Id="rId139" Type="http://schemas.openxmlformats.org/officeDocument/2006/relationships/image" Target="../media/image2354.png"/><Relationship Id="rId346" Type="http://schemas.openxmlformats.org/officeDocument/2006/relationships/image" Target="../media/image2556.png"/><Relationship Id="rId553" Type="http://schemas.openxmlformats.org/officeDocument/2006/relationships/image" Target="../media/image2758.png"/><Relationship Id="rId760" Type="http://schemas.openxmlformats.org/officeDocument/2006/relationships/image" Target="../media/image2963.png"/><Relationship Id="rId998" Type="http://schemas.openxmlformats.org/officeDocument/2006/relationships/image" Target="../media/image3198.png"/><Relationship Id="rId192" Type="http://schemas.openxmlformats.org/officeDocument/2006/relationships/image" Target="../media/image2406.png"/><Relationship Id="rId206" Type="http://schemas.openxmlformats.org/officeDocument/2006/relationships/image" Target="../media/image2419.png"/><Relationship Id="rId413" Type="http://schemas.openxmlformats.org/officeDocument/2006/relationships/image" Target="../media/image2622.png"/><Relationship Id="rId858" Type="http://schemas.openxmlformats.org/officeDocument/2006/relationships/image" Target="../media/image3059.png"/><Relationship Id="rId497" Type="http://schemas.openxmlformats.org/officeDocument/2006/relationships/image" Target="../media/image2705.png"/><Relationship Id="rId620" Type="http://schemas.openxmlformats.org/officeDocument/2006/relationships/image" Target="../media/image2824.png"/><Relationship Id="rId718" Type="http://schemas.openxmlformats.org/officeDocument/2006/relationships/image" Target="../media/image2921.png"/><Relationship Id="rId925" Type="http://schemas.openxmlformats.org/officeDocument/2006/relationships/image" Target="../media/image3126.png"/><Relationship Id="rId357" Type="http://schemas.openxmlformats.org/officeDocument/2006/relationships/image" Target="../media/image2567.png"/><Relationship Id="rId54" Type="http://schemas.openxmlformats.org/officeDocument/2006/relationships/image" Target="../media/image2273.png"/><Relationship Id="rId217" Type="http://schemas.openxmlformats.org/officeDocument/2006/relationships/image" Target="../media/image2430.png"/><Relationship Id="rId564" Type="http://schemas.openxmlformats.org/officeDocument/2006/relationships/image" Target="../media/image2769.png"/><Relationship Id="rId771" Type="http://schemas.openxmlformats.org/officeDocument/2006/relationships/image" Target="../media/image2974.png"/><Relationship Id="rId869" Type="http://schemas.openxmlformats.org/officeDocument/2006/relationships/image" Target="../media/image3070.png"/><Relationship Id="rId424" Type="http://schemas.openxmlformats.org/officeDocument/2006/relationships/image" Target="../media/image2633.png"/><Relationship Id="rId631" Type="http://schemas.openxmlformats.org/officeDocument/2006/relationships/image" Target="../media/image2835.png"/><Relationship Id="rId729" Type="http://schemas.openxmlformats.org/officeDocument/2006/relationships/image" Target="../media/image2932.png"/><Relationship Id="rId270" Type="http://schemas.openxmlformats.org/officeDocument/2006/relationships/image" Target="../media/image2482.png"/><Relationship Id="rId936" Type="http://schemas.openxmlformats.org/officeDocument/2006/relationships/image" Target="../media/image3137.png"/><Relationship Id="rId65" Type="http://schemas.openxmlformats.org/officeDocument/2006/relationships/image" Target="../media/image2282.png"/><Relationship Id="rId130" Type="http://schemas.openxmlformats.org/officeDocument/2006/relationships/image" Target="../media/image2345.png"/><Relationship Id="rId368" Type="http://schemas.openxmlformats.org/officeDocument/2006/relationships/image" Target="../media/image2578.png"/><Relationship Id="rId575" Type="http://schemas.openxmlformats.org/officeDocument/2006/relationships/image" Target="../media/image2780.png"/><Relationship Id="rId782" Type="http://schemas.openxmlformats.org/officeDocument/2006/relationships/image" Target="../media/image2985.png"/><Relationship Id="rId228" Type="http://schemas.openxmlformats.org/officeDocument/2006/relationships/image" Target="../media/image2441.png"/><Relationship Id="rId435" Type="http://schemas.openxmlformats.org/officeDocument/2006/relationships/image" Target="../media/image2644.png"/><Relationship Id="rId642" Type="http://schemas.openxmlformats.org/officeDocument/2006/relationships/image" Target="../media/image2845.png"/><Relationship Id="rId281" Type="http://schemas.openxmlformats.org/officeDocument/2006/relationships/image" Target="../media/image2493.png"/><Relationship Id="rId502" Type="http://schemas.openxmlformats.org/officeDocument/2006/relationships/image" Target="../media/image2710.png"/><Relationship Id="rId947" Type="http://schemas.openxmlformats.org/officeDocument/2006/relationships/image" Target="../media/image3147.png"/><Relationship Id="rId76" Type="http://schemas.openxmlformats.org/officeDocument/2006/relationships/image" Target="../media/image2292.png"/><Relationship Id="rId141" Type="http://schemas.openxmlformats.org/officeDocument/2006/relationships/image" Target="../media/image2356.png"/><Relationship Id="rId379" Type="http://schemas.openxmlformats.org/officeDocument/2006/relationships/image" Target="../media/image2589.png"/><Relationship Id="rId586" Type="http://schemas.openxmlformats.org/officeDocument/2006/relationships/image" Target="../media/image2791.png"/><Relationship Id="rId793" Type="http://schemas.openxmlformats.org/officeDocument/2006/relationships/image" Target="../media/image2996.png"/><Relationship Id="rId807" Type="http://schemas.openxmlformats.org/officeDocument/2006/relationships/image" Target="../media/image3010.png"/><Relationship Id="rId7" Type="http://schemas.openxmlformats.org/officeDocument/2006/relationships/image" Target="../media/image2260.png"/><Relationship Id="rId239" Type="http://schemas.openxmlformats.org/officeDocument/2006/relationships/image" Target="../media/image2452.png"/><Relationship Id="rId446" Type="http://schemas.openxmlformats.org/officeDocument/2006/relationships/image" Target="../media/image2654.png"/><Relationship Id="rId653" Type="http://schemas.openxmlformats.org/officeDocument/2006/relationships/image" Target="../media/image2856.png"/><Relationship Id="rId292" Type="http://schemas.openxmlformats.org/officeDocument/2006/relationships/image" Target="../media/image2502.png"/><Relationship Id="rId306" Type="http://schemas.openxmlformats.org/officeDocument/2006/relationships/image" Target="../media/image2516.png"/><Relationship Id="rId860" Type="http://schemas.openxmlformats.org/officeDocument/2006/relationships/image" Target="../media/image3061.png"/><Relationship Id="rId958" Type="http://schemas.openxmlformats.org/officeDocument/2006/relationships/image" Target="../media/image3158.png"/><Relationship Id="rId87" Type="http://schemas.openxmlformats.org/officeDocument/2006/relationships/image" Target="../media/image2303.png"/><Relationship Id="rId513" Type="http://schemas.openxmlformats.org/officeDocument/2006/relationships/image" Target="../media/image2721.png"/><Relationship Id="rId597" Type="http://schemas.openxmlformats.org/officeDocument/2006/relationships/image" Target="../media/image2801.png"/><Relationship Id="rId720" Type="http://schemas.openxmlformats.org/officeDocument/2006/relationships/image" Target="../media/image2923.png"/><Relationship Id="rId818" Type="http://schemas.openxmlformats.org/officeDocument/2006/relationships/image" Target="../media/image3021.png"/><Relationship Id="rId152" Type="http://schemas.openxmlformats.org/officeDocument/2006/relationships/image" Target="../media/image2367.png"/><Relationship Id="rId457" Type="http://schemas.openxmlformats.org/officeDocument/2006/relationships/image" Target="../media/image2665.png"/><Relationship Id="rId1003" Type="http://schemas.openxmlformats.org/officeDocument/2006/relationships/image" Target="../media/image3203.png"/><Relationship Id="rId664" Type="http://schemas.openxmlformats.org/officeDocument/2006/relationships/image" Target="../media/image2867.png"/><Relationship Id="rId871" Type="http://schemas.openxmlformats.org/officeDocument/2006/relationships/image" Target="../media/image3072.png"/><Relationship Id="rId969" Type="http://schemas.openxmlformats.org/officeDocument/2006/relationships/image" Target="../media/image3169.png"/><Relationship Id="rId14" Type="http://schemas.openxmlformats.org/officeDocument/2006/relationships/image" Target="../media/image6.png"/><Relationship Id="rId317" Type="http://schemas.openxmlformats.org/officeDocument/2006/relationships/image" Target="../media/image2527.png"/><Relationship Id="rId524" Type="http://schemas.openxmlformats.org/officeDocument/2006/relationships/image" Target="../media/image2731.png"/><Relationship Id="rId731" Type="http://schemas.openxmlformats.org/officeDocument/2006/relationships/image" Target="../media/image2934.png"/><Relationship Id="rId98" Type="http://schemas.openxmlformats.org/officeDocument/2006/relationships/image" Target="../media/image2313.png"/><Relationship Id="rId163" Type="http://schemas.openxmlformats.org/officeDocument/2006/relationships/image" Target="../media/image2377.png"/><Relationship Id="rId370" Type="http://schemas.openxmlformats.org/officeDocument/2006/relationships/image" Target="../media/image2580.png"/><Relationship Id="rId829" Type="http://schemas.openxmlformats.org/officeDocument/2006/relationships/image" Target="../media/image3031.png"/><Relationship Id="rId1014" Type="http://schemas.openxmlformats.org/officeDocument/2006/relationships/image" Target="../media/image3212.png"/><Relationship Id="rId230" Type="http://schemas.openxmlformats.org/officeDocument/2006/relationships/image" Target="../media/image2443.png"/><Relationship Id="rId468" Type="http://schemas.openxmlformats.org/officeDocument/2006/relationships/image" Target="../media/image2676.png"/><Relationship Id="rId675" Type="http://schemas.openxmlformats.org/officeDocument/2006/relationships/image" Target="../media/image2878.png"/><Relationship Id="rId882" Type="http://schemas.openxmlformats.org/officeDocument/2006/relationships/image" Target="../media/image3083.png"/><Relationship Id="rId25" Type="http://schemas.openxmlformats.org/officeDocument/2006/relationships/image" Target="../media/image13.png"/><Relationship Id="rId328" Type="http://schemas.openxmlformats.org/officeDocument/2006/relationships/image" Target="../media/image2538.png"/><Relationship Id="rId535" Type="http://schemas.openxmlformats.org/officeDocument/2006/relationships/image" Target="../media/image2740.png"/><Relationship Id="rId742" Type="http://schemas.openxmlformats.org/officeDocument/2006/relationships/image" Target="../media/image2945.png"/><Relationship Id="rId174" Type="http://schemas.openxmlformats.org/officeDocument/2006/relationships/image" Target="../media/image2388.png"/><Relationship Id="rId381" Type="http://schemas.openxmlformats.org/officeDocument/2006/relationships/image" Target="../media/image2591.png"/><Relationship Id="rId602" Type="http://schemas.openxmlformats.org/officeDocument/2006/relationships/image" Target="../media/image2806.png"/><Relationship Id="rId241" Type="http://schemas.openxmlformats.org/officeDocument/2006/relationships/image" Target="../media/image2454.png"/><Relationship Id="rId479" Type="http://schemas.openxmlformats.org/officeDocument/2006/relationships/image" Target="../media/image2687.png"/><Relationship Id="rId686" Type="http://schemas.openxmlformats.org/officeDocument/2006/relationships/image" Target="../media/image2889.png"/><Relationship Id="rId893" Type="http://schemas.openxmlformats.org/officeDocument/2006/relationships/image" Target="../media/image3094.png"/><Relationship Id="rId907" Type="http://schemas.openxmlformats.org/officeDocument/2006/relationships/image" Target="../media/image3108.png"/><Relationship Id="rId36" Type="http://schemas.openxmlformats.org/officeDocument/2006/relationships/image" Target="../media/image21.png"/><Relationship Id="rId339" Type="http://schemas.openxmlformats.org/officeDocument/2006/relationships/image" Target="../media/image2549.png"/><Relationship Id="rId546" Type="http://schemas.openxmlformats.org/officeDocument/2006/relationships/image" Target="../media/image2751.png"/><Relationship Id="rId753" Type="http://schemas.openxmlformats.org/officeDocument/2006/relationships/image" Target="../media/image2956.png"/><Relationship Id="rId101" Type="http://schemas.openxmlformats.org/officeDocument/2006/relationships/image" Target="../media/image2316.png"/><Relationship Id="rId185" Type="http://schemas.openxmlformats.org/officeDocument/2006/relationships/image" Target="../media/image2399.png"/><Relationship Id="rId406" Type="http://schemas.openxmlformats.org/officeDocument/2006/relationships/image" Target="../media/image2615.png"/><Relationship Id="rId960" Type="http://schemas.openxmlformats.org/officeDocument/2006/relationships/image" Target="../media/image3160.png"/><Relationship Id="rId392" Type="http://schemas.openxmlformats.org/officeDocument/2006/relationships/image" Target="../media/image2601.png"/><Relationship Id="rId613" Type="http://schemas.openxmlformats.org/officeDocument/2006/relationships/image" Target="../media/image2817.png"/><Relationship Id="rId697" Type="http://schemas.openxmlformats.org/officeDocument/2006/relationships/image" Target="../media/image2900.png"/><Relationship Id="rId820" Type="http://schemas.openxmlformats.org/officeDocument/2006/relationships/image" Target="../media/image3022.png"/><Relationship Id="rId918" Type="http://schemas.openxmlformats.org/officeDocument/2006/relationships/image" Target="../media/image3119.png"/><Relationship Id="rId252" Type="http://schemas.openxmlformats.org/officeDocument/2006/relationships/image" Target="../media/image2465.png"/><Relationship Id="rId47" Type="http://schemas.openxmlformats.org/officeDocument/2006/relationships/image" Target="../media/image33.png"/><Relationship Id="rId112" Type="http://schemas.openxmlformats.org/officeDocument/2006/relationships/image" Target="../media/image2327.png"/><Relationship Id="rId557" Type="http://schemas.openxmlformats.org/officeDocument/2006/relationships/image" Target="../media/image2762.png"/><Relationship Id="rId764" Type="http://schemas.openxmlformats.org/officeDocument/2006/relationships/image" Target="../media/image2967.png"/><Relationship Id="rId971" Type="http://schemas.openxmlformats.org/officeDocument/2006/relationships/image" Target="../media/image3171.png"/><Relationship Id="rId196" Type="http://schemas.openxmlformats.org/officeDocument/2006/relationships/image" Target="../media/image2410.png"/><Relationship Id="rId417" Type="http://schemas.openxmlformats.org/officeDocument/2006/relationships/image" Target="../media/image2626.png"/><Relationship Id="rId624" Type="http://schemas.openxmlformats.org/officeDocument/2006/relationships/image" Target="../media/image2828.png"/><Relationship Id="rId831" Type="http://schemas.openxmlformats.org/officeDocument/2006/relationships/image" Target="../media/image3033.png"/><Relationship Id="rId263" Type="http://schemas.openxmlformats.org/officeDocument/2006/relationships/image" Target="../media/image2475.png"/><Relationship Id="rId470" Type="http://schemas.openxmlformats.org/officeDocument/2006/relationships/image" Target="../media/image2678.png"/><Relationship Id="rId929" Type="http://schemas.openxmlformats.org/officeDocument/2006/relationships/image" Target="../media/image3130.png"/><Relationship Id="rId58" Type="http://schemas.openxmlformats.org/officeDocument/2006/relationships/image" Target="../media/image56.png"/><Relationship Id="rId123" Type="http://schemas.openxmlformats.org/officeDocument/2006/relationships/image" Target="../media/image2338.png"/><Relationship Id="rId330" Type="http://schemas.openxmlformats.org/officeDocument/2006/relationships/image" Target="../media/image2540.png"/><Relationship Id="rId568" Type="http://schemas.openxmlformats.org/officeDocument/2006/relationships/image" Target="../media/image2773.png"/><Relationship Id="rId775" Type="http://schemas.openxmlformats.org/officeDocument/2006/relationships/image" Target="../media/image2978.png"/><Relationship Id="rId982" Type="http://schemas.openxmlformats.org/officeDocument/2006/relationships/image" Target="../media/image3182.png"/><Relationship Id="rId428" Type="http://schemas.openxmlformats.org/officeDocument/2006/relationships/image" Target="../media/image2637.png"/><Relationship Id="rId635" Type="http://schemas.openxmlformats.org/officeDocument/2006/relationships/image" Target="../media/image2839.png"/><Relationship Id="rId842" Type="http://schemas.openxmlformats.org/officeDocument/2006/relationships/image" Target="../media/image3044.png"/><Relationship Id="rId274" Type="http://schemas.openxmlformats.org/officeDocument/2006/relationships/image" Target="../media/image2486.png"/><Relationship Id="rId481" Type="http://schemas.openxmlformats.org/officeDocument/2006/relationships/image" Target="../media/image2689.png"/><Relationship Id="rId702" Type="http://schemas.openxmlformats.org/officeDocument/2006/relationships/image" Target="../media/image2905.png"/><Relationship Id="rId69" Type="http://schemas.openxmlformats.org/officeDocument/2006/relationships/image" Target="../media/image2285.png"/><Relationship Id="rId134" Type="http://schemas.openxmlformats.org/officeDocument/2006/relationships/image" Target="../media/image2349.png"/><Relationship Id="rId579" Type="http://schemas.openxmlformats.org/officeDocument/2006/relationships/image" Target="../media/image2784.png"/><Relationship Id="rId786" Type="http://schemas.openxmlformats.org/officeDocument/2006/relationships/image" Target="../media/image2989.png"/><Relationship Id="rId993" Type="http://schemas.openxmlformats.org/officeDocument/2006/relationships/image" Target="../media/image3193.png"/><Relationship Id="rId341" Type="http://schemas.openxmlformats.org/officeDocument/2006/relationships/image" Target="../media/image2551.png"/><Relationship Id="rId439" Type="http://schemas.openxmlformats.org/officeDocument/2006/relationships/image" Target="../media/image2647.png"/><Relationship Id="rId646" Type="http://schemas.openxmlformats.org/officeDocument/2006/relationships/image" Target="../media/image2849.png"/><Relationship Id="rId201" Type="http://schemas.openxmlformats.org/officeDocument/2006/relationships/image" Target="../media/image2415.png"/><Relationship Id="rId285" Type="http://schemas.openxmlformats.org/officeDocument/2006/relationships/image" Target="../media/image2497.png"/><Relationship Id="rId506" Type="http://schemas.openxmlformats.org/officeDocument/2006/relationships/image" Target="../media/image2714.png"/><Relationship Id="rId853" Type="http://schemas.openxmlformats.org/officeDocument/2006/relationships/image" Target="../media/image3054.png"/><Relationship Id="rId38" Type="http://schemas.openxmlformats.org/officeDocument/2006/relationships/image" Target="../media/image2265.png"/><Relationship Id="rId103" Type="http://schemas.openxmlformats.org/officeDocument/2006/relationships/image" Target="../media/image2318.png"/><Relationship Id="rId310" Type="http://schemas.openxmlformats.org/officeDocument/2006/relationships/image" Target="../media/image2520.png"/><Relationship Id="rId492" Type="http://schemas.openxmlformats.org/officeDocument/2006/relationships/image" Target="../media/image2700.png"/><Relationship Id="rId548" Type="http://schemas.openxmlformats.org/officeDocument/2006/relationships/image" Target="../media/image2753.png"/><Relationship Id="rId713" Type="http://schemas.openxmlformats.org/officeDocument/2006/relationships/image" Target="../media/image2916.png"/><Relationship Id="rId755" Type="http://schemas.openxmlformats.org/officeDocument/2006/relationships/image" Target="../media/image2958.png"/><Relationship Id="rId797" Type="http://schemas.openxmlformats.org/officeDocument/2006/relationships/image" Target="../media/image3000.png"/><Relationship Id="rId920" Type="http://schemas.openxmlformats.org/officeDocument/2006/relationships/image" Target="../media/image3121.png"/><Relationship Id="rId962" Type="http://schemas.openxmlformats.org/officeDocument/2006/relationships/image" Target="../media/image3162.png"/><Relationship Id="rId91" Type="http://schemas.openxmlformats.org/officeDocument/2006/relationships/image" Target="../media/image2307.png"/><Relationship Id="rId145" Type="http://schemas.openxmlformats.org/officeDocument/2006/relationships/image" Target="../media/image2360.png"/><Relationship Id="rId187" Type="http://schemas.openxmlformats.org/officeDocument/2006/relationships/image" Target="../media/image2401.png"/><Relationship Id="rId352" Type="http://schemas.openxmlformats.org/officeDocument/2006/relationships/image" Target="../media/image2562.png"/><Relationship Id="rId394" Type="http://schemas.openxmlformats.org/officeDocument/2006/relationships/image" Target="../media/image2603.png"/><Relationship Id="rId408" Type="http://schemas.openxmlformats.org/officeDocument/2006/relationships/image" Target="../media/image2617.png"/><Relationship Id="rId615" Type="http://schemas.openxmlformats.org/officeDocument/2006/relationships/image" Target="../media/image2819.png"/><Relationship Id="rId822" Type="http://schemas.openxmlformats.org/officeDocument/2006/relationships/image" Target="../media/image3024.png"/><Relationship Id="rId212" Type="http://schemas.openxmlformats.org/officeDocument/2006/relationships/image" Target="../media/image2425.png"/><Relationship Id="rId254" Type="http://schemas.openxmlformats.org/officeDocument/2006/relationships/image" Target="../media/image2467.png"/><Relationship Id="rId657" Type="http://schemas.openxmlformats.org/officeDocument/2006/relationships/image" Target="../media/image2860.png"/><Relationship Id="rId699" Type="http://schemas.openxmlformats.org/officeDocument/2006/relationships/image" Target="../media/image2902.png"/><Relationship Id="rId864" Type="http://schemas.openxmlformats.org/officeDocument/2006/relationships/image" Target="../media/image3065.png"/><Relationship Id="rId49" Type="http://schemas.openxmlformats.org/officeDocument/2006/relationships/image" Target="../media/image2270.png"/><Relationship Id="rId114" Type="http://schemas.openxmlformats.org/officeDocument/2006/relationships/image" Target="../media/image2329.png"/><Relationship Id="rId296" Type="http://schemas.openxmlformats.org/officeDocument/2006/relationships/image" Target="../media/image2506.png"/><Relationship Id="rId461" Type="http://schemas.openxmlformats.org/officeDocument/2006/relationships/image" Target="../media/image2669.png"/><Relationship Id="rId517" Type="http://schemas.openxmlformats.org/officeDocument/2006/relationships/image" Target="../media/image2725.png"/><Relationship Id="rId559" Type="http://schemas.openxmlformats.org/officeDocument/2006/relationships/image" Target="../media/image2764.png"/><Relationship Id="rId724" Type="http://schemas.openxmlformats.org/officeDocument/2006/relationships/image" Target="../media/image2927.png"/><Relationship Id="rId766" Type="http://schemas.openxmlformats.org/officeDocument/2006/relationships/image" Target="../media/image2969.png"/><Relationship Id="rId931" Type="http://schemas.openxmlformats.org/officeDocument/2006/relationships/image" Target="../media/image3132.png"/><Relationship Id="rId60" Type="http://schemas.openxmlformats.org/officeDocument/2006/relationships/image" Target="../media/image2277.png"/><Relationship Id="rId156" Type="http://schemas.openxmlformats.org/officeDocument/2006/relationships/image" Target="../media/image2371.png"/><Relationship Id="rId198" Type="http://schemas.openxmlformats.org/officeDocument/2006/relationships/image" Target="../media/image2412.png"/><Relationship Id="rId321" Type="http://schemas.openxmlformats.org/officeDocument/2006/relationships/image" Target="../media/image2531.png"/><Relationship Id="rId363" Type="http://schemas.openxmlformats.org/officeDocument/2006/relationships/image" Target="../media/image2573.png"/><Relationship Id="rId419" Type="http://schemas.openxmlformats.org/officeDocument/2006/relationships/image" Target="../media/image2628.png"/><Relationship Id="rId570" Type="http://schemas.openxmlformats.org/officeDocument/2006/relationships/image" Target="../media/image2775.png"/><Relationship Id="rId626" Type="http://schemas.openxmlformats.org/officeDocument/2006/relationships/image" Target="../media/image2830.png"/><Relationship Id="rId973" Type="http://schemas.openxmlformats.org/officeDocument/2006/relationships/image" Target="../media/image3173.png"/><Relationship Id="rId1007" Type="http://schemas.openxmlformats.org/officeDocument/2006/relationships/image" Target="../media/image3206.png"/><Relationship Id="rId223" Type="http://schemas.openxmlformats.org/officeDocument/2006/relationships/image" Target="../media/image2436.png"/><Relationship Id="rId430" Type="http://schemas.openxmlformats.org/officeDocument/2006/relationships/image" Target="../media/image2639.png"/><Relationship Id="rId668" Type="http://schemas.openxmlformats.org/officeDocument/2006/relationships/image" Target="../media/image2871.png"/><Relationship Id="rId833" Type="http://schemas.openxmlformats.org/officeDocument/2006/relationships/image" Target="../media/image3035.png"/><Relationship Id="rId875" Type="http://schemas.openxmlformats.org/officeDocument/2006/relationships/image" Target="../media/image3076.png"/><Relationship Id="rId18" Type="http://schemas.openxmlformats.org/officeDocument/2006/relationships/image" Target="../media/image2262.png"/><Relationship Id="rId265" Type="http://schemas.openxmlformats.org/officeDocument/2006/relationships/image" Target="../media/image2477.png"/><Relationship Id="rId472" Type="http://schemas.openxmlformats.org/officeDocument/2006/relationships/image" Target="../media/image2680.png"/><Relationship Id="rId528" Type="http://schemas.openxmlformats.org/officeDocument/2006/relationships/image" Target="../media/image1228.png"/><Relationship Id="rId735" Type="http://schemas.openxmlformats.org/officeDocument/2006/relationships/image" Target="../media/image2938.png"/><Relationship Id="rId900" Type="http://schemas.openxmlformats.org/officeDocument/2006/relationships/image" Target="../media/image3101.png"/><Relationship Id="rId942" Type="http://schemas.openxmlformats.org/officeDocument/2006/relationships/image" Target="../media/image3142.png"/><Relationship Id="rId125" Type="http://schemas.openxmlformats.org/officeDocument/2006/relationships/image" Target="../media/image2340.png"/><Relationship Id="rId167" Type="http://schemas.openxmlformats.org/officeDocument/2006/relationships/image" Target="../media/image2381.png"/><Relationship Id="rId332" Type="http://schemas.openxmlformats.org/officeDocument/2006/relationships/image" Target="../media/image2542.png"/><Relationship Id="rId374" Type="http://schemas.openxmlformats.org/officeDocument/2006/relationships/image" Target="../media/image2584.png"/><Relationship Id="rId581" Type="http://schemas.openxmlformats.org/officeDocument/2006/relationships/image" Target="../media/image2786.png"/><Relationship Id="rId777" Type="http://schemas.openxmlformats.org/officeDocument/2006/relationships/image" Target="../media/image2980.png"/><Relationship Id="rId984" Type="http://schemas.openxmlformats.org/officeDocument/2006/relationships/image" Target="../media/image3184.png"/><Relationship Id="rId1018" Type="http://schemas.openxmlformats.org/officeDocument/2006/relationships/image" Target="../media/image1721.png"/><Relationship Id="rId71" Type="http://schemas.openxmlformats.org/officeDocument/2006/relationships/image" Target="../media/image2287.png"/><Relationship Id="rId234" Type="http://schemas.openxmlformats.org/officeDocument/2006/relationships/image" Target="../media/image2447.png"/><Relationship Id="rId637" Type="http://schemas.openxmlformats.org/officeDocument/2006/relationships/image" Target="../media/image2841.png"/><Relationship Id="rId679" Type="http://schemas.openxmlformats.org/officeDocument/2006/relationships/image" Target="../media/image2882.png"/><Relationship Id="rId802" Type="http://schemas.openxmlformats.org/officeDocument/2006/relationships/image" Target="../media/image3005.png"/><Relationship Id="rId844" Type="http://schemas.openxmlformats.org/officeDocument/2006/relationships/image" Target="../media/image3046.png"/><Relationship Id="rId886" Type="http://schemas.openxmlformats.org/officeDocument/2006/relationships/image" Target="../media/image3087.png"/><Relationship Id="rId2" Type="http://schemas.openxmlformats.org/officeDocument/2006/relationships/image" Target="../media/image2256.jpeg"/><Relationship Id="rId29" Type="http://schemas.openxmlformats.org/officeDocument/2006/relationships/image" Target="../media/image18.png"/><Relationship Id="rId276" Type="http://schemas.openxmlformats.org/officeDocument/2006/relationships/image" Target="../media/image2488.png"/><Relationship Id="rId441" Type="http://schemas.openxmlformats.org/officeDocument/2006/relationships/image" Target="../media/image2649.png"/><Relationship Id="rId483" Type="http://schemas.openxmlformats.org/officeDocument/2006/relationships/image" Target="../media/image2691.png"/><Relationship Id="rId539" Type="http://schemas.openxmlformats.org/officeDocument/2006/relationships/image" Target="../media/image2744.png"/><Relationship Id="rId690" Type="http://schemas.openxmlformats.org/officeDocument/2006/relationships/image" Target="../media/image2893.png"/><Relationship Id="rId704" Type="http://schemas.openxmlformats.org/officeDocument/2006/relationships/image" Target="../media/image2907.png"/><Relationship Id="rId746" Type="http://schemas.openxmlformats.org/officeDocument/2006/relationships/image" Target="../media/image2949.png"/><Relationship Id="rId911" Type="http://schemas.openxmlformats.org/officeDocument/2006/relationships/image" Target="../media/image3112.png"/><Relationship Id="rId40" Type="http://schemas.openxmlformats.org/officeDocument/2006/relationships/image" Target="../media/image22.png"/><Relationship Id="rId136" Type="http://schemas.openxmlformats.org/officeDocument/2006/relationships/image" Target="../media/image2351.png"/><Relationship Id="rId178" Type="http://schemas.openxmlformats.org/officeDocument/2006/relationships/image" Target="../media/image2392.png"/><Relationship Id="rId301" Type="http://schemas.openxmlformats.org/officeDocument/2006/relationships/image" Target="../media/image2511.png"/><Relationship Id="rId343" Type="http://schemas.openxmlformats.org/officeDocument/2006/relationships/image" Target="../media/image2553.png"/><Relationship Id="rId550" Type="http://schemas.openxmlformats.org/officeDocument/2006/relationships/image" Target="../media/image2755.png"/><Relationship Id="rId788" Type="http://schemas.openxmlformats.org/officeDocument/2006/relationships/image" Target="../media/image2991.png"/><Relationship Id="rId953" Type="http://schemas.openxmlformats.org/officeDocument/2006/relationships/image" Target="../media/image3153.png"/><Relationship Id="rId995" Type="http://schemas.openxmlformats.org/officeDocument/2006/relationships/image" Target="../media/image3195.png"/><Relationship Id="rId82" Type="http://schemas.openxmlformats.org/officeDocument/2006/relationships/image" Target="../media/image2298.png"/><Relationship Id="rId203" Type="http://schemas.openxmlformats.org/officeDocument/2006/relationships/image" Target="../media/image185.png"/><Relationship Id="rId385" Type="http://schemas.openxmlformats.org/officeDocument/2006/relationships/image" Target="../media/image2595.png"/><Relationship Id="rId592" Type="http://schemas.openxmlformats.org/officeDocument/2006/relationships/image" Target="../media/image2797.png"/><Relationship Id="rId606" Type="http://schemas.openxmlformats.org/officeDocument/2006/relationships/image" Target="../media/image2810.png"/><Relationship Id="rId648" Type="http://schemas.openxmlformats.org/officeDocument/2006/relationships/image" Target="../media/image2851.png"/><Relationship Id="rId813" Type="http://schemas.openxmlformats.org/officeDocument/2006/relationships/image" Target="../media/image3016.png"/><Relationship Id="rId855" Type="http://schemas.openxmlformats.org/officeDocument/2006/relationships/image" Target="../media/image3056.png"/><Relationship Id="rId245" Type="http://schemas.openxmlformats.org/officeDocument/2006/relationships/image" Target="../media/image2458.png"/><Relationship Id="rId287" Type="http://schemas.openxmlformats.org/officeDocument/2006/relationships/image" Target="../media/image322.png"/><Relationship Id="rId410" Type="http://schemas.openxmlformats.org/officeDocument/2006/relationships/image" Target="../media/image2619.png"/><Relationship Id="rId452" Type="http://schemas.openxmlformats.org/officeDocument/2006/relationships/image" Target="../media/image2660.png"/><Relationship Id="rId494" Type="http://schemas.openxmlformats.org/officeDocument/2006/relationships/image" Target="../media/image2702.png"/><Relationship Id="rId508" Type="http://schemas.openxmlformats.org/officeDocument/2006/relationships/image" Target="../media/image2716.png"/><Relationship Id="rId715" Type="http://schemas.openxmlformats.org/officeDocument/2006/relationships/image" Target="../media/image2918.png"/><Relationship Id="rId897" Type="http://schemas.openxmlformats.org/officeDocument/2006/relationships/image" Target="../media/image3098.png"/><Relationship Id="rId922" Type="http://schemas.openxmlformats.org/officeDocument/2006/relationships/image" Target="../media/image3123.png"/><Relationship Id="rId105" Type="http://schemas.openxmlformats.org/officeDocument/2006/relationships/image" Target="../media/image2320.png"/><Relationship Id="rId147" Type="http://schemas.openxmlformats.org/officeDocument/2006/relationships/image" Target="../media/image2362.png"/><Relationship Id="rId312" Type="http://schemas.openxmlformats.org/officeDocument/2006/relationships/image" Target="../media/image2522.png"/><Relationship Id="rId354" Type="http://schemas.openxmlformats.org/officeDocument/2006/relationships/image" Target="../media/image2564.png"/><Relationship Id="rId757" Type="http://schemas.openxmlformats.org/officeDocument/2006/relationships/image" Target="../media/image2960.png"/><Relationship Id="rId799" Type="http://schemas.openxmlformats.org/officeDocument/2006/relationships/image" Target="../media/image3002.png"/><Relationship Id="rId964" Type="http://schemas.openxmlformats.org/officeDocument/2006/relationships/image" Target="../media/image3164.png"/><Relationship Id="rId51" Type="http://schemas.openxmlformats.org/officeDocument/2006/relationships/image" Target="../media/image2272.png"/><Relationship Id="rId93" Type="http://schemas.openxmlformats.org/officeDocument/2006/relationships/image" Target="../media/image98.png"/><Relationship Id="rId189" Type="http://schemas.openxmlformats.org/officeDocument/2006/relationships/image" Target="../media/image2403.png"/><Relationship Id="rId396" Type="http://schemas.openxmlformats.org/officeDocument/2006/relationships/image" Target="../media/image2605.png"/><Relationship Id="rId561" Type="http://schemas.openxmlformats.org/officeDocument/2006/relationships/image" Target="../media/image2766.png"/><Relationship Id="rId617" Type="http://schemas.openxmlformats.org/officeDocument/2006/relationships/image" Target="../media/image2821.png"/><Relationship Id="rId659" Type="http://schemas.openxmlformats.org/officeDocument/2006/relationships/image" Target="../media/image2862.png"/><Relationship Id="rId824" Type="http://schemas.openxmlformats.org/officeDocument/2006/relationships/image" Target="../media/image3026.png"/><Relationship Id="rId866" Type="http://schemas.openxmlformats.org/officeDocument/2006/relationships/image" Target="../media/image3067.png"/><Relationship Id="rId214" Type="http://schemas.openxmlformats.org/officeDocument/2006/relationships/image" Target="../media/image2427.png"/><Relationship Id="rId256" Type="http://schemas.openxmlformats.org/officeDocument/2006/relationships/image" Target="../media/image2469.png"/><Relationship Id="rId298" Type="http://schemas.openxmlformats.org/officeDocument/2006/relationships/image" Target="../media/image2508.png"/><Relationship Id="rId421" Type="http://schemas.openxmlformats.org/officeDocument/2006/relationships/image" Target="../media/image2630.png"/><Relationship Id="rId463" Type="http://schemas.openxmlformats.org/officeDocument/2006/relationships/image" Target="../media/image2671.png"/><Relationship Id="rId519" Type="http://schemas.openxmlformats.org/officeDocument/2006/relationships/image" Target="../media/image2727.png"/><Relationship Id="rId670" Type="http://schemas.openxmlformats.org/officeDocument/2006/relationships/image" Target="../media/image2873.png"/><Relationship Id="rId116" Type="http://schemas.openxmlformats.org/officeDocument/2006/relationships/image" Target="../media/image2331.png"/><Relationship Id="rId158" Type="http://schemas.openxmlformats.org/officeDocument/2006/relationships/image" Target="../media/image2373.png"/><Relationship Id="rId323" Type="http://schemas.openxmlformats.org/officeDocument/2006/relationships/image" Target="../media/image2533.png"/><Relationship Id="rId530" Type="http://schemas.openxmlformats.org/officeDocument/2006/relationships/image" Target="../media/image2736.png"/><Relationship Id="rId726" Type="http://schemas.openxmlformats.org/officeDocument/2006/relationships/image" Target="../media/image2929.png"/><Relationship Id="rId768" Type="http://schemas.openxmlformats.org/officeDocument/2006/relationships/image" Target="../media/image2971.png"/><Relationship Id="rId933" Type="http://schemas.openxmlformats.org/officeDocument/2006/relationships/image" Target="../media/image3134.png"/><Relationship Id="rId975" Type="http://schemas.openxmlformats.org/officeDocument/2006/relationships/image" Target="../media/image3175.png"/><Relationship Id="rId1009" Type="http://schemas.openxmlformats.org/officeDocument/2006/relationships/image" Target="../media/image3207.png"/><Relationship Id="rId20" Type="http://schemas.openxmlformats.org/officeDocument/2006/relationships/image" Target="../media/image10.png"/><Relationship Id="rId62" Type="http://schemas.openxmlformats.org/officeDocument/2006/relationships/image" Target="../media/image2279.png"/><Relationship Id="rId365" Type="http://schemas.openxmlformats.org/officeDocument/2006/relationships/image" Target="../media/image2575.png"/><Relationship Id="rId572" Type="http://schemas.openxmlformats.org/officeDocument/2006/relationships/image" Target="../media/image2777.png"/><Relationship Id="rId628" Type="http://schemas.openxmlformats.org/officeDocument/2006/relationships/image" Target="../media/image2832.png"/><Relationship Id="rId835" Type="http://schemas.openxmlformats.org/officeDocument/2006/relationships/image" Target="../media/image3037.png"/><Relationship Id="rId225" Type="http://schemas.openxmlformats.org/officeDocument/2006/relationships/image" Target="../media/image2438.png"/><Relationship Id="rId267" Type="http://schemas.openxmlformats.org/officeDocument/2006/relationships/image" Target="../media/image2479.png"/><Relationship Id="rId432" Type="http://schemas.openxmlformats.org/officeDocument/2006/relationships/image" Target="../media/image2641.png"/><Relationship Id="rId474" Type="http://schemas.openxmlformats.org/officeDocument/2006/relationships/image" Target="../media/image2682.png"/><Relationship Id="rId877" Type="http://schemas.openxmlformats.org/officeDocument/2006/relationships/image" Target="../media/image3078.png"/><Relationship Id="rId1020" Type="http://schemas.openxmlformats.org/officeDocument/2006/relationships/hyperlink" Target="http://www.tileshub.eu/" TargetMode="External"/><Relationship Id="rId127" Type="http://schemas.openxmlformats.org/officeDocument/2006/relationships/image" Target="../media/image2342.png"/><Relationship Id="rId681" Type="http://schemas.openxmlformats.org/officeDocument/2006/relationships/image" Target="../media/image2884.png"/><Relationship Id="rId737" Type="http://schemas.openxmlformats.org/officeDocument/2006/relationships/image" Target="../media/image2940.png"/><Relationship Id="rId779" Type="http://schemas.openxmlformats.org/officeDocument/2006/relationships/image" Target="../media/image2982.png"/><Relationship Id="rId902" Type="http://schemas.openxmlformats.org/officeDocument/2006/relationships/image" Target="../media/image3103.png"/><Relationship Id="rId944" Type="http://schemas.openxmlformats.org/officeDocument/2006/relationships/image" Target="../media/image3144.png"/><Relationship Id="rId986" Type="http://schemas.openxmlformats.org/officeDocument/2006/relationships/image" Target="../media/image3186.png"/><Relationship Id="rId31" Type="http://schemas.openxmlformats.org/officeDocument/2006/relationships/image" Target="../media/image27.png"/><Relationship Id="rId73" Type="http://schemas.openxmlformats.org/officeDocument/2006/relationships/image" Target="../media/image2289.png"/><Relationship Id="rId169" Type="http://schemas.openxmlformats.org/officeDocument/2006/relationships/image" Target="../media/image2383.png"/><Relationship Id="rId334" Type="http://schemas.openxmlformats.org/officeDocument/2006/relationships/image" Target="../media/image2544.png"/><Relationship Id="rId376" Type="http://schemas.openxmlformats.org/officeDocument/2006/relationships/image" Target="../media/image2586.png"/><Relationship Id="rId541" Type="http://schemas.openxmlformats.org/officeDocument/2006/relationships/image" Target="../media/image2746.png"/><Relationship Id="rId583" Type="http://schemas.openxmlformats.org/officeDocument/2006/relationships/image" Target="../media/image2788.png"/><Relationship Id="rId639" Type="http://schemas.openxmlformats.org/officeDocument/2006/relationships/image" Target="../media/image2843.png"/><Relationship Id="rId790" Type="http://schemas.openxmlformats.org/officeDocument/2006/relationships/image" Target="../media/image2993.png"/><Relationship Id="rId804" Type="http://schemas.openxmlformats.org/officeDocument/2006/relationships/image" Target="../media/image3007.png"/><Relationship Id="rId4" Type="http://schemas.openxmlformats.org/officeDocument/2006/relationships/image" Target="../media/image1245.png"/><Relationship Id="rId180" Type="http://schemas.openxmlformats.org/officeDocument/2006/relationships/image" Target="../media/image2394.png"/><Relationship Id="rId236" Type="http://schemas.openxmlformats.org/officeDocument/2006/relationships/image" Target="../media/image2449.png"/><Relationship Id="rId278" Type="http://schemas.openxmlformats.org/officeDocument/2006/relationships/image" Target="../media/image2490.png"/><Relationship Id="rId401" Type="http://schemas.openxmlformats.org/officeDocument/2006/relationships/image" Target="../media/image2610.png"/><Relationship Id="rId443" Type="http://schemas.openxmlformats.org/officeDocument/2006/relationships/image" Target="../media/image2651.png"/><Relationship Id="rId650" Type="http://schemas.openxmlformats.org/officeDocument/2006/relationships/image" Target="../media/image2853.png"/><Relationship Id="rId846" Type="http://schemas.openxmlformats.org/officeDocument/2006/relationships/image" Target="../media/image388.png"/><Relationship Id="rId888" Type="http://schemas.openxmlformats.org/officeDocument/2006/relationships/image" Target="../media/image3089.png"/><Relationship Id="rId303" Type="http://schemas.openxmlformats.org/officeDocument/2006/relationships/image" Target="../media/image2513.png"/><Relationship Id="rId485" Type="http://schemas.openxmlformats.org/officeDocument/2006/relationships/image" Target="../media/image2693.png"/><Relationship Id="rId692" Type="http://schemas.openxmlformats.org/officeDocument/2006/relationships/image" Target="../media/image2895.png"/><Relationship Id="rId706" Type="http://schemas.openxmlformats.org/officeDocument/2006/relationships/image" Target="../media/image2909.png"/><Relationship Id="rId748" Type="http://schemas.openxmlformats.org/officeDocument/2006/relationships/image" Target="../media/image2951.png"/><Relationship Id="rId913" Type="http://schemas.openxmlformats.org/officeDocument/2006/relationships/image" Target="../media/image3114.png"/><Relationship Id="rId955" Type="http://schemas.openxmlformats.org/officeDocument/2006/relationships/image" Target="../media/image3155.png"/><Relationship Id="rId42" Type="http://schemas.openxmlformats.org/officeDocument/2006/relationships/image" Target="../media/image30.png"/><Relationship Id="rId84" Type="http://schemas.openxmlformats.org/officeDocument/2006/relationships/image" Target="../media/image2300.png"/><Relationship Id="rId138" Type="http://schemas.openxmlformats.org/officeDocument/2006/relationships/image" Target="../media/image2353.png"/><Relationship Id="rId345" Type="http://schemas.openxmlformats.org/officeDocument/2006/relationships/image" Target="../media/image2555.png"/><Relationship Id="rId387" Type="http://schemas.openxmlformats.org/officeDocument/2006/relationships/image" Target="../media/image2597.png"/><Relationship Id="rId510" Type="http://schemas.openxmlformats.org/officeDocument/2006/relationships/image" Target="../media/image2718.png"/><Relationship Id="rId552" Type="http://schemas.openxmlformats.org/officeDocument/2006/relationships/image" Target="../media/image2757.png"/><Relationship Id="rId594" Type="http://schemas.openxmlformats.org/officeDocument/2006/relationships/image" Target="../media/image803.png"/><Relationship Id="rId608" Type="http://schemas.openxmlformats.org/officeDocument/2006/relationships/image" Target="../media/image2812.png"/><Relationship Id="rId815" Type="http://schemas.openxmlformats.org/officeDocument/2006/relationships/image" Target="../media/image3018.png"/><Relationship Id="rId997" Type="http://schemas.openxmlformats.org/officeDocument/2006/relationships/image" Target="../media/image3197.png"/><Relationship Id="rId191" Type="http://schemas.openxmlformats.org/officeDocument/2006/relationships/image" Target="../media/image2405.png"/><Relationship Id="rId205" Type="http://schemas.openxmlformats.org/officeDocument/2006/relationships/image" Target="../media/image2418.png"/><Relationship Id="rId247" Type="http://schemas.openxmlformats.org/officeDocument/2006/relationships/image" Target="../media/image2460.png"/><Relationship Id="rId412" Type="http://schemas.openxmlformats.org/officeDocument/2006/relationships/image" Target="../media/image2621.png"/><Relationship Id="rId857" Type="http://schemas.openxmlformats.org/officeDocument/2006/relationships/image" Target="../media/image3058.png"/><Relationship Id="rId899" Type="http://schemas.openxmlformats.org/officeDocument/2006/relationships/image" Target="../media/image3100.png"/><Relationship Id="rId1000" Type="http://schemas.openxmlformats.org/officeDocument/2006/relationships/image" Target="../media/image3200.png"/><Relationship Id="rId107" Type="http://schemas.openxmlformats.org/officeDocument/2006/relationships/image" Target="../media/image2322.png"/><Relationship Id="rId289" Type="http://schemas.openxmlformats.org/officeDocument/2006/relationships/image" Target="../media/image2499.png"/><Relationship Id="rId454" Type="http://schemas.openxmlformats.org/officeDocument/2006/relationships/image" Target="../media/image2662.png"/><Relationship Id="rId496" Type="http://schemas.openxmlformats.org/officeDocument/2006/relationships/image" Target="../media/image2704.png"/><Relationship Id="rId661" Type="http://schemas.openxmlformats.org/officeDocument/2006/relationships/image" Target="../media/image2864.png"/><Relationship Id="rId717" Type="http://schemas.openxmlformats.org/officeDocument/2006/relationships/image" Target="../media/image2920.png"/><Relationship Id="rId759" Type="http://schemas.openxmlformats.org/officeDocument/2006/relationships/image" Target="../media/image2962.png"/><Relationship Id="rId924" Type="http://schemas.openxmlformats.org/officeDocument/2006/relationships/image" Target="../media/image3125.png"/><Relationship Id="rId966" Type="http://schemas.openxmlformats.org/officeDocument/2006/relationships/image" Target="../media/image3166.png"/><Relationship Id="rId11" Type="http://schemas.openxmlformats.org/officeDocument/2006/relationships/image" Target="../media/image38.png"/><Relationship Id="rId53" Type="http://schemas.openxmlformats.org/officeDocument/2006/relationships/image" Target="../media/image34.png"/><Relationship Id="rId149" Type="http://schemas.openxmlformats.org/officeDocument/2006/relationships/image" Target="../media/image2364.png"/><Relationship Id="rId314" Type="http://schemas.openxmlformats.org/officeDocument/2006/relationships/image" Target="../media/image2524.png"/><Relationship Id="rId356" Type="http://schemas.openxmlformats.org/officeDocument/2006/relationships/image" Target="../media/image2566.png"/><Relationship Id="rId398" Type="http://schemas.openxmlformats.org/officeDocument/2006/relationships/image" Target="../media/image2607.png"/><Relationship Id="rId521" Type="http://schemas.openxmlformats.org/officeDocument/2006/relationships/image" Target="../media/image2729.png"/><Relationship Id="rId563" Type="http://schemas.openxmlformats.org/officeDocument/2006/relationships/image" Target="../media/image2768.png"/><Relationship Id="rId619" Type="http://schemas.openxmlformats.org/officeDocument/2006/relationships/image" Target="../media/image2823.png"/><Relationship Id="rId770" Type="http://schemas.openxmlformats.org/officeDocument/2006/relationships/image" Target="../media/image2973.png"/><Relationship Id="rId95" Type="http://schemas.openxmlformats.org/officeDocument/2006/relationships/image" Target="../media/image2310.png"/><Relationship Id="rId160" Type="http://schemas.openxmlformats.org/officeDocument/2006/relationships/image" Target="../media/image2375.png"/><Relationship Id="rId216" Type="http://schemas.openxmlformats.org/officeDocument/2006/relationships/image" Target="../media/image2429.png"/><Relationship Id="rId423" Type="http://schemas.openxmlformats.org/officeDocument/2006/relationships/image" Target="../media/image2632.png"/><Relationship Id="rId826" Type="http://schemas.openxmlformats.org/officeDocument/2006/relationships/image" Target="../media/image3028.png"/><Relationship Id="rId868" Type="http://schemas.openxmlformats.org/officeDocument/2006/relationships/image" Target="../media/image3069.png"/><Relationship Id="rId1011" Type="http://schemas.openxmlformats.org/officeDocument/2006/relationships/image" Target="../media/image3209.png"/><Relationship Id="rId258" Type="http://schemas.openxmlformats.org/officeDocument/2006/relationships/image" Target="../media/image2471.png"/><Relationship Id="rId465" Type="http://schemas.openxmlformats.org/officeDocument/2006/relationships/image" Target="../media/image2673.png"/><Relationship Id="rId630" Type="http://schemas.openxmlformats.org/officeDocument/2006/relationships/image" Target="../media/image2834.png"/><Relationship Id="rId672" Type="http://schemas.openxmlformats.org/officeDocument/2006/relationships/image" Target="../media/image2875.png"/><Relationship Id="rId728" Type="http://schemas.openxmlformats.org/officeDocument/2006/relationships/image" Target="../media/image2931.png"/><Relationship Id="rId935" Type="http://schemas.openxmlformats.org/officeDocument/2006/relationships/image" Target="../media/image3136.png"/><Relationship Id="rId22" Type="http://schemas.openxmlformats.org/officeDocument/2006/relationships/image" Target="../media/image12.png"/><Relationship Id="rId64" Type="http://schemas.openxmlformats.org/officeDocument/2006/relationships/image" Target="../media/image2281.png"/><Relationship Id="rId118" Type="http://schemas.openxmlformats.org/officeDocument/2006/relationships/image" Target="../media/image2333.png"/><Relationship Id="rId325" Type="http://schemas.openxmlformats.org/officeDocument/2006/relationships/image" Target="../media/image2535.png"/><Relationship Id="rId367" Type="http://schemas.openxmlformats.org/officeDocument/2006/relationships/image" Target="../media/image2577.png"/><Relationship Id="rId532" Type="http://schemas.openxmlformats.org/officeDocument/2006/relationships/image" Target="../media/image2737.png"/><Relationship Id="rId574" Type="http://schemas.openxmlformats.org/officeDocument/2006/relationships/image" Target="../media/image2779.png"/><Relationship Id="rId977" Type="http://schemas.openxmlformats.org/officeDocument/2006/relationships/image" Target="../media/image3177.png"/><Relationship Id="rId171" Type="http://schemas.openxmlformats.org/officeDocument/2006/relationships/image" Target="../media/image2385.png"/><Relationship Id="rId227" Type="http://schemas.openxmlformats.org/officeDocument/2006/relationships/image" Target="../media/image2440.png"/><Relationship Id="rId781" Type="http://schemas.openxmlformats.org/officeDocument/2006/relationships/image" Target="../media/image2984.png"/><Relationship Id="rId837" Type="http://schemas.openxmlformats.org/officeDocument/2006/relationships/image" Target="../media/image3039.png"/><Relationship Id="rId879" Type="http://schemas.openxmlformats.org/officeDocument/2006/relationships/image" Target="../media/image3080.png"/><Relationship Id="rId269" Type="http://schemas.openxmlformats.org/officeDocument/2006/relationships/image" Target="../media/image2481.png"/><Relationship Id="rId434" Type="http://schemas.openxmlformats.org/officeDocument/2006/relationships/image" Target="../media/image2643.png"/><Relationship Id="rId476" Type="http://schemas.openxmlformats.org/officeDocument/2006/relationships/image" Target="../media/image2684.png"/><Relationship Id="rId641" Type="http://schemas.openxmlformats.org/officeDocument/2006/relationships/image" Target="../media/image2844.png"/><Relationship Id="rId683" Type="http://schemas.openxmlformats.org/officeDocument/2006/relationships/image" Target="../media/image2886.png"/><Relationship Id="rId739" Type="http://schemas.openxmlformats.org/officeDocument/2006/relationships/image" Target="../media/image2942.png"/><Relationship Id="rId890" Type="http://schemas.openxmlformats.org/officeDocument/2006/relationships/image" Target="../media/image3091.png"/><Relationship Id="rId904" Type="http://schemas.openxmlformats.org/officeDocument/2006/relationships/image" Target="../media/image3105.png"/><Relationship Id="rId33" Type="http://schemas.openxmlformats.org/officeDocument/2006/relationships/image" Target="../media/image2264.png"/><Relationship Id="rId129" Type="http://schemas.openxmlformats.org/officeDocument/2006/relationships/image" Target="../media/image2344.png"/><Relationship Id="rId280" Type="http://schemas.openxmlformats.org/officeDocument/2006/relationships/image" Target="../media/image2492.png"/><Relationship Id="rId336" Type="http://schemas.openxmlformats.org/officeDocument/2006/relationships/image" Target="../media/image2546.png"/><Relationship Id="rId501" Type="http://schemas.openxmlformats.org/officeDocument/2006/relationships/image" Target="../media/image2709.png"/><Relationship Id="rId543" Type="http://schemas.openxmlformats.org/officeDocument/2006/relationships/image" Target="../media/image2748.png"/><Relationship Id="rId946" Type="http://schemas.openxmlformats.org/officeDocument/2006/relationships/image" Target="../media/image3146.png"/><Relationship Id="rId988" Type="http://schemas.openxmlformats.org/officeDocument/2006/relationships/image" Target="../media/image3188.png"/><Relationship Id="rId75" Type="http://schemas.openxmlformats.org/officeDocument/2006/relationships/image" Target="../media/image2291.png"/><Relationship Id="rId140" Type="http://schemas.openxmlformats.org/officeDocument/2006/relationships/image" Target="../media/image2355.png"/><Relationship Id="rId182" Type="http://schemas.openxmlformats.org/officeDocument/2006/relationships/image" Target="../media/image2396.png"/><Relationship Id="rId378" Type="http://schemas.openxmlformats.org/officeDocument/2006/relationships/image" Target="../media/image2588.png"/><Relationship Id="rId403" Type="http://schemas.openxmlformats.org/officeDocument/2006/relationships/image" Target="../media/image2612.png"/><Relationship Id="rId585" Type="http://schemas.openxmlformats.org/officeDocument/2006/relationships/image" Target="../media/image2790.png"/><Relationship Id="rId750" Type="http://schemas.openxmlformats.org/officeDocument/2006/relationships/image" Target="../media/image2953.png"/><Relationship Id="rId792" Type="http://schemas.openxmlformats.org/officeDocument/2006/relationships/image" Target="../media/image2995.png"/><Relationship Id="rId806" Type="http://schemas.openxmlformats.org/officeDocument/2006/relationships/image" Target="../media/image3009.png"/><Relationship Id="rId848" Type="http://schemas.openxmlformats.org/officeDocument/2006/relationships/image" Target="../media/image3049.png"/><Relationship Id="rId6" Type="http://schemas.openxmlformats.org/officeDocument/2006/relationships/image" Target="../media/image2259.png"/><Relationship Id="rId238" Type="http://schemas.openxmlformats.org/officeDocument/2006/relationships/image" Target="../media/image2451.png"/><Relationship Id="rId445" Type="http://schemas.openxmlformats.org/officeDocument/2006/relationships/image" Target="../media/image2653.png"/><Relationship Id="rId487" Type="http://schemas.openxmlformats.org/officeDocument/2006/relationships/image" Target="../media/image2695.png"/><Relationship Id="rId610" Type="http://schemas.openxmlformats.org/officeDocument/2006/relationships/image" Target="../media/image2814.png"/><Relationship Id="rId652" Type="http://schemas.openxmlformats.org/officeDocument/2006/relationships/image" Target="../media/image2855.png"/><Relationship Id="rId694" Type="http://schemas.openxmlformats.org/officeDocument/2006/relationships/image" Target="../media/image2897.png"/><Relationship Id="rId708" Type="http://schemas.openxmlformats.org/officeDocument/2006/relationships/image" Target="../media/image2911.png"/><Relationship Id="rId915" Type="http://schemas.openxmlformats.org/officeDocument/2006/relationships/image" Target="../media/image3116.png"/><Relationship Id="rId291" Type="http://schemas.openxmlformats.org/officeDocument/2006/relationships/image" Target="../media/image2501.png"/><Relationship Id="rId305" Type="http://schemas.openxmlformats.org/officeDocument/2006/relationships/image" Target="../media/image2515.png"/><Relationship Id="rId347" Type="http://schemas.openxmlformats.org/officeDocument/2006/relationships/image" Target="../media/image2557.png"/><Relationship Id="rId512" Type="http://schemas.openxmlformats.org/officeDocument/2006/relationships/image" Target="../media/image2720.png"/><Relationship Id="rId957" Type="http://schemas.openxmlformats.org/officeDocument/2006/relationships/image" Target="../media/image3157.png"/><Relationship Id="rId999" Type="http://schemas.openxmlformats.org/officeDocument/2006/relationships/image" Target="../media/image3199.png"/><Relationship Id="rId44" Type="http://schemas.openxmlformats.org/officeDocument/2006/relationships/image" Target="../media/image220.png"/><Relationship Id="rId86" Type="http://schemas.openxmlformats.org/officeDocument/2006/relationships/image" Target="../media/image2302.png"/><Relationship Id="rId151" Type="http://schemas.openxmlformats.org/officeDocument/2006/relationships/image" Target="../media/image2366.png"/><Relationship Id="rId389" Type="http://schemas.openxmlformats.org/officeDocument/2006/relationships/image" Target="../media/image2599.png"/><Relationship Id="rId554" Type="http://schemas.openxmlformats.org/officeDocument/2006/relationships/image" Target="../media/image2759.png"/><Relationship Id="rId596" Type="http://schemas.openxmlformats.org/officeDocument/2006/relationships/image" Target="../media/image2800.png"/><Relationship Id="rId761" Type="http://schemas.openxmlformats.org/officeDocument/2006/relationships/image" Target="../media/image2964.png"/><Relationship Id="rId817" Type="http://schemas.openxmlformats.org/officeDocument/2006/relationships/image" Target="../media/image3020.png"/><Relationship Id="rId859" Type="http://schemas.openxmlformats.org/officeDocument/2006/relationships/image" Target="../media/image3060.png"/><Relationship Id="rId1002" Type="http://schemas.openxmlformats.org/officeDocument/2006/relationships/image" Target="../media/image3202.png"/><Relationship Id="rId193" Type="http://schemas.openxmlformats.org/officeDocument/2006/relationships/image" Target="../media/image2407.png"/><Relationship Id="rId207" Type="http://schemas.openxmlformats.org/officeDocument/2006/relationships/image" Target="../media/image2420.png"/><Relationship Id="rId249" Type="http://schemas.openxmlformats.org/officeDocument/2006/relationships/image" Target="../media/image2462.png"/><Relationship Id="rId414" Type="http://schemas.openxmlformats.org/officeDocument/2006/relationships/image" Target="../media/image2623.png"/><Relationship Id="rId456" Type="http://schemas.openxmlformats.org/officeDocument/2006/relationships/image" Target="../media/image2664.png"/><Relationship Id="rId498" Type="http://schemas.openxmlformats.org/officeDocument/2006/relationships/image" Target="../media/image2706.png"/><Relationship Id="rId621" Type="http://schemas.openxmlformats.org/officeDocument/2006/relationships/image" Target="../media/image2825.png"/><Relationship Id="rId663" Type="http://schemas.openxmlformats.org/officeDocument/2006/relationships/image" Target="../media/image2866.png"/><Relationship Id="rId870" Type="http://schemas.openxmlformats.org/officeDocument/2006/relationships/image" Target="../media/image3071.png"/><Relationship Id="rId13" Type="http://schemas.openxmlformats.org/officeDocument/2006/relationships/image" Target="../media/image7.png"/><Relationship Id="rId109" Type="http://schemas.openxmlformats.org/officeDocument/2006/relationships/image" Target="../media/image2324.png"/><Relationship Id="rId260" Type="http://schemas.openxmlformats.org/officeDocument/2006/relationships/image" Target="../media/image2473.png"/><Relationship Id="rId316" Type="http://schemas.openxmlformats.org/officeDocument/2006/relationships/image" Target="../media/image2526.png"/><Relationship Id="rId523" Type="http://schemas.openxmlformats.org/officeDocument/2006/relationships/image" Target="../media/image356.png"/><Relationship Id="rId719" Type="http://schemas.openxmlformats.org/officeDocument/2006/relationships/image" Target="../media/image2922.png"/><Relationship Id="rId926" Type="http://schemas.openxmlformats.org/officeDocument/2006/relationships/image" Target="../media/image3127.png"/><Relationship Id="rId968" Type="http://schemas.openxmlformats.org/officeDocument/2006/relationships/image" Target="../media/image3168.png"/><Relationship Id="rId55" Type="http://schemas.openxmlformats.org/officeDocument/2006/relationships/image" Target="../media/image2274.png"/><Relationship Id="rId97" Type="http://schemas.openxmlformats.org/officeDocument/2006/relationships/image" Target="../media/image2312.png"/><Relationship Id="rId120" Type="http://schemas.openxmlformats.org/officeDocument/2006/relationships/image" Target="../media/image2335.png"/><Relationship Id="rId358" Type="http://schemas.openxmlformats.org/officeDocument/2006/relationships/image" Target="../media/image2568.png"/><Relationship Id="rId565" Type="http://schemas.openxmlformats.org/officeDocument/2006/relationships/image" Target="../media/image2770.png"/><Relationship Id="rId730" Type="http://schemas.openxmlformats.org/officeDocument/2006/relationships/image" Target="../media/image2933.png"/><Relationship Id="rId772" Type="http://schemas.openxmlformats.org/officeDocument/2006/relationships/image" Target="../media/image2975.png"/><Relationship Id="rId828" Type="http://schemas.openxmlformats.org/officeDocument/2006/relationships/image" Target="../media/image3030.png"/><Relationship Id="rId1013" Type="http://schemas.openxmlformats.org/officeDocument/2006/relationships/image" Target="../media/image3211.png"/><Relationship Id="rId162" Type="http://schemas.openxmlformats.org/officeDocument/2006/relationships/image" Target="../media/image171.png"/><Relationship Id="rId218" Type="http://schemas.openxmlformats.org/officeDocument/2006/relationships/image" Target="../media/image2431.png"/><Relationship Id="rId425" Type="http://schemas.openxmlformats.org/officeDocument/2006/relationships/image" Target="../media/image2634.png"/><Relationship Id="rId467" Type="http://schemas.openxmlformats.org/officeDocument/2006/relationships/image" Target="../media/image2675.png"/><Relationship Id="rId632" Type="http://schemas.openxmlformats.org/officeDocument/2006/relationships/image" Target="../media/image2836.png"/><Relationship Id="rId271" Type="http://schemas.openxmlformats.org/officeDocument/2006/relationships/image" Target="../media/image2483.png"/><Relationship Id="rId674" Type="http://schemas.openxmlformats.org/officeDocument/2006/relationships/image" Target="../media/image2877.png"/><Relationship Id="rId881" Type="http://schemas.openxmlformats.org/officeDocument/2006/relationships/image" Target="../media/image3082.png"/><Relationship Id="rId937" Type="http://schemas.openxmlformats.org/officeDocument/2006/relationships/image" Target="../media/image3138.png"/><Relationship Id="rId979" Type="http://schemas.openxmlformats.org/officeDocument/2006/relationships/image" Target="../media/image3179.png"/><Relationship Id="rId24" Type="http://schemas.openxmlformats.org/officeDocument/2006/relationships/image" Target="../media/image14.png"/><Relationship Id="rId66" Type="http://schemas.openxmlformats.org/officeDocument/2006/relationships/image" Target="../media/image2283.png"/><Relationship Id="rId131" Type="http://schemas.openxmlformats.org/officeDocument/2006/relationships/image" Target="../media/image2346.png"/><Relationship Id="rId327" Type="http://schemas.openxmlformats.org/officeDocument/2006/relationships/image" Target="../media/image2537.png"/><Relationship Id="rId369" Type="http://schemas.openxmlformats.org/officeDocument/2006/relationships/image" Target="../media/image2579.png"/><Relationship Id="rId534" Type="http://schemas.openxmlformats.org/officeDocument/2006/relationships/image" Target="../media/image2739.png"/><Relationship Id="rId576" Type="http://schemas.openxmlformats.org/officeDocument/2006/relationships/image" Target="../media/image2781.png"/><Relationship Id="rId741" Type="http://schemas.openxmlformats.org/officeDocument/2006/relationships/image" Target="../media/image2944.png"/><Relationship Id="rId783" Type="http://schemas.openxmlformats.org/officeDocument/2006/relationships/image" Target="../media/image2986.png"/><Relationship Id="rId839" Type="http://schemas.openxmlformats.org/officeDocument/2006/relationships/image" Target="../media/image3041.png"/><Relationship Id="rId990" Type="http://schemas.openxmlformats.org/officeDocument/2006/relationships/image" Target="../media/image3190.png"/><Relationship Id="rId173" Type="http://schemas.openxmlformats.org/officeDocument/2006/relationships/image" Target="../media/image2387.png"/><Relationship Id="rId229" Type="http://schemas.openxmlformats.org/officeDocument/2006/relationships/image" Target="../media/image2442.png"/><Relationship Id="rId380" Type="http://schemas.openxmlformats.org/officeDocument/2006/relationships/image" Target="../media/image2590.png"/><Relationship Id="rId436" Type="http://schemas.openxmlformats.org/officeDocument/2006/relationships/image" Target="../media/image2645.png"/><Relationship Id="rId601" Type="http://schemas.openxmlformats.org/officeDocument/2006/relationships/image" Target="../media/image2805.png"/><Relationship Id="rId643" Type="http://schemas.openxmlformats.org/officeDocument/2006/relationships/image" Target="../media/image2846.png"/><Relationship Id="rId240" Type="http://schemas.openxmlformats.org/officeDocument/2006/relationships/image" Target="../media/image2453.png"/><Relationship Id="rId478" Type="http://schemas.openxmlformats.org/officeDocument/2006/relationships/image" Target="../media/image2686.png"/><Relationship Id="rId685" Type="http://schemas.openxmlformats.org/officeDocument/2006/relationships/image" Target="../media/image2888.png"/><Relationship Id="rId850" Type="http://schemas.openxmlformats.org/officeDocument/2006/relationships/image" Target="../media/image3051.png"/><Relationship Id="rId892" Type="http://schemas.openxmlformats.org/officeDocument/2006/relationships/image" Target="../media/image3093.png"/><Relationship Id="rId906" Type="http://schemas.openxmlformats.org/officeDocument/2006/relationships/image" Target="../media/image3107.png"/><Relationship Id="rId948" Type="http://schemas.openxmlformats.org/officeDocument/2006/relationships/image" Target="../media/image3148.png"/><Relationship Id="rId35" Type="http://schemas.openxmlformats.org/officeDocument/2006/relationships/image" Target="../media/image24.png"/><Relationship Id="rId77" Type="http://schemas.openxmlformats.org/officeDocument/2006/relationships/image" Target="../media/image2293.png"/><Relationship Id="rId100" Type="http://schemas.openxmlformats.org/officeDocument/2006/relationships/image" Target="../media/image2315.png"/><Relationship Id="rId282" Type="http://schemas.openxmlformats.org/officeDocument/2006/relationships/image" Target="../media/image2494.png"/><Relationship Id="rId338" Type="http://schemas.openxmlformats.org/officeDocument/2006/relationships/image" Target="../media/image2548.png"/><Relationship Id="rId503" Type="http://schemas.openxmlformats.org/officeDocument/2006/relationships/image" Target="../media/image2711.png"/><Relationship Id="rId545" Type="http://schemas.openxmlformats.org/officeDocument/2006/relationships/image" Target="../media/image2750.png"/><Relationship Id="rId587" Type="http://schemas.openxmlformats.org/officeDocument/2006/relationships/image" Target="../media/image2792.png"/><Relationship Id="rId710" Type="http://schemas.openxmlformats.org/officeDocument/2006/relationships/image" Target="../media/image2913.png"/><Relationship Id="rId752" Type="http://schemas.openxmlformats.org/officeDocument/2006/relationships/image" Target="../media/image2955.png"/><Relationship Id="rId808" Type="http://schemas.openxmlformats.org/officeDocument/2006/relationships/image" Target="../media/image3011.png"/><Relationship Id="rId8" Type="http://schemas.openxmlformats.org/officeDocument/2006/relationships/image" Target="../media/image1.png"/><Relationship Id="rId142" Type="http://schemas.openxmlformats.org/officeDocument/2006/relationships/image" Target="../media/image2357.png"/><Relationship Id="rId184" Type="http://schemas.openxmlformats.org/officeDocument/2006/relationships/image" Target="../media/image2398.png"/><Relationship Id="rId391" Type="http://schemas.openxmlformats.org/officeDocument/2006/relationships/image" Target="../media/image2600.png"/><Relationship Id="rId405" Type="http://schemas.openxmlformats.org/officeDocument/2006/relationships/image" Target="../media/image2614.png"/><Relationship Id="rId447" Type="http://schemas.openxmlformats.org/officeDocument/2006/relationships/image" Target="../media/image2655.png"/><Relationship Id="rId612" Type="http://schemas.openxmlformats.org/officeDocument/2006/relationships/image" Target="../media/image2816.png"/><Relationship Id="rId794" Type="http://schemas.openxmlformats.org/officeDocument/2006/relationships/image" Target="../media/image2997.png"/><Relationship Id="rId251" Type="http://schemas.openxmlformats.org/officeDocument/2006/relationships/image" Target="../media/image2464.png"/><Relationship Id="rId489" Type="http://schemas.openxmlformats.org/officeDocument/2006/relationships/image" Target="../media/image2697.png"/><Relationship Id="rId654" Type="http://schemas.openxmlformats.org/officeDocument/2006/relationships/image" Target="../media/image2857.png"/><Relationship Id="rId696" Type="http://schemas.openxmlformats.org/officeDocument/2006/relationships/image" Target="../media/image2899.png"/><Relationship Id="rId861" Type="http://schemas.openxmlformats.org/officeDocument/2006/relationships/image" Target="../media/image3062.png"/><Relationship Id="rId917" Type="http://schemas.openxmlformats.org/officeDocument/2006/relationships/image" Target="../media/image3118.png"/><Relationship Id="rId959" Type="http://schemas.openxmlformats.org/officeDocument/2006/relationships/image" Target="../media/image3159.png"/><Relationship Id="rId46" Type="http://schemas.openxmlformats.org/officeDocument/2006/relationships/image" Target="../media/image2268.png"/><Relationship Id="rId293" Type="http://schemas.openxmlformats.org/officeDocument/2006/relationships/image" Target="../media/image2503.png"/><Relationship Id="rId307" Type="http://schemas.openxmlformats.org/officeDocument/2006/relationships/image" Target="../media/image2517.png"/><Relationship Id="rId349" Type="http://schemas.openxmlformats.org/officeDocument/2006/relationships/image" Target="../media/image2559.png"/><Relationship Id="rId514" Type="http://schemas.openxmlformats.org/officeDocument/2006/relationships/image" Target="../media/image2722.png"/><Relationship Id="rId556" Type="http://schemas.openxmlformats.org/officeDocument/2006/relationships/image" Target="../media/image2761.png"/><Relationship Id="rId721" Type="http://schemas.openxmlformats.org/officeDocument/2006/relationships/image" Target="../media/image2924.png"/><Relationship Id="rId763" Type="http://schemas.openxmlformats.org/officeDocument/2006/relationships/image" Target="../media/image2966.png"/><Relationship Id="rId88" Type="http://schemas.openxmlformats.org/officeDocument/2006/relationships/image" Target="../media/image2304.png"/><Relationship Id="rId111" Type="http://schemas.openxmlformats.org/officeDocument/2006/relationships/image" Target="../media/image2326.png"/><Relationship Id="rId153" Type="http://schemas.openxmlformats.org/officeDocument/2006/relationships/image" Target="../media/image2368.png"/><Relationship Id="rId195" Type="http://schemas.openxmlformats.org/officeDocument/2006/relationships/image" Target="../media/image2409.png"/><Relationship Id="rId209" Type="http://schemas.openxmlformats.org/officeDocument/2006/relationships/image" Target="../media/image2422.png"/><Relationship Id="rId360" Type="http://schemas.openxmlformats.org/officeDocument/2006/relationships/image" Target="../media/image2570.png"/><Relationship Id="rId416" Type="http://schemas.openxmlformats.org/officeDocument/2006/relationships/image" Target="../media/image2625.png"/><Relationship Id="rId598" Type="http://schemas.openxmlformats.org/officeDocument/2006/relationships/image" Target="../media/image2802.png"/><Relationship Id="rId819" Type="http://schemas.openxmlformats.org/officeDocument/2006/relationships/image" Target="../media/image255.png"/><Relationship Id="rId970" Type="http://schemas.openxmlformats.org/officeDocument/2006/relationships/image" Target="../media/image3170.png"/><Relationship Id="rId1004" Type="http://schemas.openxmlformats.org/officeDocument/2006/relationships/image" Target="../media/image3204.png"/><Relationship Id="rId220" Type="http://schemas.openxmlformats.org/officeDocument/2006/relationships/image" Target="../media/image2433.png"/><Relationship Id="rId458" Type="http://schemas.openxmlformats.org/officeDocument/2006/relationships/image" Target="../media/image2666.png"/><Relationship Id="rId623" Type="http://schemas.openxmlformats.org/officeDocument/2006/relationships/image" Target="../media/image2827.png"/><Relationship Id="rId665" Type="http://schemas.openxmlformats.org/officeDocument/2006/relationships/image" Target="../media/image2868.png"/><Relationship Id="rId830" Type="http://schemas.openxmlformats.org/officeDocument/2006/relationships/image" Target="../media/image3032.png"/><Relationship Id="rId872" Type="http://schemas.openxmlformats.org/officeDocument/2006/relationships/image" Target="../media/image3073.png"/><Relationship Id="rId928" Type="http://schemas.openxmlformats.org/officeDocument/2006/relationships/image" Target="../media/image3129.png"/><Relationship Id="rId15" Type="http://schemas.openxmlformats.org/officeDocument/2006/relationships/image" Target="../media/image3.png"/><Relationship Id="rId57" Type="http://schemas.openxmlformats.org/officeDocument/2006/relationships/image" Target="../media/image2276.png"/><Relationship Id="rId262" Type="http://schemas.openxmlformats.org/officeDocument/2006/relationships/image" Target="../media/image2474.png"/><Relationship Id="rId318" Type="http://schemas.openxmlformats.org/officeDocument/2006/relationships/image" Target="../media/image2528.png"/><Relationship Id="rId525" Type="http://schemas.openxmlformats.org/officeDocument/2006/relationships/image" Target="../media/image2732.png"/><Relationship Id="rId567" Type="http://schemas.openxmlformats.org/officeDocument/2006/relationships/image" Target="../media/image2772.png"/><Relationship Id="rId732" Type="http://schemas.openxmlformats.org/officeDocument/2006/relationships/image" Target="../media/image2935.png"/><Relationship Id="rId99" Type="http://schemas.openxmlformats.org/officeDocument/2006/relationships/image" Target="../media/image2314.png"/><Relationship Id="rId122" Type="http://schemas.openxmlformats.org/officeDocument/2006/relationships/image" Target="../media/image2337.png"/><Relationship Id="rId164" Type="http://schemas.openxmlformats.org/officeDocument/2006/relationships/image" Target="../media/image2378.png"/><Relationship Id="rId371" Type="http://schemas.openxmlformats.org/officeDocument/2006/relationships/image" Target="../media/image2581.png"/><Relationship Id="rId774" Type="http://schemas.openxmlformats.org/officeDocument/2006/relationships/image" Target="../media/image2977.png"/><Relationship Id="rId981" Type="http://schemas.openxmlformats.org/officeDocument/2006/relationships/image" Target="../media/image3181.png"/><Relationship Id="rId1015" Type="http://schemas.openxmlformats.org/officeDocument/2006/relationships/image" Target="../media/image3213.png"/><Relationship Id="rId427" Type="http://schemas.openxmlformats.org/officeDocument/2006/relationships/image" Target="../media/image2636.png"/><Relationship Id="rId469" Type="http://schemas.openxmlformats.org/officeDocument/2006/relationships/image" Target="../media/image2677.png"/><Relationship Id="rId634" Type="http://schemas.openxmlformats.org/officeDocument/2006/relationships/image" Target="../media/image2838.png"/><Relationship Id="rId676" Type="http://schemas.openxmlformats.org/officeDocument/2006/relationships/image" Target="../media/image2879.png"/><Relationship Id="rId841" Type="http://schemas.openxmlformats.org/officeDocument/2006/relationships/image" Target="../media/image3043.png"/><Relationship Id="rId883" Type="http://schemas.openxmlformats.org/officeDocument/2006/relationships/image" Target="../media/image3084.png"/><Relationship Id="rId26" Type="http://schemas.openxmlformats.org/officeDocument/2006/relationships/image" Target="../media/image15.png"/><Relationship Id="rId231" Type="http://schemas.openxmlformats.org/officeDocument/2006/relationships/image" Target="../media/image2444.png"/><Relationship Id="rId273" Type="http://schemas.openxmlformats.org/officeDocument/2006/relationships/image" Target="../media/image2485.png"/><Relationship Id="rId329" Type="http://schemas.openxmlformats.org/officeDocument/2006/relationships/image" Target="../media/image2539.png"/><Relationship Id="rId480" Type="http://schemas.openxmlformats.org/officeDocument/2006/relationships/image" Target="../media/image2688.png"/><Relationship Id="rId536" Type="http://schemas.openxmlformats.org/officeDocument/2006/relationships/image" Target="../media/image2741.png"/><Relationship Id="rId701" Type="http://schemas.openxmlformats.org/officeDocument/2006/relationships/image" Target="../media/image2904.png"/><Relationship Id="rId939" Type="http://schemas.openxmlformats.org/officeDocument/2006/relationships/image" Target="../media/image3140.png"/><Relationship Id="rId68" Type="http://schemas.openxmlformats.org/officeDocument/2006/relationships/image" Target="../media/image2284.png"/><Relationship Id="rId133" Type="http://schemas.openxmlformats.org/officeDocument/2006/relationships/image" Target="../media/image2348.png"/><Relationship Id="rId175" Type="http://schemas.openxmlformats.org/officeDocument/2006/relationships/image" Target="../media/image2389.png"/><Relationship Id="rId340" Type="http://schemas.openxmlformats.org/officeDocument/2006/relationships/image" Target="../media/image2550.png"/><Relationship Id="rId578" Type="http://schemas.openxmlformats.org/officeDocument/2006/relationships/image" Target="../media/image2783.png"/><Relationship Id="rId743" Type="http://schemas.openxmlformats.org/officeDocument/2006/relationships/image" Target="../media/image2946.png"/><Relationship Id="rId785" Type="http://schemas.openxmlformats.org/officeDocument/2006/relationships/image" Target="../media/image2988.png"/><Relationship Id="rId950" Type="http://schemas.openxmlformats.org/officeDocument/2006/relationships/image" Target="../media/image3150.png"/><Relationship Id="rId992" Type="http://schemas.openxmlformats.org/officeDocument/2006/relationships/image" Target="../media/image3192.png"/><Relationship Id="rId200" Type="http://schemas.openxmlformats.org/officeDocument/2006/relationships/image" Target="../media/image2414.png"/><Relationship Id="rId382" Type="http://schemas.openxmlformats.org/officeDocument/2006/relationships/image" Target="../media/image2592.png"/><Relationship Id="rId438" Type="http://schemas.openxmlformats.org/officeDocument/2006/relationships/image" Target="../media/image541.png"/><Relationship Id="rId603" Type="http://schemas.openxmlformats.org/officeDocument/2006/relationships/image" Target="../media/image2807.png"/><Relationship Id="rId645" Type="http://schemas.openxmlformats.org/officeDocument/2006/relationships/image" Target="../media/image2848.png"/><Relationship Id="rId687" Type="http://schemas.openxmlformats.org/officeDocument/2006/relationships/image" Target="../media/image2890.png"/><Relationship Id="rId810" Type="http://schemas.openxmlformats.org/officeDocument/2006/relationships/image" Target="../media/image3013.png"/><Relationship Id="rId852" Type="http://schemas.openxmlformats.org/officeDocument/2006/relationships/image" Target="../media/image3053.png"/><Relationship Id="rId908" Type="http://schemas.openxmlformats.org/officeDocument/2006/relationships/image" Target="../media/image3109.png"/><Relationship Id="rId242" Type="http://schemas.openxmlformats.org/officeDocument/2006/relationships/image" Target="../media/image2455.png"/><Relationship Id="rId284" Type="http://schemas.openxmlformats.org/officeDocument/2006/relationships/image" Target="../media/image2496.png"/><Relationship Id="rId491" Type="http://schemas.openxmlformats.org/officeDocument/2006/relationships/image" Target="../media/image2699.png"/><Relationship Id="rId505" Type="http://schemas.openxmlformats.org/officeDocument/2006/relationships/image" Target="../media/image2713.png"/><Relationship Id="rId712" Type="http://schemas.openxmlformats.org/officeDocument/2006/relationships/image" Target="../media/image2915.png"/><Relationship Id="rId894" Type="http://schemas.openxmlformats.org/officeDocument/2006/relationships/image" Target="../media/image3095.png"/><Relationship Id="rId37" Type="http://schemas.openxmlformats.org/officeDocument/2006/relationships/image" Target="../media/image227.png"/><Relationship Id="rId79" Type="http://schemas.openxmlformats.org/officeDocument/2006/relationships/image" Target="../media/image2295.png"/><Relationship Id="rId102" Type="http://schemas.openxmlformats.org/officeDocument/2006/relationships/image" Target="../media/image2317.png"/><Relationship Id="rId144" Type="http://schemas.openxmlformats.org/officeDocument/2006/relationships/image" Target="../media/image2359.png"/><Relationship Id="rId547" Type="http://schemas.openxmlformats.org/officeDocument/2006/relationships/image" Target="../media/image2752.png"/><Relationship Id="rId589" Type="http://schemas.openxmlformats.org/officeDocument/2006/relationships/image" Target="../media/image2794.png"/><Relationship Id="rId754" Type="http://schemas.openxmlformats.org/officeDocument/2006/relationships/image" Target="../media/image2957.png"/><Relationship Id="rId796" Type="http://schemas.openxmlformats.org/officeDocument/2006/relationships/image" Target="../media/image2999.png"/><Relationship Id="rId961" Type="http://schemas.openxmlformats.org/officeDocument/2006/relationships/image" Target="../media/image3161.png"/><Relationship Id="rId90" Type="http://schemas.openxmlformats.org/officeDocument/2006/relationships/image" Target="../media/image2306.png"/><Relationship Id="rId186" Type="http://schemas.openxmlformats.org/officeDocument/2006/relationships/image" Target="../media/image2400.png"/><Relationship Id="rId351" Type="http://schemas.openxmlformats.org/officeDocument/2006/relationships/image" Target="../media/image2561.png"/><Relationship Id="rId393" Type="http://schemas.openxmlformats.org/officeDocument/2006/relationships/image" Target="../media/image2602.png"/><Relationship Id="rId407" Type="http://schemas.openxmlformats.org/officeDocument/2006/relationships/image" Target="../media/image2616.png"/><Relationship Id="rId449" Type="http://schemas.openxmlformats.org/officeDocument/2006/relationships/image" Target="../media/image2657.png"/><Relationship Id="rId614" Type="http://schemas.openxmlformats.org/officeDocument/2006/relationships/image" Target="../media/image2818.png"/><Relationship Id="rId656" Type="http://schemas.openxmlformats.org/officeDocument/2006/relationships/image" Target="../media/image2859.png"/><Relationship Id="rId821" Type="http://schemas.openxmlformats.org/officeDocument/2006/relationships/image" Target="../media/image3023.png"/><Relationship Id="rId863" Type="http://schemas.openxmlformats.org/officeDocument/2006/relationships/image" Target="../media/image3064.png"/><Relationship Id="rId211" Type="http://schemas.openxmlformats.org/officeDocument/2006/relationships/image" Target="../media/image2424.png"/><Relationship Id="rId253" Type="http://schemas.openxmlformats.org/officeDocument/2006/relationships/image" Target="../media/image2466.png"/><Relationship Id="rId295" Type="http://schemas.openxmlformats.org/officeDocument/2006/relationships/image" Target="../media/image2505.png"/><Relationship Id="rId309" Type="http://schemas.openxmlformats.org/officeDocument/2006/relationships/image" Target="../media/image2519.png"/><Relationship Id="rId460" Type="http://schemas.openxmlformats.org/officeDocument/2006/relationships/image" Target="../media/image2668.png"/><Relationship Id="rId516" Type="http://schemas.openxmlformats.org/officeDocument/2006/relationships/image" Target="../media/image2724.png"/><Relationship Id="rId698" Type="http://schemas.openxmlformats.org/officeDocument/2006/relationships/image" Target="../media/image2901.png"/><Relationship Id="rId919" Type="http://schemas.openxmlformats.org/officeDocument/2006/relationships/image" Target="../media/image3120.png"/><Relationship Id="rId48" Type="http://schemas.openxmlformats.org/officeDocument/2006/relationships/image" Target="../media/image2269.png"/><Relationship Id="rId113" Type="http://schemas.openxmlformats.org/officeDocument/2006/relationships/image" Target="../media/image2328.png"/><Relationship Id="rId320" Type="http://schemas.openxmlformats.org/officeDocument/2006/relationships/image" Target="../media/image2530.png"/><Relationship Id="rId558" Type="http://schemas.openxmlformats.org/officeDocument/2006/relationships/image" Target="../media/image2763.png"/><Relationship Id="rId723" Type="http://schemas.openxmlformats.org/officeDocument/2006/relationships/image" Target="../media/image2926.png"/><Relationship Id="rId765" Type="http://schemas.openxmlformats.org/officeDocument/2006/relationships/image" Target="../media/image2968.png"/><Relationship Id="rId930" Type="http://schemas.openxmlformats.org/officeDocument/2006/relationships/image" Target="../media/image3131.png"/><Relationship Id="rId972" Type="http://schemas.openxmlformats.org/officeDocument/2006/relationships/image" Target="../media/image3172.png"/><Relationship Id="rId1006" Type="http://schemas.openxmlformats.org/officeDocument/2006/relationships/image" Target="../media/image3205.png"/><Relationship Id="rId155" Type="http://schemas.openxmlformats.org/officeDocument/2006/relationships/image" Target="../media/image2370.png"/><Relationship Id="rId197" Type="http://schemas.openxmlformats.org/officeDocument/2006/relationships/image" Target="../media/image2411.png"/><Relationship Id="rId362" Type="http://schemas.openxmlformats.org/officeDocument/2006/relationships/image" Target="../media/image2572.png"/><Relationship Id="rId418" Type="http://schemas.openxmlformats.org/officeDocument/2006/relationships/image" Target="../media/image2627.png"/><Relationship Id="rId625" Type="http://schemas.openxmlformats.org/officeDocument/2006/relationships/image" Target="../media/image2829.png"/><Relationship Id="rId832" Type="http://schemas.openxmlformats.org/officeDocument/2006/relationships/image" Target="../media/image3034.png"/><Relationship Id="rId222" Type="http://schemas.openxmlformats.org/officeDocument/2006/relationships/image" Target="../media/image2435.png"/><Relationship Id="rId264" Type="http://schemas.openxmlformats.org/officeDocument/2006/relationships/image" Target="../media/image2476.png"/><Relationship Id="rId471" Type="http://schemas.openxmlformats.org/officeDocument/2006/relationships/image" Target="../media/image2679.png"/><Relationship Id="rId667" Type="http://schemas.openxmlformats.org/officeDocument/2006/relationships/image" Target="../media/image2870.png"/><Relationship Id="rId874" Type="http://schemas.openxmlformats.org/officeDocument/2006/relationships/image" Target="../media/image3075.png"/><Relationship Id="rId17" Type="http://schemas.openxmlformats.org/officeDocument/2006/relationships/image" Target="../media/image2261.png"/><Relationship Id="rId59" Type="http://schemas.openxmlformats.org/officeDocument/2006/relationships/image" Target="../media/image42.png"/><Relationship Id="rId124" Type="http://schemas.openxmlformats.org/officeDocument/2006/relationships/image" Target="../media/image2339.png"/><Relationship Id="rId527" Type="http://schemas.openxmlformats.org/officeDocument/2006/relationships/image" Target="../media/image2734.png"/><Relationship Id="rId569" Type="http://schemas.openxmlformats.org/officeDocument/2006/relationships/image" Target="../media/image2774.png"/><Relationship Id="rId734" Type="http://schemas.openxmlformats.org/officeDocument/2006/relationships/image" Target="../media/image2937.png"/><Relationship Id="rId776" Type="http://schemas.openxmlformats.org/officeDocument/2006/relationships/image" Target="../media/image2979.png"/><Relationship Id="rId941" Type="http://schemas.openxmlformats.org/officeDocument/2006/relationships/image" Target="../media/image1714.png"/><Relationship Id="rId983" Type="http://schemas.openxmlformats.org/officeDocument/2006/relationships/image" Target="../media/image3183.png"/><Relationship Id="rId70" Type="http://schemas.openxmlformats.org/officeDocument/2006/relationships/image" Target="../media/image2286.png"/><Relationship Id="rId166" Type="http://schemas.openxmlformats.org/officeDocument/2006/relationships/image" Target="../media/image2380.png"/><Relationship Id="rId331" Type="http://schemas.openxmlformats.org/officeDocument/2006/relationships/image" Target="../media/image2541.png"/><Relationship Id="rId373" Type="http://schemas.openxmlformats.org/officeDocument/2006/relationships/image" Target="../media/image2583.png"/><Relationship Id="rId429" Type="http://schemas.openxmlformats.org/officeDocument/2006/relationships/image" Target="../media/image2638.png"/><Relationship Id="rId580" Type="http://schemas.openxmlformats.org/officeDocument/2006/relationships/image" Target="../media/image2785.png"/><Relationship Id="rId636" Type="http://schemas.openxmlformats.org/officeDocument/2006/relationships/image" Target="../media/image2840.png"/><Relationship Id="rId801" Type="http://schemas.openxmlformats.org/officeDocument/2006/relationships/image" Target="../media/image3004.png"/><Relationship Id="rId1017" Type="http://schemas.openxmlformats.org/officeDocument/2006/relationships/image" Target="../media/image3215.png"/><Relationship Id="rId1" Type="http://schemas.openxmlformats.org/officeDocument/2006/relationships/slideLayout" Target="../slideLayouts/slideLayout2.xml"/><Relationship Id="rId233" Type="http://schemas.openxmlformats.org/officeDocument/2006/relationships/image" Target="../media/image2446.png"/><Relationship Id="rId440" Type="http://schemas.openxmlformats.org/officeDocument/2006/relationships/image" Target="../media/image2648.png"/><Relationship Id="rId678" Type="http://schemas.openxmlformats.org/officeDocument/2006/relationships/image" Target="../media/image2881.png"/><Relationship Id="rId843" Type="http://schemas.openxmlformats.org/officeDocument/2006/relationships/image" Target="../media/image3045.png"/><Relationship Id="rId885" Type="http://schemas.openxmlformats.org/officeDocument/2006/relationships/image" Target="../media/image3086.png"/><Relationship Id="rId28" Type="http://schemas.openxmlformats.org/officeDocument/2006/relationships/image" Target="../media/image16.png"/><Relationship Id="rId275" Type="http://schemas.openxmlformats.org/officeDocument/2006/relationships/image" Target="../media/image2487.png"/><Relationship Id="rId300" Type="http://schemas.openxmlformats.org/officeDocument/2006/relationships/image" Target="../media/image2510.png"/><Relationship Id="rId482" Type="http://schemas.openxmlformats.org/officeDocument/2006/relationships/image" Target="../media/image2690.png"/><Relationship Id="rId538" Type="http://schemas.openxmlformats.org/officeDocument/2006/relationships/image" Target="../media/image2743.png"/><Relationship Id="rId703" Type="http://schemas.openxmlformats.org/officeDocument/2006/relationships/image" Target="../media/image2906.png"/><Relationship Id="rId745" Type="http://schemas.openxmlformats.org/officeDocument/2006/relationships/image" Target="../media/image2948.png"/><Relationship Id="rId910" Type="http://schemas.openxmlformats.org/officeDocument/2006/relationships/image" Target="../media/image3111.png"/><Relationship Id="rId952" Type="http://schemas.openxmlformats.org/officeDocument/2006/relationships/image" Target="../media/image3152.png"/><Relationship Id="rId81" Type="http://schemas.openxmlformats.org/officeDocument/2006/relationships/image" Target="../media/image2297.png"/><Relationship Id="rId135" Type="http://schemas.openxmlformats.org/officeDocument/2006/relationships/image" Target="../media/image2350.png"/><Relationship Id="rId177" Type="http://schemas.openxmlformats.org/officeDocument/2006/relationships/image" Target="../media/image2391.png"/><Relationship Id="rId342" Type="http://schemas.openxmlformats.org/officeDocument/2006/relationships/image" Target="../media/image2552.png"/><Relationship Id="rId384" Type="http://schemas.openxmlformats.org/officeDocument/2006/relationships/image" Target="../media/image2594.png"/><Relationship Id="rId591" Type="http://schemas.openxmlformats.org/officeDocument/2006/relationships/image" Target="../media/image2796.png"/><Relationship Id="rId605" Type="http://schemas.openxmlformats.org/officeDocument/2006/relationships/image" Target="../media/image2809.png"/><Relationship Id="rId787" Type="http://schemas.openxmlformats.org/officeDocument/2006/relationships/image" Target="../media/image2990.png"/><Relationship Id="rId812" Type="http://schemas.openxmlformats.org/officeDocument/2006/relationships/image" Target="../media/image3015.png"/><Relationship Id="rId994" Type="http://schemas.openxmlformats.org/officeDocument/2006/relationships/image" Target="../media/image3194.png"/><Relationship Id="rId202" Type="http://schemas.openxmlformats.org/officeDocument/2006/relationships/image" Target="../media/image2416.png"/><Relationship Id="rId244" Type="http://schemas.openxmlformats.org/officeDocument/2006/relationships/image" Target="../media/image2457.png"/><Relationship Id="rId647" Type="http://schemas.openxmlformats.org/officeDocument/2006/relationships/image" Target="../media/image2850.png"/><Relationship Id="rId689" Type="http://schemas.openxmlformats.org/officeDocument/2006/relationships/image" Target="../media/image2892.png"/><Relationship Id="rId854" Type="http://schemas.openxmlformats.org/officeDocument/2006/relationships/image" Target="../media/image3055.png"/><Relationship Id="rId896" Type="http://schemas.openxmlformats.org/officeDocument/2006/relationships/image" Target="../media/image3097.png"/><Relationship Id="rId39" Type="http://schemas.openxmlformats.org/officeDocument/2006/relationships/image" Target="../media/image25.png"/><Relationship Id="rId286" Type="http://schemas.openxmlformats.org/officeDocument/2006/relationships/image" Target="../media/image2498.png"/><Relationship Id="rId451" Type="http://schemas.openxmlformats.org/officeDocument/2006/relationships/image" Target="../media/image2659.png"/><Relationship Id="rId493" Type="http://schemas.openxmlformats.org/officeDocument/2006/relationships/image" Target="../media/image2701.png"/><Relationship Id="rId507" Type="http://schemas.openxmlformats.org/officeDocument/2006/relationships/image" Target="../media/image2715.png"/><Relationship Id="rId549" Type="http://schemas.openxmlformats.org/officeDocument/2006/relationships/image" Target="../media/image2754.png"/><Relationship Id="rId714" Type="http://schemas.openxmlformats.org/officeDocument/2006/relationships/image" Target="../media/image2917.png"/><Relationship Id="rId756" Type="http://schemas.openxmlformats.org/officeDocument/2006/relationships/image" Target="../media/image2959.png"/><Relationship Id="rId921" Type="http://schemas.openxmlformats.org/officeDocument/2006/relationships/image" Target="../media/image3122.png"/><Relationship Id="rId50" Type="http://schemas.openxmlformats.org/officeDocument/2006/relationships/image" Target="../media/image2271.png"/><Relationship Id="rId104" Type="http://schemas.openxmlformats.org/officeDocument/2006/relationships/image" Target="../media/image2319.png"/><Relationship Id="rId146" Type="http://schemas.openxmlformats.org/officeDocument/2006/relationships/image" Target="../media/image2361.png"/><Relationship Id="rId188" Type="http://schemas.openxmlformats.org/officeDocument/2006/relationships/image" Target="../media/image2402.png"/><Relationship Id="rId311" Type="http://schemas.openxmlformats.org/officeDocument/2006/relationships/image" Target="../media/image2521.png"/><Relationship Id="rId353" Type="http://schemas.openxmlformats.org/officeDocument/2006/relationships/image" Target="../media/image2563.png"/><Relationship Id="rId395" Type="http://schemas.openxmlformats.org/officeDocument/2006/relationships/image" Target="../media/image2604.png"/><Relationship Id="rId409" Type="http://schemas.openxmlformats.org/officeDocument/2006/relationships/image" Target="../media/image2618.png"/><Relationship Id="rId560" Type="http://schemas.openxmlformats.org/officeDocument/2006/relationships/image" Target="../media/image2765.png"/><Relationship Id="rId798" Type="http://schemas.openxmlformats.org/officeDocument/2006/relationships/image" Target="../media/image3001.png"/><Relationship Id="rId963" Type="http://schemas.openxmlformats.org/officeDocument/2006/relationships/image" Target="../media/image3163.png"/><Relationship Id="rId92" Type="http://schemas.openxmlformats.org/officeDocument/2006/relationships/image" Target="../media/image2308.png"/><Relationship Id="rId213" Type="http://schemas.openxmlformats.org/officeDocument/2006/relationships/image" Target="../media/image2426.png"/><Relationship Id="rId420" Type="http://schemas.openxmlformats.org/officeDocument/2006/relationships/image" Target="../media/image2629.png"/><Relationship Id="rId616" Type="http://schemas.openxmlformats.org/officeDocument/2006/relationships/image" Target="../media/image2820.png"/><Relationship Id="rId658" Type="http://schemas.openxmlformats.org/officeDocument/2006/relationships/image" Target="../media/image2861.png"/><Relationship Id="rId823" Type="http://schemas.openxmlformats.org/officeDocument/2006/relationships/image" Target="../media/image3025.png"/><Relationship Id="rId865" Type="http://schemas.openxmlformats.org/officeDocument/2006/relationships/image" Target="../media/image3066.png"/><Relationship Id="rId255" Type="http://schemas.openxmlformats.org/officeDocument/2006/relationships/image" Target="../media/image2468.png"/><Relationship Id="rId297" Type="http://schemas.openxmlformats.org/officeDocument/2006/relationships/image" Target="../media/image2507.png"/><Relationship Id="rId462" Type="http://schemas.openxmlformats.org/officeDocument/2006/relationships/image" Target="../media/image2670.png"/><Relationship Id="rId518" Type="http://schemas.openxmlformats.org/officeDocument/2006/relationships/image" Target="../media/image2726.png"/><Relationship Id="rId725" Type="http://schemas.openxmlformats.org/officeDocument/2006/relationships/image" Target="../media/image2928.png"/><Relationship Id="rId932" Type="http://schemas.openxmlformats.org/officeDocument/2006/relationships/image" Target="../media/image3133.png"/><Relationship Id="rId115" Type="http://schemas.openxmlformats.org/officeDocument/2006/relationships/image" Target="../media/image2330.png"/><Relationship Id="rId157" Type="http://schemas.openxmlformats.org/officeDocument/2006/relationships/image" Target="../media/image2372.png"/><Relationship Id="rId322" Type="http://schemas.openxmlformats.org/officeDocument/2006/relationships/image" Target="../media/image2532.png"/><Relationship Id="rId364" Type="http://schemas.openxmlformats.org/officeDocument/2006/relationships/image" Target="../media/image2574.png"/><Relationship Id="rId767" Type="http://schemas.openxmlformats.org/officeDocument/2006/relationships/image" Target="../media/image2970.png"/><Relationship Id="rId974" Type="http://schemas.openxmlformats.org/officeDocument/2006/relationships/image" Target="../media/image3174.png"/><Relationship Id="rId1008" Type="http://schemas.openxmlformats.org/officeDocument/2006/relationships/image" Target="../media/image28.png"/><Relationship Id="rId61" Type="http://schemas.openxmlformats.org/officeDocument/2006/relationships/image" Target="../media/image2278.png"/><Relationship Id="rId199" Type="http://schemas.openxmlformats.org/officeDocument/2006/relationships/image" Target="../media/image2413.png"/><Relationship Id="rId571" Type="http://schemas.openxmlformats.org/officeDocument/2006/relationships/image" Target="../media/image2776.png"/><Relationship Id="rId627" Type="http://schemas.openxmlformats.org/officeDocument/2006/relationships/image" Target="../media/image2831.png"/><Relationship Id="rId669" Type="http://schemas.openxmlformats.org/officeDocument/2006/relationships/image" Target="../media/image2872.png"/><Relationship Id="rId834" Type="http://schemas.openxmlformats.org/officeDocument/2006/relationships/image" Target="../media/image3036.png"/><Relationship Id="rId876" Type="http://schemas.openxmlformats.org/officeDocument/2006/relationships/image" Target="../media/image3077.png"/><Relationship Id="rId19" Type="http://schemas.openxmlformats.org/officeDocument/2006/relationships/image" Target="../media/image8.png"/><Relationship Id="rId224" Type="http://schemas.openxmlformats.org/officeDocument/2006/relationships/image" Target="../media/image2437.png"/><Relationship Id="rId266" Type="http://schemas.openxmlformats.org/officeDocument/2006/relationships/image" Target="../media/image2478.png"/><Relationship Id="rId431" Type="http://schemas.openxmlformats.org/officeDocument/2006/relationships/image" Target="../media/image2640.png"/><Relationship Id="rId473" Type="http://schemas.openxmlformats.org/officeDocument/2006/relationships/image" Target="../media/image2681.png"/><Relationship Id="rId529" Type="http://schemas.openxmlformats.org/officeDocument/2006/relationships/image" Target="../media/image2735.png"/><Relationship Id="rId680" Type="http://schemas.openxmlformats.org/officeDocument/2006/relationships/image" Target="../media/image2883.png"/><Relationship Id="rId736" Type="http://schemas.openxmlformats.org/officeDocument/2006/relationships/image" Target="../media/image2939.png"/><Relationship Id="rId901" Type="http://schemas.openxmlformats.org/officeDocument/2006/relationships/image" Target="../media/image3102.png"/><Relationship Id="rId30" Type="http://schemas.openxmlformats.org/officeDocument/2006/relationships/image" Target="../media/image20.png"/><Relationship Id="rId126" Type="http://schemas.openxmlformats.org/officeDocument/2006/relationships/image" Target="../media/image2341.png"/><Relationship Id="rId168" Type="http://schemas.openxmlformats.org/officeDocument/2006/relationships/image" Target="../media/image2382.png"/><Relationship Id="rId333" Type="http://schemas.openxmlformats.org/officeDocument/2006/relationships/image" Target="../media/image2543.png"/><Relationship Id="rId540" Type="http://schemas.openxmlformats.org/officeDocument/2006/relationships/image" Target="../media/image2745.png"/><Relationship Id="rId778" Type="http://schemas.openxmlformats.org/officeDocument/2006/relationships/image" Target="../media/image2981.png"/><Relationship Id="rId943" Type="http://schemas.openxmlformats.org/officeDocument/2006/relationships/image" Target="../media/image3143.png"/><Relationship Id="rId985" Type="http://schemas.openxmlformats.org/officeDocument/2006/relationships/image" Target="../media/image3185.png"/><Relationship Id="rId1019" Type="http://schemas.openxmlformats.org/officeDocument/2006/relationships/image" Target="../media/image3216.png"/><Relationship Id="rId72" Type="http://schemas.openxmlformats.org/officeDocument/2006/relationships/image" Target="../media/image2288.png"/><Relationship Id="rId375" Type="http://schemas.openxmlformats.org/officeDocument/2006/relationships/image" Target="../media/image2585.png"/><Relationship Id="rId582" Type="http://schemas.openxmlformats.org/officeDocument/2006/relationships/image" Target="../media/image2787.png"/><Relationship Id="rId638" Type="http://schemas.openxmlformats.org/officeDocument/2006/relationships/image" Target="../media/image2842.png"/><Relationship Id="rId803" Type="http://schemas.openxmlformats.org/officeDocument/2006/relationships/image" Target="../media/image3006.png"/><Relationship Id="rId845" Type="http://schemas.openxmlformats.org/officeDocument/2006/relationships/image" Target="../media/image3047.png"/><Relationship Id="rId3" Type="http://schemas.openxmlformats.org/officeDocument/2006/relationships/image" Target="../media/image2257.png"/><Relationship Id="rId235" Type="http://schemas.openxmlformats.org/officeDocument/2006/relationships/image" Target="../media/image2448.png"/><Relationship Id="rId277" Type="http://schemas.openxmlformats.org/officeDocument/2006/relationships/image" Target="../media/image2489.png"/><Relationship Id="rId400" Type="http://schemas.openxmlformats.org/officeDocument/2006/relationships/image" Target="../media/image2609.png"/><Relationship Id="rId442" Type="http://schemas.openxmlformats.org/officeDocument/2006/relationships/image" Target="../media/image2650.png"/><Relationship Id="rId484" Type="http://schemas.openxmlformats.org/officeDocument/2006/relationships/image" Target="../media/image2692.png"/><Relationship Id="rId705" Type="http://schemas.openxmlformats.org/officeDocument/2006/relationships/image" Target="../media/image2908.png"/><Relationship Id="rId887" Type="http://schemas.openxmlformats.org/officeDocument/2006/relationships/image" Target="../media/image3088.png"/><Relationship Id="rId137" Type="http://schemas.openxmlformats.org/officeDocument/2006/relationships/image" Target="../media/image2352.png"/><Relationship Id="rId302" Type="http://schemas.openxmlformats.org/officeDocument/2006/relationships/image" Target="../media/image2512.png"/><Relationship Id="rId344" Type="http://schemas.openxmlformats.org/officeDocument/2006/relationships/image" Target="../media/image2554.png"/><Relationship Id="rId691" Type="http://schemas.openxmlformats.org/officeDocument/2006/relationships/image" Target="../media/image2894.png"/><Relationship Id="rId747" Type="http://schemas.openxmlformats.org/officeDocument/2006/relationships/image" Target="../media/image2950.png"/><Relationship Id="rId789" Type="http://schemas.openxmlformats.org/officeDocument/2006/relationships/image" Target="../media/image2992.png"/><Relationship Id="rId912" Type="http://schemas.openxmlformats.org/officeDocument/2006/relationships/image" Target="../media/image3113.png"/><Relationship Id="rId954" Type="http://schemas.openxmlformats.org/officeDocument/2006/relationships/image" Target="../media/image3154.png"/><Relationship Id="rId996" Type="http://schemas.openxmlformats.org/officeDocument/2006/relationships/image" Target="../media/image3196.png"/><Relationship Id="rId41" Type="http://schemas.openxmlformats.org/officeDocument/2006/relationships/image" Target="../media/image23.png"/><Relationship Id="rId83" Type="http://schemas.openxmlformats.org/officeDocument/2006/relationships/image" Target="../media/image2299.png"/><Relationship Id="rId179" Type="http://schemas.openxmlformats.org/officeDocument/2006/relationships/image" Target="../media/image2393.png"/><Relationship Id="rId386" Type="http://schemas.openxmlformats.org/officeDocument/2006/relationships/image" Target="../media/image2596.png"/><Relationship Id="rId551" Type="http://schemas.openxmlformats.org/officeDocument/2006/relationships/image" Target="../media/image2756.png"/><Relationship Id="rId593" Type="http://schemas.openxmlformats.org/officeDocument/2006/relationships/image" Target="../media/image2798.png"/><Relationship Id="rId607" Type="http://schemas.openxmlformats.org/officeDocument/2006/relationships/image" Target="../media/image2811.png"/><Relationship Id="rId649" Type="http://schemas.openxmlformats.org/officeDocument/2006/relationships/image" Target="../media/image2852.png"/><Relationship Id="rId814" Type="http://schemas.openxmlformats.org/officeDocument/2006/relationships/image" Target="../media/image3017.png"/><Relationship Id="rId856" Type="http://schemas.openxmlformats.org/officeDocument/2006/relationships/image" Target="../media/image3057.png"/><Relationship Id="rId190" Type="http://schemas.openxmlformats.org/officeDocument/2006/relationships/image" Target="../media/image2404.png"/><Relationship Id="rId204" Type="http://schemas.openxmlformats.org/officeDocument/2006/relationships/image" Target="../media/image2417.png"/><Relationship Id="rId246" Type="http://schemas.openxmlformats.org/officeDocument/2006/relationships/image" Target="../media/image2459.png"/><Relationship Id="rId288" Type="http://schemas.openxmlformats.org/officeDocument/2006/relationships/image" Target="../media/image289.png"/><Relationship Id="rId411" Type="http://schemas.openxmlformats.org/officeDocument/2006/relationships/image" Target="../media/image2620.png"/><Relationship Id="rId453" Type="http://schemas.openxmlformats.org/officeDocument/2006/relationships/image" Target="../media/image2661.png"/><Relationship Id="rId509" Type="http://schemas.openxmlformats.org/officeDocument/2006/relationships/image" Target="../media/image2717.png"/><Relationship Id="rId660" Type="http://schemas.openxmlformats.org/officeDocument/2006/relationships/image" Target="../media/image2863.png"/><Relationship Id="rId898" Type="http://schemas.openxmlformats.org/officeDocument/2006/relationships/image" Target="../media/image3099.png"/><Relationship Id="rId106" Type="http://schemas.openxmlformats.org/officeDocument/2006/relationships/image" Target="../media/image2321.png"/><Relationship Id="rId313" Type="http://schemas.openxmlformats.org/officeDocument/2006/relationships/image" Target="../media/image2523.png"/><Relationship Id="rId495" Type="http://schemas.openxmlformats.org/officeDocument/2006/relationships/image" Target="../media/image2703.png"/><Relationship Id="rId716" Type="http://schemas.openxmlformats.org/officeDocument/2006/relationships/image" Target="../media/image2919.png"/><Relationship Id="rId758" Type="http://schemas.openxmlformats.org/officeDocument/2006/relationships/image" Target="../media/image2961.png"/><Relationship Id="rId923" Type="http://schemas.openxmlformats.org/officeDocument/2006/relationships/image" Target="../media/image3124.png"/><Relationship Id="rId965" Type="http://schemas.openxmlformats.org/officeDocument/2006/relationships/image" Target="../media/image3165.png"/><Relationship Id="rId10" Type="http://schemas.openxmlformats.org/officeDocument/2006/relationships/image" Target="../media/image2.png"/><Relationship Id="rId52" Type="http://schemas.openxmlformats.org/officeDocument/2006/relationships/image" Target="../media/image41.png"/><Relationship Id="rId94" Type="http://schemas.openxmlformats.org/officeDocument/2006/relationships/image" Target="../media/image2309.png"/><Relationship Id="rId148" Type="http://schemas.openxmlformats.org/officeDocument/2006/relationships/image" Target="../media/image2363.png"/><Relationship Id="rId355" Type="http://schemas.openxmlformats.org/officeDocument/2006/relationships/image" Target="../media/image2565.png"/><Relationship Id="rId397" Type="http://schemas.openxmlformats.org/officeDocument/2006/relationships/image" Target="../media/image2606.png"/><Relationship Id="rId520" Type="http://schemas.openxmlformats.org/officeDocument/2006/relationships/image" Target="../media/image2728.png"/><Relationship Id="rId562" Type="http://schemas.openxmlformats.org/officeDocument/2006/relationships/image" Target="../media/image2767.png"/><Relationship Id="rId618" Type="http://schemas.openxmlformats.org/officeDocument/2006/relationships/image" Target="../media/image2822.png"/><Relationship Id="rId825" Type="http://schemas.openxmlformats.org/officeDocument/2006/relationships/image" Target="../media/image3027.png"/><Relationship Id="rId215" Type="http://schemas.openxmlformats.org/officeDocument/2006/relationships/image" Target="../media/image2428.png"/><Relationship Id="rId257" Type="http://schemas.openxmlformats.org/officeDocument/2006/relationships/image" Target="../media/image2470.png"/><Relationship Id="rId422" Type="http://schemas.openxmlformats.org/officeDocument/2006/relationships/image" Target="../media/image2631.png"/><Relationship Id="rId464" Type="http://schemas.openxmlformats.org/officeDocument/2006/relationships/image" Target="../media/image2672.png"/><Relationship Id="rId867" Type="http://schemas.openxmlformats.org/officeDocument/2006/relationships/image" Target="../media/image3068.png"/><Relationship Id="rId1010" Type="http://schemas.openxmlformats.org/officeDocument/2006/relationships/image" Target="../media/image3208.png"/><Relationship Id="rId299" Type="http://schemas.openxmlformats.org/officeDocument/2006/relationships/image" Target="../media/image2509.png"/><Relationship Id="rId727" Type="http://schemas.openxmlformats.org/officeDocument/2006/relationships/image" Target="../media/image2930.png"/><Relationship Id="rId934" Type="http://schemas.openxmlformats.org/officeDocument/2006/relationships/image" Target="../media/image3135.png"/><Relationship Id="rId63" Type="http://schemas.openxmlformats.org/officeDocument/2006/relationships/image" Target="../media/image2280.png"/><Relationship Id="rId159" Type="http://schemas.openxmlformats.org/officeDocument/2006/relationships/image" Target="../media/image2374.png"/><Relationship Id="rId366" Type="http://schemas.openxmlformats.org/officeDocument/2006/relationships/image" Target="../media/image2576.png"/><Relationship Id="rId573" Type="http://schemas.openxmlformats.org/officeDocument/2006/relationships/image" Target="../media/image2778.png"/><Relationship Id="rId780" Type="http://schemas.openxmlformats.org/officeDocument/2006/relationships/image" Target="../media/image2983.png"/><Relationship Id="rId226" Type="http://schemas.openxmlformats.org/officeDocument/2006/relationships/image" Target="../media/image2439.png"/><Relationship Id="rId433" Type="http://schemas.openxmlformats.org/officeDocument/2006/relationships/image" Target="../media/image2642.png"/><Relationship Id="rId878" Type="http://schemas.openxmlformats.org/officeDocument/2006/relationships/image" Target="../media/image3079.png"/><Relationship Id="rId640" Type="http://schemas.openxmlformats.org/officeDocument/2006/relationships/image" Target="../media/image482.png"/><Relationship Id="rId738" Type="http://schemas.openxmlformats.org/officeDocument/2006/relationships/image" Target="../media/image2941.png"/><Relationship Id="rId945" Type="http://schemas.openxmlformats.org/officeDocument/2006/relationships/image" Target="../media/image3145.png"/><Relationship Id="rId74" Type="http://schemas.openxmlformats.org/officeDocument/2006/relationships/image" Target="../media/image2290.png"/><Relationship Id="rId377" Type="http://schemas.openxmlformats.org/officeDocument/2006/relationships/image" Target="../media/image2587.png"/><Relationship Id="rId500" Type="http://schemas.openxmlformats.org/officeDocument/2006/relationships/image" Target="../media/image2708.png"/><Relationship Id="rId584" Type="http://schemas.openxmlformats.org/officeDocument/2006/relationships/image" Target="../media/image2789.png"/><Relationship Id="rId805" Type="http://schemas.openxmlformats.org/officeDocument/2006/relationships/image" Target="../media/image3008.png"/><Relationship Id="rId5" Type="http://schemas.openxmlformats.org/officeDocument/2006/relationships/image" Target="../media/image2258.png"/><Relationship Id="rId237" Type="http://schemas.openxmlformats.org/officeDocument/2006/relationships/image" Target="../media/image2450.png"/><Relationship Id="rId791" Type="http://schemas.openxmlformats.org/officeDocument/2006/relationships/image" Target="../media/image2994.png"/><Relationship Id="rId889" Type="http://schemas.openxmlformats.org/officeDocument/2006/relationships/image" Target="../media/image3090.png"/><Relationship Id="rId444" Type="http://schemas.openxmlformats.org/officeDocument/2006/relationships/image" Target="../media/image2652.png"/><Relationship Id="rId651" Type="http://schemas.openxmlformats.org/officeDocument/2006/relationships/image" Target="../media/image2854.png"/><Relationship Id="rId749" Type="http://schemas.openxmlformats.org/officeDocument/2006/relationships/image" Target="../media/image2952.png"/><Relationship Id="rId290" Type="http://schemas.openxmlformats.org/officeDocument/2006/relationships/image" Target="../media/image2500.png"/><Relationship Id="rId304" Type="http://schemas.openxmlformats.org/officeDocument/2006/relationships/image" Target="../media/image2514.png"/><Relationship Id="rId388" Type="http://schemas.openxmlformats.org/officeDocument/2006/relationships/image" Target="../media/image2598.png"/><Relationship Id="rId511" Type="http://schemas.openxmlformats.org/officeDocument/2006/relationships/image" Target="../media/image2719.png"/><Relationship Id="rId609" Type="http://schemas.openxmlformats.org/officeDocument/2006/relationships/image" Target="../media/image2813.png"/><Relationship Id="rId956" Type="http://schemas.openxmlformats.org/officeDocument/2006/relationships/image" Target="../media/image3156.png"/><Relationship Id="rId85" Type="http://schemas.openxmlformats.org/officeDocument/2006/relationships/image" Target="../media/image2301.png"/><Relationship Id="rId150" Type="http://schemas.openxmlformats.org/officeDocument/2006/relationships/image" Target="../media/image2365.png"/><Relationship Id="rId595" Type="http://schemas.openxmlformats.org/officeDocument/2006/relationships/image" Target="../media/image2799.png"/><Relationship Id="rId816" Type="http://schemas.openxmlformats.org/officeDocument/2006/relationships/image" Target="../media/image3019.png"/><Relationship Id="rId1001" Type="http://schemas.openxmlformats.org/officeDocument/2006/relationships/image" Target="../media/image3201.png"/><Relationship Id="rId248" Type="http://schemas.openxmlformats.org/officeDocument/2006/relationships/image" Target="../media/image2461.png"/><Relationship Id="rId455" Type="http://schemas.openxmlformats.org/officeDocument/2006/relationships/image" Target="../media/image2663.png"/><Relationship Id="rId662" Type="http://schemas.openxmlformats.org/officeDocument/2006/relationships/image" Target="../media/image2865.png"/><Relationship Id="rId12" Type="http://schemas.openxmlformats.org/officeDocument/2006/relationships/image" Target="../media/image5.png"/><Relationship Id="rId108" Type="http://schemas.openxmlformats.org/officeDocument/2006/relationships/image" Target="../media/image2323.png"/><Relationship Id="rId315" Type="http://schemas.openxmlformats.org/officeDocument/2006/relationships/image" Target="../media/image2525.png"/><Relationship Id="rId522" Type="http://schemas.openxmlformats.org/officeDocument/2006/relationships/image" Target="../media/image2730.png"/><Relationship Id="rId967" Type="http://schemas.openxmlformats.org/officeDocument/2006/relationships/image" Target="../media/image3167.png"/><Relationship Id="rId96" Type="http://schemas.openxmlformats.org/officeDocument/2006/relationships/image" Target="../media/image2311.png"/><Relationship Id="rId161" Type="http://schemas.openxmlformats.org/officeDocument/2006/relationships/image" Target="../media/image2376.png"/><Relationship Id="rId399" Type="http://schemas.openxmlformats.org/officeDocument/2006/relationships/image" Target="../media/image2608.png"/><Relationship Id="rId827" Type="http://schemas.openxmlformats.org/officeDocument/2006/relationships/image" Target="../media/image3029.png"/><Relationship Id="rId1012" Type="http://schemas.openxmlformats.org/officeDocument/2006/relationships/image" Target="../media/image3210.png"/><Relationship Id="rId259" Type="http://schemas.openxmlformats.org/officeDocument/2006/relationships/image" Target="../media/image2472.png"/><Relationship Id="rId466" Type="http://schemas.openxmlformats.org/officeDocument/2006/relationships/image" Target="../media/image2674.png"/><Relationship Id="rId673" Type="http://schemas.openxmlformats.org/officeDocument/2006/relationships/image" Target="../media/image2876.png"/><Relationship Id="rId880" Type="http://schemas.openxmlformats.org/officeDocument/2006/relationships/image" Target="../media/image3081.png"/><Relationship Id="rId23" Type="http://schemas.openxmlformats.org/officeDocument/2006/relationships/image" Target="../media/image9.png"/><Relationship Id="rId119" Type="http://schemas.openxmlformats.org/officeDocument/2006/relationships/image" Target="../media/image2334.png"/><Relationship Id="rId326" Type="http://schemas.openxmlformats.org/officeDocument/2006/relationships/image" Target="../media/image2536.png"/><Relationship Id="rId533" Type="http://schemas.openxmlformats.org/officeDocument/2006/relationships/image" Target="../media/image2738.png"/><Relationship Id="rId978" Type="http://schemas.openxmlformats.org/officeDocument/2006/relationships/image" Target="../media/image3178.png"/><Relationship Id="rId740" Type="http://schemas.openxmlformats.org/officeDocument/2006/relationships/image" Target="../media/image2943.png"/><Relationship Id="rId838" Type="http://schemas.openxmlformats.org/officeDocument/2006/relationships/image" Target="../media/image3040.png"/><Relationship Id="rId172" Type="http://schemas.openxmlformats.org/officeDocument/2006/relationships/image" Target="../media/image2386.png"/><Relationship Id="rId477" Type="http://schemas.openxmlformats.org/officeDocument/2006/relationships/image" Target="../media/image2685.png"/><Relationship Id="rId600" Type="http://schemas.openxmlformats.org/officeDocument/2006/relationships/image" Target="../media/image2804.png"/><Relationship Id="rId684" Type="http://schemas.openxmlformats.org/officeDocument/2006/relationships/image" Target="../media/image2887.png"/><Relationship Id="rId337" Type="http://schemas.openxmlformats.org/officeDocument/2006/relationships/image" Target="../media/image2547.png"/><Relationship Id="rId891" Type="http://schemas.openxmlformats.org/officeDocument/2006/relationships/image" Target="../media/image3092.png"/><Relationship Id="rId905" Type="http://schemas.openxmlformats.org/officeDocument/2006/relationships/image" Target="../media/image3106.png"/><Relationship Id="rId989" Type="http://schemas.openxmlformats.org/officeDocument/2006/relationships/image" Target="../media/image3189.png"/><Relationship Id="rId34" Type="http://schemas.openxmlformats.org/officeDocument/2006/relationships/image" Target="../media/image26.png"/><Relationship Id="rId544" Type="http://schemas.openxmlformats.org/officeDocument/2006/relationships/image" Target="../media/image2749.png"/><Relationship Id="rId751" Type="http://schemas.openxmlformats.org/officeDocument/2006/relationships/image" Target="../media/image2954.png"/><Relationship Id="rId849" Type="http://schemas.openxmlformats.org/officeDocument/2006/relationships/image" Target="../media/image3050.png"/><Relationship Id="rId183" Type="http://schemas.openxmlformats.org/officeDocument/2006/relationships/image" Target="../media/image2397.png"/><Relationship Id="rId390" Type="http://schemas.openxmlformats.org/officeDocument/2006/relationships/image" Target="../media/image448.png"/><Relationship Id="rId404" Type="http://schemas.openxmlformats.org/officeDocument/2006/relationships/image" Target="../media/image2613.png"/><Relationship Id="rId611" Type="http://schemas.openxmlformats.org/officeDocument/2006/relationships/image" Target="../media/image2815.png"/><Relationship Id="rId250" Type="http://schemas.openxmlformats.org/officeDocument/2006/relationships/image" Target="../media/image2463.png"/><Relationship Id="rId488" Type="http://schemas.openxmlformats.org/officeDocument/2006/relationships/image" Target="../media/image2696.png"/><Relationship Id="rId695" Type="http://schemas.openxmlformats.org/officeDocument/2006/relationships/image" Target="../media/image2898.png"/><Relationship Id="rId709" Type="http://schemas.openxmlformats.org/officeDocument/2006/relationships/image" Target="../media/image2912.png"/><Relationship Id="rId916" Type="http://schemas.openxmlformats.org/officeDocument/2006/relationships/image" Target="../media/image3117.png"/><Relationship Id="rId45" Type="http://schemas.openxmlformats.org/officeDocument/2006/relationships/image" Target="../media/image2267.png"/><Relationship Id="rId110" Type="http://schemas.openxmlformats.org/officeDocument/2006/relationships/image" Target="../media/image2325.png"/><Relationship Id="rId348" Type="http://schemas.openxmlformats.org/officeDocument/2006/relationships/image" Target="../media/image2558.png"/><Relationship Id="rId555" Type="http://schemas.openxmlformats.org/officeDocument/2006/relationships/image" Target="../media/image2760.png"/><Relationship Id="rId762" Type="http://schemas.openxmlformats.org/officeDocument/2006/relationships/image" Target="../media/image2965.png"/><Relationship Id="rId194" Type="http://schemas.openxmlformats.org/officeDocument/2006/relationships/image" Target="../media/image2408.png"/><Relationship Id="rId208" Type="http://schemas.openxmlformats.org/officeDocument/2006/relationships/image" Target="../media/image2421.png"/><Relationship Id="rId415" Type="http://schemas.openxmlformats.org/officeDocument/2006/relationships/image" Target="../media/image2624.png"/><Relationship Id="rId622" Type="http://schemas.openxmlformats.org/officeDocument/2006/relationships/image" Target="../media/image2826.png"/><Relationship Id="rId261" Type="http://schemas.openxmlformats.org/officeDocument/2006/relationships/image" Target="../media/image449.png"/><Relationship Id="rId499" Type="http://schemas.openxmlformats.org/officeDocument/2006/relationships/image" Target="../media/image2707.png"/><Relationship Id="rId927" Type="http://schemas.openxmlformats.org/officeDocument/2006/relationships/image" Target="../media/image3128.png"/><Relationship Id="rId56" Type="http://schemas.openxmlformats.org/officeDocument/2006/relationships/image" Target="../media/image2275.png"/><Relationship Id="rId359" Type="http://schemas.openxmlformats.org/officeDocument/2006/relationships/image" Target="../media/image2569.png"/><Relationship Id="rId566" Type="http://schemas.openxmlformats.org/officeDocument/2006/relationships/image" Target="../media/image2771.png"/><Relationship Id="rId773" Type="http://schemas.openxmlformats.org/officeDocument/2006/relationships/image" Target="../media/image2976.png"/><Relationship Id="rId121" Type="http://schemas.openxmlformats.org/officeDocument/2006/relationships/image" Target="../media/image2336.png"/><Relationship Id="rId219" Type="http://schemas.openxmlformats.org/officeDocument/2006/relationships/image" Target="../media/image2432.png"/><Relationship Id="rId426" Type="http://schemas.openxmlformats.org/officeDocument/2006/relationships/image" Target="../media/image2635.png"/><Relationship Id="rId633" Type="http://schemas.openxmlformats.org/officeDocument/2006/relationships/image" Target="../media/image2837.png"/><Relationship Id="rId980" Type="http://schemas.openxmlformats.org/officeDocument/2006/relationships/image" Target="../media/image3180.png"/><Relationship Id="rId840" Type="http://schemas.openxmlformats.org/officeDocument/2006/relationships/image" Target="../media/image3042.png"/><Relationship Id="rId938" Type="http://schemas.openxmlformats.org/officeDocument/2006/relationships/image" Target="../media/image3139.png"/><Relationship Id="rId67" Type="http://schemas.openxmlformats.org/officeDocument/2006/relationships/image" Target="../media/image97.png"/><Relationship Id="rId272" Type="http://schemas.openxmlformats.org/officeDocument/2006/relationships/image" Target="../media/image2484.png"/><Relationship Id="rId577" Type="http://schemas.openxmlformats.org/officeDocument/2006/relationships/image" Target="../media/image2782.png"/><Relationship Id="rId700" Type="http://schemas.openxmlformats.org/officeDocument/2006/relationships/image" Target="../media/image2903.png"/><Relationship Id="rId132" Type="http://schemas.openxmlformats.org/officeDocument/2006/relationships/image" Target="../media/image2347.png"/><Relationship Id="rId784" Type="http://schemas.openxmlformats.org/officeDocument/2006/relationships/image" Target="../media/image2987.png"/><Relationship Id="rId991" Type="http://schemas.openxmlformats.org/officeDocument/2006/relationships/image" Target="../media/image3191.png"/><Relationship Id="rId437" Type="http://schemas.openxmlformats.org/officeDocument/2006/relationships/image" Target="../media/image2646.png"/><Relationship Id="rId644" Type="http://schemas.openxmlformats.org/officeDocument/2006/relationships/image" Target="../media/image2847.png"/><Relationship Id="rId851" Type="http://schemas.openxmlformats.org/officeDocument/2006/relationships/image" Target="../media/image3052.png"/><Relationship Id="rId283" Type="http://schemas.openxmlformats.org/officeDocument/2006/relationships/image" Target="../media/image2495.png"/><Relationship Id="rId490" Type="http://schemas.openxmlformats.org/officeDocument/2006/relationships/image" Target="../media/image2698.png"/><Relationship Id="rId504" Type="http://schemas.openxmlformats.org/officeDocument/2006/relationships/image" Target="../media/image2712.png"/><Relationship Id="rId711" Type="http://schemas.openxmlformats.org/officeDocument/2006/relationships/image" Target="../media/image2914.png"/><Relationship Id="rId949" Type="http://schemas.openxmlformats.org/officeDocument/2006/relationships/image" Target="../media/image3149.png"/><Relationship Id="rId78" Type="http://schemas.openxmlformats.org/officeDocument/2006/relationships/image" Target="../media/image2294.png"/><Relationship Id="rId143" Type="http://schemas.openxmlformats.org/officeDocument/2006/relationships/image" Target="../media/image2358.png"/><Relationship Id="rId350" Type="http://schemas.openxmlformats.org/officeDocument/2006/relationships/image" Target="../media/image2560.png"/><Relationship Id="rId588" Type="http://schemas.openxmlformats.org/officeDocument/2006/relationships/image" Target="../media/image2793.png"/><Relationship Id="rId795" Type="http://schemas.openxmlformats.org/officeDocument/2006/relationships/image" Target="../media/image2998.png"/><Relationship Id="rId809" Type="http://schemas.openxmlformats.org/officeDocument/2006/relationships/image" Target="../media/image3012.png"/><Relationship Id="rId9" Type="http://schemas.openxmlformats.org/officeDocument/2006/relationships/image" Target="../media/image4.png"/><Relationship Id="rId210" Type="http://schemas.openxmlformats.org/officeDocument/2006/relationships/image" Target="../media/image2423.png"/><Relationship Id="rId448" Type="http://schemas.openxmlformats.org/officeDocument/2006/relationships/image" Target="../media/image2656.png"/><Relationship Id="rId655" Type="http://schemas.openxmlformats.org/officeDocument/2006/relationships/image" Target="../media/image2858.png"/><Relationship Id="rId862" Type="http://schemas.openxmlformats.org/officeDocument/2006/relationships/image" Target="../media/image3063.png"/><Relationship Id="rId294" Type="http://schemas.openxmlformats.org/officeDocument/2006/relationships/image" Target="../media/image2504.png"/><Relationship Id="rId308" Type="http://schemas.openxmlformats.org/officeDocument/2006/relationships/image" Target="../media/image2518.png"/><Relationship Id="rId515" Type="http://schemas.openxmlformats.org/officeDocument/2006/relationships/image" Target="../media/image2723.png"/><Relationship Id="rId722" Type="http://schemas.openxmlformats.org/officeDocument/2006/relationships/image" Target="../media/image2925.png"/><Relationship Id="rId89" Type="http://schemas.openxmlformats.org/officeDocument/2006/relationships/image" Target="../media/image2305.png"/><Relationship Id="rId154" Type="http://schemas.openxmlformats.org/officeDocument/2006/relationships/image" Target="../media/image2369.png"/><Relationship Id="rId361" Type="http://schemas.openxmlformats.org/officeDocument/2006/relationships/image" Target="../media/image2571.png"/><Relationship Id="rId599" Type="http://schemas.openxmlformats.org/officeDocument/2006/relationships/image" Target="../media/image2803.png"/><Relationship Id="rId1005" Type="http://schemas.openxmlformats.org/officeDocument/2006/relationships/image" Target="../media/image323.png"/><Relationship Id="rId459" Type="http://schemas.openxmlformats.org/officeDocument/2006/relationships/image" Target="../media/image2667.png"/><Relationship Id="rId666" Type="http://schemas.openxmlformats.org/officeDocument/2006/relationships/image" Target="../media/image2869.png"/><Relationship Id="rId873" Type="http://schemas.openxmlformats.org/officeDocument/2006/relationships/image" Target="../media/image3074.png"/><Relationship Id="rId16" Type="http://schemas.openxmlformats.org/officeDocument/2006/relationships/image" Target="../media/image693.png"/><Relationship Id="rId221" Type="http://schemas.openxmlformats.org/officeDocument/2006/relationships/image" Target="../media/image2434.png"/><Relationship Id="rId319" Type="http://schemas.openxmlformats.org/officeDocument/2006/relationships/image" Target="../media/image2529.png"/><Relationship Id="rId526" Type="http://schemas.openxmlformats.org/officeDocument/2006/relationships/image" Target="../media/image2733.png"/><Relationship Id="rId733" Type="http://schemas.openxmlformats.org/officeDocument/2006/relationships/image" Target="../media/image2936.png"/><Relationship Id="rId940" Type="http://schemas.openxmlformats.org/officeDocument/2006/relationships/image" Target="../media/image3141.png"/><Relationship Id="rId1016" Type="http://schemas.openxmlformats.org/officeDocument/2006/relationships/image" Target="../media/image3214.png"/><Relationship Id="rId165" Type="http://schemas.openxmlformats.org/officeDocument/2006/relationships/image" Target="../media/image2379.png"/><Relationship Id="rId372" Type="http://schemas.openxmlformats.org/officeDocument/2006/relationships/image" Target="../media/image2582.png"/><Relationship Id="rId677" Type="http://schemas.openxmlformats.org/officeDocument/2006/relationships/image" Target="../media/image2880.png"/><Relationship Id="rId800" Type="http://schemas.openxmlformats.org/officeDocument/2006/relationships/image" Target="../media/image3003.png"/><Relationship Id="rId232" Type="http://schemas.openxmlformats.org/officeDocument/2006/relationships/image" Target="../media/image2445.png"/><Relationship Id="rId884" Type="http://schemas.openxmlformats.org/officeDocument/2006/relationships/image" Target="../media/image3085.png"/><Relationship Id="rId27" Type="http://schemas.openxmlformats.org/officeDocument/2006/relationships/image" Target="../media/image17.png"/><Relationship Id="rId537" Type="http://schemas.openxmlformats.org/officeDocument/2006/relationships/image" Target="../media/image2742.png"/><Relationship Id="rId744" Type="http://schemas.openxmlformats.org/officeDocument/2006/relationships/image" Target="../media/image2947.png"/><Relationship Id="rId951" Type="http://schemas.openxmlformats.org/officeDocument/2006/relationships/image" Target="../media/image3151.png"/><Relationship Id="rId80" Type="http://schemas.openxmlformats.org/officeDocument/2006/relationships/image" Target="../media/image2296.png"/><Relationship Id="rId176" Type="http://schemas.openxmlformats.org/officeDocument/2006/relationships/image" Target="../media/image2390.png"/><Relationship Id="rId383" Type="http://schemas.openxmlformats.org/officeDocument/2006/relationships/image" Target="../media/image2593.png"/><Relationship Id="rId590" Type="http://schemas.openxmlformats.org/officeDocument/2006/relationships/image" Target="../media/image2795.png"/><Relationship Id="rId604" Type="http://schemas.openxmlformats.org/officeDocument/2006/relationships/image" Target="../media/image2808.png"/><Relationship Id="rId811" Type="http://schemas.openxmlformats.org/officeDocument/2006/relationships/image" Target="../media/image3014.png"/><Relationship Id="rId243" Type="http://schemas.openxmlformats.org/officeDocument/2006/relationships/image" Target="../media/image2456.png"/><Relationship Id="rId450" Type="http://schemas.openxmlformats.org/officeDocument/2006/relationships/image" Target="../media/image2658.png"/><Relationship Id="rId688" Type="http://schemas.openxmlformats.org/officeDocument/2006/relationships/image" Target="../media/image2891.png"/><Relationship Id="rId895" Type="http://schemas.openxmlformats.org/officeDocument/2006/relationships/image" Target="../media/image3096.png"/><Relationship Id="rId909" Type="http://schemas.openxmlformats.org/officeDocument/2006/relationships/image" Target="../media/image31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7.png"/><Relationship Id="rId2" Type="http://schemas.openxmlformats.org/officeDocument/2006/relationships/image" Target="../media/image3217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tileshub.eu/" TargetMode="External"/><Relationship Id="rId5" Type="http://schemas.openxmlformats.org/officeDocument/2006/relationships/image" Target="../media/image1248.png"/><Relationship Id="rId4" Type="http://schemas.openxmlformats.org/officeDocument/2006/relationships/image" Target="../media/image12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7.png"/><Relationship Id="rId2" Type="http://schemas.openxmlformats.org/officeDocument/2006/relationships/image" Target="../media/image321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tileshub.eu/" TargetMode="External"/><Relationship Id="rId5" Type="http://schemas.openxmlformats.org/officeDocument/2006/relationships/image" Target="../media/image3220.png"/><Relationship Id="rId4" Type="http://schemas.openxmlformats.org/officeDocument/2006/relationships/image" Target="../media/image32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7.png"/><Relationship Id="rId2" Type="http://schemas.openxmlformats.org/officeDocument/2006/relationships/image" Target="../media/image322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tileshub.eu/" TargetMode="External"/><Relationship Id="rId5" Type="http://schemas.openxmlformats.org/officeDocument/2006/relationships/image" Target="../media/image2255.png"/><Relationship Id="rId4" Type="http://schemas.openxmlformats.org/officeDocument/2006/relationships/image" Target="../media/image22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3.png"/><Relationship Id="rId2" Type="http://schemas.openxmlformats.org/officeDocument/2006/relationships/image" Target="../media/image32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ileshub.eu/" TargetMode="External"/><Relationship Id="rId5" Type="http://schemas.openxmlformats.org/officeDocument/2006/relationships/image" Target="../media/image2255.png"/><Relationship Id="rId4" Type="http://schemas.openxmlformats.org/officeDocument/2006/relationships/image" Target="../media/image22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7.png"/><Relationship Id="rId2" Type="http://schemas.openxmlformats.org/officeDocument/2006/relationships/image" Target="../media/image3223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tileshub.eu/" TargetMode="External"/><Relationship Id="rId5" Type="http://schemas.openxmlformats.org/officeDocument/2006/relationships/image" Target="../media/image2255.png"/><Relationship Id="rId4" Type="http://schemas.openxmlformats.org/officeDocument/2006/relationships/image" Target="../media/image22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5.png"/><Relationship Id="rId2" Type="http://schemas.openxmlformats.org/officeDocument/2006/relationships/image" Target="../media/image322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ileshub.eu/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90.png"/><Relationship Id="rId299" Type="http://schemas.openxmlformats.org/officeDocument/2006/relationships/image" Target="../media/image3441.png"/><Relationship Id="rId21" Type="http://schemas.openxmlformats.org/officeDocument/2006/relationships/image" Target="../media/image15.png"/><Relationship Id="rId63" Type="http://schemas.openxmlformats.org/officeDocument/2006/relationships/image" Target="../media/image3248.png"/><Relationship Id="rId159" Type="http://schemas.openxmlformats.org/officeDocument/2006/relationships/image" Target="../media/image3328.png"/><Relationship Id="rId324" Type="http://schemas.openxmlformats.org/officeDocument/2006/relationships/image" Target="../media/image3465.png"/><Relationship Id="rId366" Type="http://schemas.openxmlformats.org/officeDocument/2006/relationships/image" Target="../media/image1531.png"/><Relationship Id="rId531" Type="http://schemas.openxmlformats.org/officeDocument/2006/relationships/image" Target="../media/image532.png"/><Relationship Id="rId573" Type="http://schemas.openxmlformats.org/officeDocument/2006/relationships/image" Target="../media/image3676.png"/><Relationship Id="rId629" Type="http://schemas.openxmlformats.org/officeDocument/2006/relationships/hyperlink" Target="mailto:ce@tileshub.eu" TargetMode="External"/><Relationship Id="rId170" Type="http://schemas.openxmlformats.org/officeDocument/2006/relationships/image" Target="../media/image3335.png"/><Relationship Id="rId226" Type="http://schemas.openxmlformats.org/officeDocument/2006/relationships/image" Target="../media/image3376.png"/><Relationship Id="rId433" Type="http://schemas.openxmlformats.org/officeDocument/2006/relationships/image" Target="../media/image434.png"/><Relationship Id="rId268" Type="http://schemas.openxmlformats.org/officeDocument/2006/relationships/image" Target="../media/image3413.png"/><Relationship Id="rId475" Type="http://schemas.openxmlformats.org/officeDocument/2006/relationships/image" Target="../media/image3594.png"/><Relationship Id="rId32" Type="http://schemas.openxmlformats.org/officeDocument/2006/relationships/image" Target="../media/image41.png"/><Relationship Id="rId74" Type="http://schemas.openxmlformats.org/officeDocument/2006/relationships/image" Target="../media/image3257.png"/><Relationship Id="rId128" Type="http://schemas.openxmlformats.org/officeDocument/2006/relationships/image" Target="../media/image3299.png"/><Relationship Id="rId335" Type="http://schemas.openxmlformats.org/officeDocument/2006/relationships/image" Target="../media/image3474.png"/><Relationship Id="rId377" Type="http://schemas.openxmlformats.org/officeDocument/2006/relationships/image" Target="../media/image3508.png"/><Relationship Id="rId500" Type="http://schemas.openxmlformats.org/officeDocument/2006/relationships/image" Target="../media/image1649.png"/><Relationship Id="rId542" Type="http://schemas.openxmlformats.org/officeDocument/2006/relationships/image" Target="../media/image3649.png"/><Relationship Id="rId584" Type="http://schemas.openxmlformats.org/officeDocument/2006/relationships/image" Target="../media/image3687.png"/><Relationship Id="rId5" Type="http://schemas.openxmlformats.org/officeDocument/2006/relationships/image" Target="../media/image4.png"/><Relationship Id="rId181" Type="http://schemas.openxmlformats.org/officeDocument/2006/relationships/image" Target="../media/image3343.png"/><Relationship Id="rId237" Type="http://schemas.openxmlformats.org/officeDocument/2006/relationships/image" Target="../media/image3386.png"/><Relationship Id="rId402" Type="http://schemas.openxmlformats.org/officeDocument/2006/relationships/image" Target="../media/image3531.png"/><Relationship Id="rId279" Type="http://schemas.openxmlformats.org/officeDocument/2006/relationships/image" Target="../media/image3422.png"/><Relationship Id="rId444" Type="http://schemas.openxmlformats.org/officeDocument/2006/relationships/image" Target="../media/image1603.png"/><Relationship Id="rId486" Type="http://schemas.openxmlformats.org/officeDocument/2006/relationships/image" Target="../media/image3603.png"/><Relationship Id="rId43" Type="http://schemas.openxmlformats.org/officeDocument/2006/relationships/image" Target="../media/image42.png"/><Relationship Id="rId139" Type="http://schemas.openxmlformats.org/officeDocument/2006/relationships/image" Target="../media/image3310.png"/><Relationship Id="rId290" Type="http://schemas.openxmlformats.org/officeDocument/2006/relationships/image" Target="../media/image3432.png"/><Relationship Id="rId304" Type="http://schemas.openxmlformats.org/officeDocument/2006/relationships/image" Target="../media/image3446.png"/><Relationship Id="rId346" Type="http://schemas.openxmlformats.org/officeDocument/2006/relationships/image" Target="../media/image3484.png"/><Relationship Id="rId388" Type="http://schemas.openxmlformats.org/officeDocument/2006/relationships/image" Target="../media/image3518.png"/><Relationship Id="rId511" Type="http://schemas.openxmlformats.org/officeDocument/2006/relationships/image" Target="../media/image3624.png"/><Relationship Id="rId553" Type="http://schemas.openxmlformats.org/officeDocument/2006/relationships/image" Target="../media/image3659.png"/><Relationship Id="rId609" Type="http://schemas.openxmlformats.org/officeDocument/2006/relationships/image" Target="../media/image3709.png"/><Relationship Id="rId85" Type="http://schemas.openxmlformats.org/officeDocument/2006/relationships/image" Target="../media/image3264.png"/><Relationship Id="rId150" Type="http://schemas.openxmlformats.org/officeDocument/2006/relationships/image" Target="../media/image3320.png"/><Relationship Id="rId192" Type="http://schemas.openxmlformats.org/officeDocument/2006/relationships/image" Target="../media/image1381.png"/><Relationship Id="rId206" Type="http://schemas.openxmlformats.org/officeDocument/2006/relationships/image" Target="../media/image3362.png"/><Relationship Id="rId413" Type="http://schemas.openxmlformats.org/officeDocument/2006/relationships/image" Target="../media/image1577.png"/><Relationship Id="rId595" Type="http://schemas.openxmlformats.org/officeDocument/2006/relationships/image" Target="../media/image3698.png"/><Relationship Id="rId248" Type="http://schemas.openxmlformats.org/officeDocument/2006/relationships/image" Target="../media/image247.png"/><Relationship Id="rId455" Type="http://schemas.openxmlformats.org/officeDocument/2006/relationships/image" Target="../media/image3576.png"/><Relationship Id="rId497" Type="http://schemas.openxmlformats.org/officeDocument/2006/relationships/image" Target="../media/image3614.png"/><Relationship Id="rId620" Type="http://schemas.openxmlformats.org/officeDocument/2006/relationships/image" Target="../media/image3719.png"/><Relationship Id="rId12" Type="http://schemas.openxmlformats.org/officeDocument/2006/relationships/image" Target="../media/image8.png"/><Relationship Id="rId108" Type="http://schemas.openxmlformats.org/officeDocument/2006/relationships/image" Target="../media/image3282.png"/><Relationship Id="rId315" Type="http://schemas.openxmlformats.org/officeDocument/2006/relationships/image" Target="../media/image3457.png"/><Relationship Id="rId357" Type="http://schemas.openxmlformats.org/officeDocument/2006/relationships/image" Target="../media/image3490.png"/><Relationship Id="rId522" Type="http://schemas.openxmlformats.org/officeDocument/2006/relationships/image" Target="../media/image3633.png"/><Relationship Id="rId54" Type="http://schemas.openxmlformats.org/officeDocument/2006/relationships/image" Target="../media/image3242.png"/><Relationship Id="rId96" Type="http://schemas.openxmlformats.org/officeDocument/2006/relationships/image" Target="../media/image1299.png"/><Relationship Id="rId161" Type="http://schemas.openxmlformats.org/officeDocument/2006/relationships/image" Target="../media/image3330.png"/><Relationship Id="rId217" Type="http://schemas.openxmlformats.org/officeDocument/2006/relationships/image" Target="../media/image3369.png"/><Relationship Id="rId399" Type="http://schemas.openxmlformats.org/officeDocument/2006/relationships/image" Target="../media/image3528.png"/><Relationship Id="rId564" Type="http://schemas.openxmlformats.org/officeDocument/2006/relationships/image" Target="../media/image3669.png"/><Relationship Id="rId259" Type="http://schemas.openxmlformats.org/officeDocument/2006/relationships/image" Target="../media/image3404.png"/><Relationship Id="rId424" Type="http://schemas.openxmlformats.org/officeDocument/2006/relationships/image" Target="../media/image3550.png"/><Relationship Id="rId466" Type="http://schemas.openxmlformats.org/officeDocument/2006/relationships/image" Target="../media/image3586.png"/><Relationship Id="rId631" Type="http://schemas.openxmlformats.org/officeDocument/2006/relationships/image" Target="../media/image3727.png"/><Relationship Id="rId23" Type="http://schemas.openxmlformats.org/officeDocument/2006/relationships/image" Target="../media/image577.png"/><Relationship Id="rId119" Type="http://schemas.openxmlformats.org/officeDocument/2006/relationships/image" Target="../media/image3292.png"/><Relationship Id="rId270" Type="http://schemas.openxmlformats.org/officeDocument/2006/relationships/image" Target="../media/image3415.png"/><Relationship Id="rId326" Type="http://schemas.openxmlformats.org/officeDocument/2006/relationships/image" Target="../media/image3466.png"/><Relationship Id="rId533" Type="http://schemas.openxmlformats.org/officeDocument/2006/relationships/image" Target="../media/image3643.png"/><Relationship Id="rId65" Type="http://schemas.openxmlformats.org/officeDocument/2006/relationships/image" Target="../media/image3250.png"/><Relationship Id="rId130" Type="http://schemas.openxmlformats.org/officeDocument/2006/relationships/image" Target="../media/image3301.png"/><Relationship Id="rId368" Type="http://schemas.openxmlformats.org/officeDocument/2006/relationships/image" Target="../media/image3500.png"/><Relationship Id="rId575" Type="http://schemas.openxmlformats.org/officeDocument/2006/relationships/image" Target="../media/image3678.png"/><Relationship Id="rId172" Type="http://schemas.openxmlformats.org/officeDocument/2006/relationships/image" Target="../media/image3336.png"/><Relationship Id="rId228" Type="http://schemas.openxmlformats.org/officeDocument/2006/relationships/image" Target="../media/image3377.png"/><Relationship Id="rId435" Type="http://schemas.openxmlformats.org/officeDocument/2006/relationships/image" Target="../media/image3559.png"/><Relationship Id="rId477" Type="http://schemas.openxmlformats.org/officeDocument/2006/relationships/image" Target="../media/image3596.png"/><Relationship Id="rId600" Type="http://schemas.openxmlformats.org/officeDocument/2006/relationships/image" Target="../media/image3703.png"/><Relationship Id="rId281" Type="http://schemas.openxmlformats.org/officeDocument/2006/relationships/image" Target="../media/image3424.png"/><Relationship Id="rId337" Type="http://schemas.openxmlformats.org/officeDocument/2006/relationships/image" Target="../media/image3476.png"/><Relationship Id="rId502" Type="http://schemas.openxmlformats.org/officeDocument/2006/relationships/image" Target="../media/image3617.png"/><Relationship Id="rId34" Type="http://schemas.openxmlformats.org/officeDocument/2006/relationships/image" Target="../media/image3228.png"/><Relationship Id="rId76" Type="http://schemas.openxmlformats.org/officeDocument/2006/relationships/image" Target="../media/image3259.png"/><Relationship Id="rId141" Type="http://schemas.openxmlformats.org/officeDocument/2006/relationships/image" Target="../media/image3312.png"/><Relationship Id="rId379" Type="http://schemas.openxmlformats.org/officeDocument/2006/relationships/image" Target="../media/image3510.png"/><Relationship Id="rId544" Type="http://schemas.openxmlformats.org/officeDocument/2006/relationships/image" Target="../media/image1691.png"/><Relationship Id="rId586" Type="http://schemas.openxmlformats.org/officeDocument/2006/relationships/image" Target="../media/image3689.png"/><Relationship Id="rId7" Type="http://schemas.openxmlformats.org/officeDocument/2006/relationships/image" Target="../media/image38.png"/><Relationship Id="rId183" Type="http://schemas.openxmlformats.org/officeDocument/2006/relationships/image" Target="../media/image3345.png"/><Relationship Id="rId239" Type="http://schemas.openxmlformats.org/officeDocument/2006/relationships/image" Target="../media/image3388.png"/><Relationship Id="rId390" Type="http://schemas.openxmlformats.org/officeDocument/2006/relationships/image" Target="../media/image3520.png"/><Relationship Id="rId404" Type="http://schemas.openxmlformats.org/officeDocument/2006/relationships/image" Target="../media/image3533.png"/><Relationship Id="rId446" Type="http://schemas.openxmlformats.org/officeDocument/2006/relationships/image" Target="../media/image3569.png"/><Relationship Id="rId611" Type="http://schemas.openxmlformats.org/officeDocument/2006/relationships/image" Target="../media/image3711.png"/><Relationship Id="rId250" Type="http://schemas.openxmlformats.org/officeDocument/2006/relationships/image" Target="../media/image3398.png"/><Relationship Id="rId292" Type="http://schemas.openxmlformats.org/officeDocument/2006/relationships/image" Target="../media/image3434.png"/><Relationship Id="rId306" Type="http://schemas.openxmlformats.org/officeDocument/2006/relationships/image" Target="../media/image3448.png"/><Relationship Id="rId488" Type="http://schemas.openxmlformats.org/officeDocument/2006/relationships/image" Target="../media/image3605.png"/><Relationship Id="rId45" Type="http://schemas.openxmlformats.org/officeDocument/2006/relationships/image" Target="../media/image3237.png"/><Relationship Id="rId87" Type="http://schemas.openxmlformats.org/officeDocument/2006/relationships/image" Target="../media/image3266.png"/><Relationship Id="rId110" Type="http://schemas.openxmlformats.org/officeDocument/2006/relationships/image" Target="../media/image3284.png"/><Relationship Id="rId348" Type="http://schemas.openxmlformats.org/officeDocument/2006/relationships/image" Target="../media/image3486.png"/><Relationship Id="rId513" Type="http://schemas.openxmlformats.org/officeDocument/2006/relationships/image" Target="../media/image514.png"/><Relationship Id="rId555" Type="http://schemas.openxmlformats.org/officeDocument/2006/relationships/image" Target="../media/image3660.png"/><Relationship Id="rId597" Type="http://schemas.openxmlformats.org/officeDocument/2006/relationships/image" Target="../media/image3700.png"/><Relationship Id="rId152" Type="http://schemas.openxmlformats.org/officeDocument/2006/relationships/image" Target="../media/image3322.png"/><Relationship Id="rId194" Type="http://schemas.openxmlformats.org/officeDocument/2006/relationships/image" Target="../media/image3351.png"/><Relationship Id="rId208" Type="http://schemas.openxmlformats.org/officeDocument/2006/relationships/image" Target="../media/image3363.png"/><Relationship Id="rId415" Type="http://schemas.openxmlformats.org/officeDocument/2006/relationships/image" Target="../media/image3543.png"/><Relationship Id="rId457" Type="http://schemas.openxmlformats.org/officeDocument/2006/relationships/image" Target="../media/image3577.png"/><Relationship Id="rId622" Type="http://schemas.openxmlformats.org/officeDocument/2006/relationships/image" Target="../media/image3721.png"/><Relationship Id="rId261" Type="http://schemas.openxmlformats.org/officeDocument/2006/relationships/image" Target="../media/image3406.png"/><Relationship Id="rId499" Type="http://schemas.openxmlformats.org/officeDocument/2006/relationships/image" Target="../media/image1648.png"/><Relationship Id="rId14" Type="http://schemas.openxmlformats.org/officeDocument/2006/relationships/image" Target="../media/image11.png"/><Relationship Id="rId56" Type="http://schemas.openxmlformats.org/officeDocument/2006/relationships/image" Target="../media/image3243.png"/><Relationship Id="rId317" Type="http://schemas.openxmlformats.org/officeDocument/2006/relationships/image" Target="../media/image3459.png"/><Relationship Id="rId359" Type="http://schemas.openxmlformats.org/officeDocument/2006/relationships/image" Target="../media/image3492.png"/><Relationship Id="rId524" Type="http://schemas.openxmlformats.org/officeDocument/2006/relationships/image" Target="../media/image3635.png"/><Relationship Id="rId566" Type="http://schemas.openxmlformats.org/officeDocument/2006/relationships/image" Target="../media/image565.png"/><Relationship Id="rId98" Type="http://schemas.openxmlformats.org/officeDocument/2006/relationships/image" Target="../media/image1300.png"/><Relationship Id="rId121" Type="http://schemas.openxmlformats.org/officeDocument/2006/relationships/image" Target="../media/image3293.png"/><Relationship Id="rId163" Type="http://schemas.openxmlformats.org/officeDocument/2006/relationships/image" Target="../media/image163.png"/><Relationship Id="rId219" Type="http://schemas.openxmlformats.org/officeDocument/2006/relationships/image" Target="../media/image3371.png"/><Relationship Id="rId370" Type="http://schemas.openxmlformats.org/officeDocument/2006/relationships/image" Target="../media/image3502.png"/><Relationship Id="rId426" Type="http://schemas.openxmlformats.org/officeDocument/2006/relationships/image" Target="../media/image3552.png"/><Relationship Id="rId633" Type="http://schemas.microsoft.com/office/2007/relationships/media" Target="../media/media2.mp4"/><Relationship Id="rId230" Type="http://schemas.openxmlformats.org/officeDocument/2006/relationships/image" Target="../media/image3379.png"/><Relationship Id="rId468" Type="http://schemas.openxmlformats.org/officeDocument/2006/relationships/image" Target="../media/image3588.png"/><Relationship Id="rId25" Type="http://schemas.openxmlformats.org/officeDocument/2006/relationships/image" Target="../media/image13.png"/><Relationship Id="rId67" Type="http://schemas.openxmlformats.org/officeDocument/2006/relationships/image" Target="../media/image3252.png"/><Relationship Id="rId272" Type="http://schemas.openxmlformats.org/officeDocument/2006/relationships/image" Target="../media/image272.png"/><Relationship Id="rId328" Type="http://schemas.openxmlformats.org/officeDocument/2006/relationships/image" Target="../media/image3468.png"/><Relationship Id="rId535" Type="http://schemas.openxmlformats.org/officeDocument/2006/relationships/image" Target="../media/image3645.png"/><Relationship Id="rId577" Type="http://schemas.openxmlformats.org/officeDocument/2006/relationships/image" Target="../media/image3680.png"/><Relationship Id="rId132" Type="http://schemas.openxmlformats.org/officeDocument/2006/relationships/image" Target="../media/image3303.png"/><Relationship Id="rId174" Type="http://schemas.openxmlformats.org/officeDocument/2006/relationships/image" Target="../media/image3338.png"/><Relationship Id="rId381" Type="http://schemas.openxmlformats.org/officeDocument/2006/relationships/image" Target="../media/image3512.png"/><Relationship Id="rId602" Type="http://schemas.openxmlformats.org/officeDocument/2006/relationships/image" Target="../media/image3704.png"/><Relationship Id="rId241" Type="http://schemas.openxmlformats.org/officeDocument/2006/relationships/image" Target="../media/image3390.png"/><Relationship Id="rId437" Type="http://schemas.openxmlformats.org/officeDocument/2006/relationships/image" Target="../media/image3561.png"/><Relationship Id="rId479" Type="http://schemas.openxmlformats.org/officeDocument/2006/relationships/image" Target="../media/image3598.png"/><Relationship Id="rId36" Type="http://schemas.openxmlformats.org/officeDocument/2006/relationships/image" Target="../media/image3230.png"/><Relationship Id="rId283" Type="http://schemas.openxmlformats.org/officeDocument/2006/relationships/image" Target="../media/image3425.png"/><Relationship Id="rId339" Type="http://schemas.openxmlformats.org/officeDocument/2006/relationships/image" Target="../media/image3478.png"/><Relationship Id="rId490" Type="http://schemas.openxmlformats.org/officeDocument/2006/relationships/image" Target="../media/image3607.png"/><Relationship Id="rId504" Type="http://schemas.openxmlformats.org/officeDocument/2006/relationships/image" Target="../media/image3618.png"/><Relationship Id="rId546" Type="http://schemas.openxmlformats.org/officeDocument/2006/relationships/image" Target="../media/image3652.png"/><Relationship Id="rId78" Type="http://schemas.openxmlformats.org/officeDocument/2006/relationships/image" Target="../media/image3260.png"/><Relationship Id="rId101" Type="http://schemas.openxmlformats.org/officeDocument/2006/relationships/image" Target="../media/image3275.png"/><Relationship Id="rId143" Type="http://schemas.openxmlformats.org/officeDocument/2006/relationships/image" Target="../media/image3314.png"/><Relationship Id="rId185" Type="http://schemas.openxmlformats.org/officeDocument/2006/relationships/image" Target="../media/image3347.png"/><Relationship Id="rId350" Type="http://schemas.openxmlformats.org/officeDocument/2006/relationships/image" Target="../media/image3487.png"/><Relationship Id="rId406" Type="http://schemas.openxmlformats.org/officeDocument/2006/relationships/image" Target="../media/image3535.png"/><Relationship Id="rId588" Type="http://schemas.openxmlformats.org/officeDocument/2006/relationships/image" Target="../media/image3691.png"/><Relationship Id="rId9" Type="http://schemas.openxmlformats.org/officeDocument/2006/relationships/image" Target="../media/image572.png"/><Relationship Id="rId210" Type="http://schemas.openxmlformats.org/officeDocument/2006/relationships/image" Target="../media/image3364.png"/><Relationship Id="rId392" Type="http://schemas.openxmlformats.org/officeDocument/2006/relationships/image" Target="../media/image3522.png"/><Relationship Id="rId448" Type="http://schemas.openxmlformats.org/officeDocument/2006/relationships/image" Target="../media/image449.png"/><Relationship Id="rId613" Type="http://schemas.openxmlformats.org/officeDocument/2006/relationships/image" Target="../media/image3713.png"/><Relationship Id="rId252" Type="http://schemas.openxmlformats.org/officeDocument/2006/relationships/image" Target="../media/image252.png"/><Relationship Id="rId294" Type="http://schemas.openxmlformats.org/officeDocument/2006/relationships/image" Target="../media/image3436.png"/><Relationship Id="rId308" Type="http://schemas.openxmlformats.org/officeDocument/2006/relationships/image" Target="../media/image3450.png"/><Relationship Id="rId515" Type="http://schemas.openxmlformats.org/officeDocument/2006/relationships/image" Target="../media/image3627.png"/><Relationship Id="rId47" Type="http://schemas.openxmlformats.org/officeDocument/2006/relationships/image" Target="../media/image1261.png"/><Relationship Id="rId89" Type="http://schemas.openxmlformats.org/officeDocument/2006/relationships/image" Target="../media/image3268.png"/><Relationship Id="rId112" Type="http://schemas.openxmlformats.org/officeDocument/2006/relationships/image" Target="../media/image3286.png"/><Relationship Id="rId154" Type="http://schemas.openxmlformats.org/officeDocument/2006/relationships/image" Target="../media/image322.png"/><Relationship Id="rId361" Type="http://schemas.openxmlformats.org/officeDocument/2006/relationships/image" Target="../media/image3494.png"/><Relationship Id="rId557" Type="http://schemas.openxmlformats.org/officeDocument/2006/relationships/image" Target="../media/image3662.png"/><Relationship Id="rId599" Type="http://schemas.openxmlformats.org/officeDocument/2006/relationships/image" Target="../media/image3702.png"/><Relationship Id="rId196" Type="http://schemas.openxmlformats.org/officeDocument/2006/relationships/image" Target="../media/image195.png"/><Relationship Id="rId417" Type="http://schemas.openxmlformats.org/officeDocument/2006/relationships/image" Target="../media/image3544.png"/><Relationship Id="rId459" Type="http://schemas.openxmlformats.org/officeDocument/2006/relationships/image" Target="../media/image3579.png"/><Relationship Id="rId624" Type="http://schemas.openxmlformats.org/officeDocument/2006/relationships/image" Target="../media/image3723.png"/><Relationship Id="rId16" Type="http://schemas.openxmlformats.org/officeDocument/2006/relationships/image" Target="../media/image12.png"/><Relationship Id="rId221" Type="http://schemas.openxmlformats.org/officeDocument/2006/relationships/image" Target="../media/image1888.png"/><Relationship Id="rId263" Type="http://schemas.openxmlformats.org/officeDocument/2006/relationships/image" Target="../media/image3408.png"/><Relationship Id="rId319" Type="http://schemas.openxmlformats.org/officeDocument/2006/relationships/image" Target="../media/image1492.png"/><Relationship Id="rId470" Type="http://schemas.openxmlformats.org/officeDocument/2006/relationships/image" Target="../media/image3590.png"/><Relationship Id="rId526" Type="http://schemas.openxmlformats.org/officeDocument/2006/relationships/image" Target="../media/image3637.png"/><Relationship Id="rId58" Type="http://schemas.openxmlformats.org/officeDocument/2006/relationships/image" Target="../media/image33.png"/><Relationship Id="rId123" Type="http://schemas.openxmlformats.org/officeDocument/2006/relationships/image" Target="../media/image3295.png"/><Relationship Id="rId330" Type="http://schemas.openxmlformats.org/officeDocument/2006/relationships/image" Target="../media/image3470.png"/><Relationship Id="rId568" Type="http://schemas.openxmlformats.org/officeDocument/2006/relationships/image" Target="../media/image3671.png"/><Relationship Id="rId165" Type="http://schemas.openxmlformats.org/officeDocument/2006/relationships/image" Target="../media/image3333.png"/><Relationship Id="rId372" Type="http://schemas.openxmlformats.org/officeDocument/2006/relationships/image" Target="../media/image3504.png"/><Relationship Id="rId428" Type="http://schemas.openxmlformats.org/officeDocument/2006/relationships/image" Target="../media/image3554.png"/><Relationship Id="rId232" Type="http://schemas.openxmlformats.org/officeDocument/2006/relationships/image" Target="../media/image3381.png"/><Relationship Id="rId274" Type="http://schemas.openxmlformats.org/officeDocument/2006/relationships/image" Target="../media/image3418.png"/><Relationship Id="rId481" Type="http://schemas.openxmlformats.org/officeDocument/2006/relationships/image" Target="../media/image3599.png"/><Relationship Id="rId27" Type="http://schemas.openxmlformats.org/officeDocument/2006/relationships/image" Target="../media/image27.png"/><Relationship Id="rId69" Type="http://schemas.openxmlformats.org/officeDocument/2006/relationships/image" Target="../media/image3253.png"/><Relationship Id="rId134" Type="http://schemas.openxmlformats.org/officeDocument/2006/relationships/image" Target="../media/image3305.png"/><Relationship Id="rId537" Type="http://schemas.openxmlformats.org/officeDocument/2006/relationships/image" Target="../media/image1685.png"/><Relationship Id="rId579" Type="http://schemas.openxmlformats.org/officeDocument/2006/relationships/image" Target="../media/image3682.png"/><Relationship Id="rId80" Type="http://schemas.openxmlformats.org/officeDocument/2006/relationships/image" Target="../media/image79.png"/><Relationship Id="rId176" Type="http://schemas.openxmlformats.org/officeDocument/2006/relationships/image" Target="../media/image3339.png"/><Relationship Id="rId341" Type="http://schemas.openxmlformats.org/officeDocument/2006/relationships/image" Target="../media/image1510.png"/><Relationship Id="rId383" Type="http://schemas.openxmlformats.org/officeDocument/2006/relationships/image" Target="../media/image3514.png"/><Relationship Id="rId439" Type="http://schemas.openxmlformats.org/officeDocument/2006/relationships/image" Target="../media/image3563.png"/><Relationship Id="rId590" Type="http://schemas.openxmlformats.org/officeDocument/2006/relationships/image" Target="../media/image3693.png"/><Relationship Id="rId604" Type="http://schemas.openxmlformats.org/officeDocument/2006/relationships/image" Target="../media/image3706.png"/><Relationship Id="rId201" Type="http://schemas.openxmlformats.org/officeDocument/2006/relationships/image" Target="../media/image3357.png"/><Relationship Id="rId243" Type="http://schemas.openxmlformats.org/officeDocument/2006/relationships/image" Target="../media/image3392.png"/><Relationship Id="rId285" Type="http://schemas.openxmlformats.org/officeDocument/2006/relationships/image" Target="../media/image3427.png"/><Relationship Id="rId450" Type="http://schemas.openxmlformats.org/officeDocument/2006/relationships/image" Target="../media/image3571.png"/><Relationship Id="rId506" Type="http://schemas.openxmlformats.org/officeDocument/2006/relationships/image" Target="../media/image3620.png"/><Relationship Id="rId17" Type="http://schemas.openxmlformats.org/officeDocument/2006/relationships/image" Target="../media/image17.png"/><Relationship Id="rId38" Type="http://schemas.openxmlformats.org/officeDocument/2006/relationships/image" Target="../media/image3232.png"/><Relationship Id="rId59" Type="http://schemas.openxmlformats.org/officeDocument/2006/relationships/image" Target="../media/image21.png"/><Relationship Id="rId103" Type="http://schemas.openxmlformats.org/officeDocument/2006/relationships/image" Target="../media/image3277.png"/><Relationship Id="rId124" Type="http://schemas.openxmlformats.org/officeDocument/2006/relationships/image" Target="../media/image3296.png"/><Relationship Id="rId310" Type="http://schemas.openxmlformats.org/officeDocument/2006/relationships/image" Target="../media/image3452.png"/><Relationship Id="rId492" Type="http://schemas.openxmlformats.org/officeDocument/2006/relationships/image" Target="../media/image3609.png"/><Relationship Id="rId527" Type="http://schemas.openxmlformats.org/officeDocument/2006/relationships/image" Target="../media/image3638.png"/><Relationship Id="rId548" Type="http://schemas.openxmlformats.org/officeDocument/2006/relationships/image" Target="../media/image3654.png"/><Relationship Id="rId569" Type="http://schemas.openxmlformats.org/officeDocument/2006/relationships/image" Target="../media/image3672.png"/><Relationship Id="rId70" Type="http://schemas.openxmlformats.org/officeDocument/2006/relationships/image" Target="../media/image69.png"/><Relationship Id="rId91" Type="http://schemas.openxmlformats.org/officeDocument/2006/relationships/image" Target="../media/image3269.png"/><Relationship Id="rId145" Type="http://schemas.openxmlformats.org/officeDocument/2006/relationships/image" Target="../media/image3316.png"/><Relationship Id="rId166" Type="http://schemas.openxmlformats.org/officeDocument/2006/relationships/image" Target="../media/image190.png"/><Relationship Id="rId187" Type="http://schemas.openxmlformats.org/officeDocument/2006/relationships/image" Target="../media/image3348.png"/><Relationship Id="rId331" Type="http://schemas.openxmlformats.org/officeDocument/2006/relationships/image" Target="../media/image3471.png"/><Relationship Id="rId352" Type="http://schemas.openxmlformats.org/officeDocument/2006/relationships/image" Target="../media/image1519.png"/><Relationship Id="rId373" Type="http://schemas.openxmlformats.org/officeDocument/2006/relationships/image" Target="../media/image3505.png"/><Relationship Id="rId394" Type="http://schemas.openxmlformats.org/officeDocument/2006/relationships/image" Target="../media/image3523.png"/><Relationship Id="rId408" Type="http://schemas.openxmlformats.org/officeDocument/2006/relationships/image" Target="../media/image3537.png"/><Relationship Id="rId429" Type="http://schemas.openxmlformats.org/officeDocument/2006/relationships/image" Target="../media/image3555.png"/><Relationship Id="rId580" Type="http://schemas.openxmlformats.org/officeDocument/2006/relationships/image" Target="../media/image3683.png"/><Relationship Id="rId615" Type="http://schemas.openxmlformats.org/officeDocument/2006/relationships/image" Target="../media/image3715.png"/><Relationship Id="rId1" Type="http://schemas.openxmlformats.org/officeDocument/2006/relationships/video" Target="../media/media2.mp4"/><Relationship Id="rId212" Type="http://schemas.openxmlformats.org/officeDocument/2006/relationships/image" Target="../media/image3366.png"/><Relationship Id="rId233" Type="http://schemas.openxmlformats.org/officeDocument/2006/relationships/image" Target="../media/image3382.png"/><Relationship Id="rId254" Type="http://schemas.openxmlformats.org/officeDocument/2006/relationships/image" Target="../media/image3401.png"/><Relationship Id="rId440" Type="http://schemas.openxmlformats.org/officeDocument/2006/relationships/image" Target="../media/image3564.png"/><Relationship Id="rId28" Type="http://schemas.openxmlformats.org/officeDocument/2006/relationships/image" Target="../media/image23.png"/><Relationship Id="rId49" Type="http://schemas.openxmlformats.org/officeDocument/2006/relationships/image" Target="../media/image56.png"/><Relationship Id="rId114" Type="http://schemas.openxmlformats.org/officeDocument/2006/relationships/image" Target="../media/image3287.png"/><Relationship Id="rId275" Type="http://schemas.openxmlformats.org/officeDocument/2006/relationships/image" Target="../media/image3419.png"/><Relationship Id="rId296" Type="http://schemas.openxmlformats.org/officeDocument/2006/relationships/image" Target="../media/image3438.png"/><Relationship Id="rId300" Type="http://schemas.openxmlformats.org/officeDocument/2006/relationships/image" Target="../media/image3442.png"/><Relationship Id="rId461" Type="http://schemas.openxmlformats.org/officeDocument/2006/relationships/image" Target="../media/image3581.png"/><Relationship Id="rId482" Type="http://schemas.openxmlformats.org/officeDocument/2006/relationships/image" Target="../media/image803.png"/><Relationship Id="rId517" Type="http://schemas.openxmlformats.org/officeDocument/2006/relationships/image" Target="../media/image518.png"/><Relationship Id="rId538" Type="http://schemas.openxmlformats.org/officeDocument/2006/relationships/image" Target="../media/image3647.png"/><Relationship Id="rId559" Type="http://schemas.openxmlformats.org/officeDocument/2006/relationships/image" Target="../media/image3664.png"/><Relationship Id="rId60" Type="http://schemas.openxmlformats.org/officeDocument/2006/relationships/image" Target="../media/image3245.png"/><Relationship Id="rId81" Type="http://schemas.openxmlformats.org/officeDocument/2006/relationships/image" Target="../media/image34.png"/><Relationship Id="rId135" Type="http://schemas.openxmlformats.org/officeDocument/2006/relationships/image" Target="../media/image3306.png"/><Relationship Id="rId156" Type="http://schemas.openxmlformats.org/officeDocument/2006/relationships/image" Target="../media/image3325.png"/><Relationship Id="rId177" Type="http://schemas.openxmlformats.org/officeDocument/2006/relationships/image" Target="../media/image3340.png"/><Relationship Id="rId198" Type="http://schemas.openxmlformats.org/officeDocument/2006/relationships/image" Target="../media/image3354.png"/><Relationship Id="rId321" Type="http://schemas.openxmlformats.org/officeDocument/2006/relationships/image" Target="../media/image3462.png"/><Relationship Id="rId342" Type="http://schemas.openxmlformats.org/officeDocument/2006/relationships/image" Target="../media/image3480.png"/><Relationship Id="rId363" Type="http://schemas.openxmlformats.org/officeDocument/2006/relationships/image" Target="../media/image3496.png"/><Relationship Id="rId384" Type="http://schemas.openxmlformats.org/officeDocument/2006/relationships/image" Target="../media/image3515.png"/><Relationship Id="rId419" Type="http://schemas.openxmlformats.org/officeDocument/2006/relationships/image" Target="../media/image3546.png"/><Relationship Id="rId570" Type="http://schemas.openxmlformats.org/officeDocument/2006/relationships/image" Target="../media/image3673.png"/><Relationship Id="rId591" Type="http://schemas.openxmlformats.org/officeDocument/2006/relationships/image" Target="../media/image3694.png"/><Relationship Id="rId605" Type="http://schemas.openxmlformats.org/officeDocument/2006/relationships/image" Target="../media/image3707.png"/><Relationship Id="rId626" Type="http://schemas.openxmlformats.org/officeDocument/2006/relationships/image" Target="../media/image3725.png"/><Relationship Id="rId202" Type="http://schemas.openxmlformats.org/officeDocument/2006/relationships/image" Target="../media/image3358.png"/><Relationship Id="rId223" Type="http://schemas.openxmlformats.org/officeDocument/2006/relationships/image" Target="../media/image3373.png"/><Relationship Id="rId244" Type="http://schemas.openxmlformats.org/officeDocument/2006/relationships/image" Target="../media/image3393.png"/><Relationship Id="rId430" Type="http://schemas.openxmlformats.org/officeDocument/2006/relationships/image" Target="../media/image1591.png"/><Relationship Id="rId18" Type="http://schemas.openxmlformats.org/officeDocument/2006/relationships/image" Target="../media/image14.png"/><Relationship Id="rId39" Type="http://schemas.openxmlformats.org/officeDocument/2006/relationships/image" Target="../media/image3233.png"/><Relationship Id="rId265" Type="http://schemas.openxmlformats.org/officeDocument/2006/relationships/image" Target="../media/image3410.png"/><Relationship Id="rId286" Type="http://schemas.openxmlformats.org/officeDocument/2006/relationships/image" Target="../media/image3428.png"/><Relationship Id="rId451" Type="http://schemas.openxmlformats.org/officeDocument/2006/relationships/image" Target="../media/image3572.png"/><Relationship Id="rId472" Type="http://schemas.openxmlformats.org/officeDocument/2006/relationships/image" Target="../media/image1629.png"/><Relationship Id="rId493" Type="http://schemas.openxmlformats.org/officeDocument/2006/relationships/image" Target="../media/image3610.png"/><Relationship Id="rId507" Type="http://schemas.openxmlformats.org/officeDocument/2006/relationships/image" Target="../media/image3621.png"/><Relationship Id="rId528" Type="http://schemas.openxmlformats.org/officeDocument/2006/relationships/image" Target="../media/image3639.png"/><Relationship Id="rId549" Type="http://schemas.openxmlformats.org/officeDocument/2006/relationships/image" Target="../media/image3655.png"/><Relationship Id="rId50" Type="http://schemas.openxmlformats.org/officeDocument/2006/relationships/image" Target="../media/image3239.png"/><Relationship Id="rId104" Type="http://schemas.openxmlformats.org/officeDocument/2006/relationships/image" Target="../media/image3278.png"/><Relationship Id="rId125" Type="http://schemas.openxmlformats.org/officeDocument/2006/relationships/image" Target="../media/image3297.png"/><Relationship Id="rId146" Type="http://schemas.openxmlformats.org/officeDocument/2006/relationships/image" Target="../media/image3317.png"/><Relationship Id="rId167" Type="http://schemas.openxmlformats.org/officeDocument/2006/relationships/image" Target="../media/image167.png"/><Relationship Id="rId188" Type="http://schemas.openxmlformats.org/officeDocument/2006/relationships/image" Target="../media/image1378.png"/><Relationship Id="rId311" Type="http://schemas.openxmlformats.org/officeDocument/2006/relationships/image" Target="../media/image3453.png"/><Relationship Id="rId332" Type="http://schemas.openxmlformats.org/officeDocument/2006/relationships/image" Target="../media/image1502.png"/><Relationship Id="rId353" Type="http://schemas.openxmlformats.org/officeDocument/2006/relationships/image" Target="../media/image1520.png"/><Relationship Id="rId374" Type="http://schemas.openxmlformats.org/officeDocument/2006/relationships/image" Target="../media/image376.png"/><Relationship Id="rId395" Type="http://schemas.openxmlformats.org/officeDocument/2006/relationships/image" Target="../media/image3524.png"/><Relationship Id="rId409" Type="http://schemas.openxmlformats.org/officeDocument/2006/relationships/image" Target="../media/image3538.png"/><Relationship Id="rId560" Type="http://schemas.openxmlformats.org/officeDocument/2006/relationships/image" Target="../media/image3665.png"/><Relationship Id="rId581" Type="http://schemas.openxmlformats.org/officeDocument/2006/relationships/image" Target="../media/image3684.png"/><Relationship Id="rId71" Type="http://schemas.openxmlformats.org/officeDocument/2006/relationships/image" Target="../media/image3254.png"/><Relationship Id="rId92" Type="http://schemas.openxmlformats.org/officeDocument/2006/relationships/image" Target="../media/image3270.png"/><Relationship Id="rId213" Type="http://schemas.openxmlformats.org/officeDocument/2006/relationships/image" Target="../media/image1518.png"/><Relationship Id="rId234" Type="http://schemas.openxmlformats.org/officeDocument/2006/relationships/image" Target="../media/image3383.png"/><Relationship Id="rId420" Type="http://schemas.openxmlformats.org/officeDocument/2006/relationships/image" Target="../media/image3547.png"/><Relationship Id="rId616" Type="http://schemas.openxmlformats.org/officeDocument/2006/relationships/image" Target="../media/image1221.png"/><Relationship Id="rId2" Type="http://schemas.openxmlformats.org/officeDocument/2006/relationships/slideLayout" Target="../slideLayouts/slideLayout2.xml"/><Relationship Id="rId29" Type="http://schemas.openxmlformats.org/officeDocument/2006/relationships/image" Target="../media/image26.png"/><Relationship Id="rId255" Type="http://schemas.openxmlformats.org/officeDocument/2006/relationships/image" Target="../media/image482.png"/><Relationship Id="rId276" Type="http://schemas.openxmlformats.org/officeDocument/2006/relationships/image" Target="../media/image3420.png"/><Relationship Id="rId297" Type="http://schemas.openxmlformats.org/officeDocument/2006/relationships/image" Target="../media/image3439.png"/><Relationship Id="rId441" Type="http://schemas.openxmlformats.org/officeDocument/2006/relationships/image" Target="../media/image3565.png"/><Relationship Id="rId462" Type="http://schemas.openxmlformats.org/officeDocument/2006/relationships/image" Target="../media/image3582.png"/><Relationship Id="rId483" Type="http://schemas.openxmlformats.org/officeDocument/2006/relationships/image" Target="../media/image3600.png"/><Relationship Id="rId518" Type="http://schemas.openxmlformats.org/officeDocument/2006/relationships/image" Target="../media/image3629.png"/><Relationship Id="rId539" Type="http://schemas.openxmlformats.org/officeDocument/2006/relationships/image" Target="../media/image1687.png"/><Relationship Id="rId40" Type="http://schemas.openxmlformats.org/officeDocument/2006/relationships/image" Target="../media/image3234.png"/><Relationship Id="rId115" Type="http://schemas.openxmlformats.org/officeDocument/2006/relationships/image" Target="../media/image3288.png"/><Relationship Id="rId136" Type="http://schemas.openxmlformats.org/officeDocument/2006/relationships/image" Target="../media/image3307.png"/><Relationship Id="rId157" Type="http://schemas.openxmlformats.org/officeDocument/2006/relationships/image" Target="../media/image3326.png"/><Relationship Id="rId178" Type="http://schemas.openxmlformats.org/officeDocument/2006/relationships/image" Target="../media/image3341.png"/><Relationship Id="rId301" Type="http://schemas.openxmlformats.org/officeDocument/2006/relationships/image" Target="../media/image3443.png"/><Relationship Id="rId322" Type="http://schemas.openxmlformats.org/officeDocument/2006/relationships/image" Target="../media/image3463.png"/><Relationship Id="rId343" Type="http://schemas.openxmlformats.org/officeDocument/2006/relationships/image" Target="../media/image3481.png"/><Relationship Id="rId364" Type="http://schemas.openxmlformats.org/officeDocument/2006/relationships/image" Target="../media/image3497.png"/><Relationship Id="rId550" Type="http://schemas.openxmlformats.org/officeDocument/2006/relationships/image" Target="../media/image3656.png"/><Relationship Id="rId61" Type="http://schemas.openxmlformats.org/officeDocument/2006/relationships/image" Target="../media/image3246.png"/><Relationship Id="rId82" Type="http://schemas.openxmlformats.org/officeDocument/2006/relationships/image" Target="../media/image3261.png"/><Relationship Id="rId199" Type="http://schemas.openxmlformats.org/officeDocument/2006/relationships/image" Target="../media/image3355.png"/><Relationship Id="rId203" Type="http://schemas.openxmlformats.org/officeDocument/2006/relationships/image" Target="../media/image3359.png"/><Relationship Id="rId385" Type="http://schemas.openxmlformats.org/officeDocument/2006/relationships/image" Target="../media/image389.png"/><Relationship Id="rId571" Type="http://schemas.openxmlformats.org/officeDocument/2006/relationships/image" Target="../media/image3674.png"/><Relationship Id="rId592" Type="http://schemas.openxmlformats.org/officeDocument/2006/relationships/image" Target="../media/image3695.png"/><Relationship Id="rId606" Type="http://schemas.openxmlformats.org/officeDocument/2006/relationships/image" Target="../media/image1211.png"/><Relationship Id="rId627" Type="http://schemas.openxmlformats.org/officeDocument/2006/relationships/hyperlink" Target="mailto:sales@tileshub.eu" TargetMode="External"/><Relationship Id="rId19" Type="http://schemas.openxmlformats.org/officeDocument/2006/relationships/image" Target="../media/image227.png"/><Relationship Id="rId224" Type="http://schemas.openxmlformats.org/officeDocument/2006/relationships/image" Target="../media/image3374.png"/><Relationship Id="rId245" Type="http://schemas.openxmlformats.org/officeDocument/2006/relationships/image" Target="../media/image3394.png"/><Relationship Id="rId266" Type="http://schemas.openxmlformats.org/officeDocument/2006/relationships/image" Target="../media/image3411.png"/><Relationship Id="rId287" Type="http://schemas.openxmlformats.org/officeDocument/2006/relationships/image" Target="../media/image3429.png"/><Relationship Id="rId410" Type="http://schemas.openxmlformats.org/officeDocument/2006/relationships/image" Target="../media/image3539.png"/><Relationship Id="rId431" Type="http://schemas.openxmlformats.org/officeDocument/2006/relationships/image" Target="../media/image3556.png"/><Relationship Id="rId452" Type="http://schemas.openxmlformats.org/officeDocument/2006/relationships/image" Target="../media/image3573.png"/><Relationship Id="rId473" Type="http://schemas.openxmlformats.org/officeDocument/2006/relationships/image" Target="../media/image3592.png"/><Relationship Id="rId494" Type="http://schemas.openxmlformats.org/officeDocument/2006/relationships/image" Target="../media/image3611.png"/><Relationship Id="rId508" Type="http://schemas.openxmlformats.org/officeDocument/2006/relationships/image" Target="../media/image3622.png"/><Relationship Id="rId529" Type="http://schemas.openxmlformats.org/officeDocument/2006/relationships/image" Target="../media/image3640.png"/><Relationship Id="rId30" Type="http://schemas.openxmlformats.org/officeDocument/2006/relationships/image" Target="../media/image25.png"/><Relationship Id="rId105" Type="http://schemas.openxmlformats.org/officeDocument/2006/relationships/image" Target="../media/image3279.png"/><Relationship Id="rId126" Type="http://schemas.openxmlformats.org/officeDocument/2006/relationships/image" Target="../media/image126.png"/><Relationship Id="rId147" Type="http://schemas.openxmlformats.org/officeDocument/2006/relationships/image" Target="../media/image3318.png"/><Relationship Id="rId168" Type="http://schemas.openxmlformats.org/officeDocument/2006/relationships/image" Target="../media/image3334.png"/><Relationship Id="rId312" Type="http://schemas.openxmlformats.org/officeDocument/2006/relationships/image" Target="../media/image3454.png"/><Relationship Id="rId333" Type="http://schemas.openxmlformats.org/officeDocument/2006/relationships/image" Target="../media/image3472.png"/><Relationship Id="rId354" Type="http://schemas.openxmlformats.org/officeDocument/2006/relationships/image" Target="../media/image448.png"/><Relationship Id="rId540" Type="http://schemas.openxmlformats.org/officeDocument/2006/relationships/image" Target="../media/image3648.png"/><Relationship Id="rId51" Type="http://schemas.openxmlformats.org/officeDocument/2006/relationships/image" Target="../media/image3240.png"/><Relationship Id="rId72" Type="http://schemas.openxmlformats.org/officeDocument/2006/relationships/image" Target="../media/image3255.png"/><Relationship Id="rId93" Type="http://schemas.openxmlformats.org/officeDocument/2006/relationships/image" Target="../media/image92.png"/><Relationship Id="rId189" Type="http://schemas.openxmlformats.org/officeDocument/2006/relationships/image" Target="../media/image3349.png"/><Relationship Id="rId375" Type="http://schemas.openxmlformats.org/officeDocument/2006/relationships/image" Target="../media/image3506.png"/><Relationship Id="rId396" Type="http://schemas.openxmlformats.org/officeDocument/2006/relationships/image" Target="../media/image3525.png"/><Relationship Id="rId561" Type="http://schemas.openxmlformats.org/officeDocument/2006/relationships/image" Target="../media/image3666.png"/><Relationship Id="rId582" Type="http://schemas.openxmlformats.org/officeDocument/2006/relationships/image" Target="../media/image3685.png"/><Relationship Id="rId617" Type="http://schemas.openxmlformats.org/officeDocument/2006/relationships/image" Target="../media/image3716.png"/><Relationship Id="rId3" Type="http://schemas.openxmlformats.org/officeDocument/2006/relationships/image" Target="../media/image3226.png"/><Relationship Id="rId214" Type="http://schemas.openxmlformats.org/officeDocument/2006/relationships/image" Target="../media/image3367.png"/><Relationship Id="rId235" Type="http://schemas.openxmlformats.org/officeDocument/2006/relationships/image" Target="../media/image3384.png"/><Relationship Id="rId256" Type="http://schemas.openxmlformats.org/officeDocument/2006/relationships/image" Target="../media/image289.png"/><Relationship Id="rId277" Type="http://schemas.openxmlformats.org/officeDocument/2006/relationships/image" Target="../media/image3421.png"/><Relationship Id="rId298" Type="http://schemas.openxmlformats.org/officeDocument/2006/relationships/image" Target="../media/image3440.png"/><Relationship Id="rId400" Type="http://schemas.openxmlformats.org/officeDocument/2006/relationships/image" Target="../media/image3529.png"/><Relationship Id="rId421" Type="http://schemas.openxmlformats.org/officeDocument/2006/relationships/image" Target="../media/image3548.png"/><Relationship Id="rId442" Type="http://schemas.openxmlformats.org/officeDocument/2006/relationships/image" Target="../media/image3566.png"/><Relationship Id="rId463" Type="http://schemas.openxmlformats.org/officeDocument/2006/relationships/image" Target="../media/image3583.png"/><Relationship Id="rId484" Type="http://schemas.openxmlformats.org/officeDocument/2006/relationships/image" Target="../media/image3601.png"/><Relationship Id="rId519" Type="http://schemas.openxmlformats.org/officeDocument/2006/relationships/image" Target="../media/image3630.png"/><Relationship Id="rId116" Type="http://schemas.openxmlformats.org/officeDocument/2006/relationships/image" Target="../media/image3289.png"/><Relationship Id="rId137" Type="http://schemas.openxmlformats.org/officeDocument/2006/relationships/image" Target="../media/image3308.png"/><Relationship Id="rId158" Type="http://schemas.openxmlformats.org/officeDocument/2006/relationships/image" Target="../media/image3327.png"/><Relationship Id="rId302" Type="http://schemas.openxmlformats.org/officeDocument/2006/relationships/image" Target="../media/image3444.png"/><Relationship Id="rId323" Type="http://schemas.openxmlformats.org/officeDocument/2006/relationships/image" Target="../media/image3464.png"/><Relationship Id="rId344" Type="http://schemas.openxmlformats.org/officeDocument/2006/relationships/image" Target="../media/image3482.png"/><Relationship Id="rId530" Type="http://schemas.openxmlformats.org/officeDocument/2006/relationships/image" Target="../media/image3641.png"/><Relationship Id="rId20" Type="http://schemas.openxmlformats.org/officeDocument/2006/relationships/image" Target="../media/image16.png"/><Relationship Id="rId41" Type="http://schemas.openxmlformats.org/officeDocument/2006/relationships/image" Target="../media/image1739.png"/><Relationship Id="rId62" Type="http://schemas.openxmlformats.org/officeDocument/2006/relationships/image" Target="../media/image3247.png"/><Relationship Id="rId83" Type="http://schemas.openxmlformats.org/officeDocument/2006/relationships/image" Target="../media/image3262.png"/><Relationship Id="rId179" Type="http://schemas.openxmlformats.org/officeDocument/2006/relationships/image" Target="../media/image1369.png"/><Relationship Id="rId365" Type="http://schemas.openxmlformats.org/officeDocument/2006/relationships/image" Target="../media/image3498.png"/><Relationship Id="rId386" Type="http://schemas.openxmlformats.org/officeDocument/2006/relationships/image" Target="../media/image3516.png"/><Relationship Id="rId551" Type="http://schemas.openxmlformats.org/officeDocument/2006/relationships/image" Target="../media/image3657.png"/><Relationship Id="rId572" Type="http://schemas.openxmlformats.org/officeDocument/2006/relationships/image" Target="../media/image3675.png"/><Relationship Id="rId593" Type="http://schemas.openxmlformats.org/officeDocument/2006/relationships/image" Target="../media/image3696.png"/><Relationship Id="rId607" Type="http://schemas.openxmlformats.org/officeDocument/2006/relationships/image" Target="../media/image3708.png"/><Relationship Id="rId628" Type="http://schemas.openxmlformats.org/officeDocument/2006/relationships/hyperlink" Target="mailto:office@tileshub.eu" TargetMode="External"/><Relationship Id="rId190" Type="http://schemas.openxmlformats.org/officeDocument/2006/relationships/image" Target="../media/image3350.png"/><Relationship Id="rId204" Type="http://schemas.openxmlformats.org/officeDocument/2006/relationships/image" Target="../media/image3360.png"/><Relationship Id="rId225" Type="http://schemas.openxmlformats.org/officeDocument/2006/relationships/image" Target="../media/image3375.png"/><Relationship Id="rId246" Type="http://schemas.openxmlformats.org/officeDocument/2006/relationships/image" Target="../media/image3395.png"/><Relationship Id="rId267" Type="http://schemas.openxmlformats.org/officeDocument/2006/relationships/image" Target="../media/image3412.png"/><Relationship Id="rId288" Type="http://schemas.openxmlformats.org/officeDocument/2006/relationships/image" Target="../media/image3430.png"/><Relationship Id="rId411" Type="http://schemas.openxmlformats.org/officeDocument/2006/relationships/image" Target="../media/image3540.png"/><Relationship Id="rId432" Type="http://schemas.openxmlformats.org/officeDocument/2006/relationships/image" Target="../media/image3557.png"/><Relationship Id="rId453" Type="http://schemas.openxmlformats.org/officeDocument/2006/relationships/image" Target="../media/image3574.png"/><Relationship Id="rId474" Type="http://schemas.openxmlformats.org/officeDocument/2006/relationships/image" Target="../media/image3593.png"/><Relationship Id="rId509" Type="http://schemas.openxmlformats.org/officeDocument/2006/relationships/image" Target="../media/image3623.png"/><Relationship Id="rId106" Type="http://schemas.openxmlformats.org/officeDocument/2006/relationships/image" Target="../media/image3280.png"/><Relationship Id="rId127" Type="http://schemas.openxmlformats.org/officeDocument/2006/relationships/image" Target="../media/image3298.png"/><Relationship Id="rId313" Type="http://schemas.openxmlformats.org/officeDocument/2006/relationships/image" Target="../media/image3455.png"/><Relationship Id="rId495" Type="http://schemas.openxmlformats.org/officeDocument/2006/relationships/image" Target="../media/image3612.png"/><Relationship Id="rId10" Type="http://schemas.openxmlformats.org/officeDocument/2006/relationships/image" Target="../media/image7.png"/><Relationship Id="rId31" Type="http://schemas.openxmlformats.org/officeDocument/2006/relationships/image" Target="../media/image24.png"/><Relationship Id="rId52" Type="http://schemas.openxmlformats.org/officeDocument/2006/relationships/image" Target="../media/image3241.png"/><Relationship Id="rId73" Type="http://schemas.openxmlformats.org/officeDocument/2006/relationships/image" Target="../media/image3256.png"/><Relationship Id="rId94" Type="http://schemas.openxmlformats.org/officeDocument/2006/relationships/image" Target="../media/image3271.png"/><Relationship Id="rId148" Type="http://schemas.openxmlformats.org/officeDocument/2006/relationships/image" Target="../media/image1344.png"/><Relationship Id="rId169" Type="http://schemas.openxmlformats.org/officeDocument/2006/relationships/image" Target="../media/image169.png"/><Relationship Id="rId334" Type="http://schemas.openxmlformats.org/officeDocument/2006/relationships/image" Target="../media/image3473.png"/><Relationship Id="rId355" Type="http://schemas.openxmlformats.org/officeDocument/2006/relationships/image" Target="../media/image3489.png"/><Relationship Id="rId376" Type="http://schemas.openxmlformats.org/officeDocument/2006/relationships/image" Target="../media/image3507.png"/><Relationship Id="rId397" Type="http://schemas.openxmlformats.org/officeDocument/2006/relationships/image" Target="../media/image3526.png"/><Relationship Id="rId520" Type="http://schemas.openxmlformats.org/officeDocument/2006/relationships/image" Target="../media/image3631.png"/><Relationship Id="rId541" Type="http://schemas.openxmlformats.org/officeDocument/2006/relationships/image" Target="../media/image542.png"/><Relationship Id="rId562" Type="http://schemas.openxmlformats.org/officeDocument/2006/relationships/image" Target="../media/image3667.png"/><Relationship Id="rId583" Type="http://schemas.openxmlformats.org/officeDocument/2006/relationships/image" Target="../media/image3686.png"/><Relationship Id="rId618" Type="http://schemas.openxmlformats.org/officeDocument/2006/relationships/image" Target="../media/image3717.png"/><Relationship Id="rId4" Type="http://schemas.openxmlformats.org/officeDocument/2006/relationships/image" Target="../media/image1.png"/><Relationship Id="rId180" Type="http://schemas.openxmlformats.org/officeDocument/2006/relationships/image" Target="../media/image3342.png"/><Relationship Id="rId215" Type="http://schemas.openxmlformats.org/officeDocument/2006/relationships/image" Target="../media/image3368.png"/><Relationship Id="rId236" Type="http://schemas.openxmlformats.org/officeDocument/2006/relationships/image" Target="../media/image3385.png"/><Relationship Id="rId257" Type="http://schemas.openxmlformats.org/officeDocument/2006/relationships/image" Target="../media/image3402.png"/><Relationship Id="rId278" Type="http://schemas.openxmlformats.org/officeDocument/2006/relationships/image" Target="../media/image278.png"/><Relationship Id="rId401" Type="http://schemas.openxmlformats.org/officeDocument/2006/relationships/image" Target="../media/image3530.png"/><Relationship Id="rId422" Type="http://schemas.openxmlformats.org/officeDocument/2006/relationships/image" Target="../media/image3549.png"/><Relationship Id="rId443" Type="http://schemas.openxmlformats.org/officeDocument/2006/relationships/image" Target="../media/image3567.png"/><Relationship Id="rId464" Type="http://schemas.openxmlformats.org/officeDocument/2006/relationships/image" Target="../media/image3584.png"/><Relationship Id="rId303" Type="http://schemas.openxmlformats.org/officeDocument/2006/relationships/image" Target="../media/image3445.png"/><Relationship Id="rId485" Type="http://schemas.openxmlformats.org/officeDocument/2006/relationships/image" Target="../media/image3602.png"/><Relationship Id="rId42" Type="http://schemas.openxmlformats.org/officeDocument/2006/relationships/image" Target="../media/image3235.png"/><Relationship Id="rId84" Type="http://schemas.openxmlformats.org/officeDocument/2006/relationships/image" Target="../media/image3263.png"/><Relationship Id="rId138" Type="http://schemas.openxmlformats.org/officeDocument/2006/relationships/image" Target="../media/image3309.png"/><Relationship Id="rId345" Type="http://schemas.openxmlformats.org/officeDocument/2006/relationships/image" Target="../media/image3483.png"/><Relationship Id="rId387" Type="http://schemas.openxmlformats.org/officeDocument/2006/relationships/image" Target="../media/image3517.png"/><Relationship Id="rId510" Type="http://schemas.openxmlformats.org/officeDocument/2006/relationships/image" Target="../media/image510.png"/><Relationship Id="rId552" Type="http://schemas.openxmlformats.org/officeDocument/2006/relationships/image" Target="../media/image3658.png"/><Relationship Id="rId594" Type="http://schemas.openxmlformats.org/officeDocument/2006/relationships/image" Target="../media/image3697.png"/><Relationship Id="rId608" Type="http://schemas.openxmlformats.org/officeDocument/2006/relationships/image" Target="../media/image1213.png"/><Relationship Id="rId191" Type="http://schemas.openxmlformats.org/officeDocument/2006/relationships/image" Target="../media/image185.png"/><Relationship Id="rId205" Type="http://schemas.openxmlformats.org/officeDocument/2006/relationships/image" Target="../media/image3361.png"/><Relationship Id="rId247" Type="http://schemas.openxmlformats.org/officeDocument/2006/relationships/image" Target="../media/image3396.png"/><Relationship Id="rId412" Type="http://schemas.openxmlformats.org/officeDocument/2006/relationships/image" Target="../media/image3541.png"/><Relationship Id="rId107" Type="http://schemas.openxmlformats.org/officeDocument/2006/relationships/image" Target="../media/image3281.png"/><Relationship Id="rId289" Type="http://schemas.openxmlformats.org/officeDocument/2006/relationships/image" Target="../media/image3431.png"/><Relationship Id="rId454" Type="http://schemas.openxmlformats.org/officeDocument/2006/relationships/image" Target="../media/image3575.png"/><Relationship Id="rId496" Type="http://schemas.openxmlformats.org/officeDocument/2006/relationships/image" Target="../media/image3613.png"/><Relationship Id="rId11" Type="http://schemas.openxmlformats.org/officeDocument/2006/relationships/image" Target="../media/image3.png"/><Relationship Id="rId53" Type="http://schemas.openxmlformats.org/officeDocument/2006/relationships/image" Target="../media/image52.png"/><Relationship Id="rId149" Type="http://schemas.openxmlformats.org/officeDocument/2006/relationships/image" Target="../media/image3319.png"/><Relationship Id="rId314" Type="http://schemas.openxmlformats.org/officeDocument/2006/relationships/image" Target="../media/image3456.png"/><Relationship Id="rId356" Type="http://schemas.openxmlformats.org/officeDocument/2006/relationships/image" Target="../media/image1522.png"/><Relationship Id="rId398" Type="http://schemas.openxmlformats.org/officeDocument/2006/relationships/image" Target="../media/image3527.png"/><Relationship Id="rId521" Type="http://schemas.openxmlformats.org/officeDocument/2006/relationships/image" Target="../media/image3632.png"/><Relationship Id="rId563" Type="http://schemas.openxmlformats.org/officeDocument/2006/relationships/image" Target="../media/image3668.png"/><Relationship Id="rId619" Type="http://schemas.openxmlformats.org/officeDocument/2006/relationships/image" Target="../media/image3718.png"/><Relationship Id="rId95" Type="http://schemas.openxmlformats.org/officeDocument/2006/relationships/image" Target="../media/image3272.png"/><Relationship Id="rId160" Type="http://schemas.openxmlformats.org/officeDocument/2006/relationships/image" Target="../media/image3329.png"/><Relationship Id="rId216" Type="http://schemas.openxmlformats.org/officeDocument/2006/relationships/image" Target="../media/image214.png"/><Relationship Id="rId423" Type="http://schemas.openxmlformats.org/officeDocument/2006/relationships/image" Target="../media/image1584.png"/><Relationship Id="rId258" Type="http://schemas.openxmlformats.org/officeDocument/2006/relationships/image" Target="../media/image3403.png"/><Relationship Id="rId465" Type="http://schemas.openxmlformats.org/officeDocument/2006/relationships/image" Target="../media/image3585.png"/><Relationship Id="rId630" Type="http://schemas.openxmlformats.org/officeDocument/2006/relationships/image" Target="../media/image3726.png"/><Relationship Id="rId22" Type="http://schemas.openxmlformats.org/officeDocument/2006/relationships/image" Target="../media/image18.png"/><Relationship Id="rId64" Type="http://schemas.openxmlformats.org/officeDocument/2006/relationships/image" Target="../media/image3249.png"/><Relationship Id="rId118" Type="http://schemas.openxmlformats.org/officeDocument/2006/relationships/image" Target="../media/image3291.png"/><Relationship Id="rId325" Type="http://schemas.openxmlformats.org/officeDocument/2006/relationships/image" Target="../media/image1498.png"/><Relationship Id="rId367" Type="http://schemas.openxmlformats.org/officeDocument/2006/relationships/image" Target="../media/image3499.png"/><Relationship Id="rId532" Type="http://schemas.openxmlformats.org/officeDocument/2006/relationships/image" Target="../media/image3642.png"/><Relationship Id="rId574" Type="http://schemas.openxmlformats.org/officeDocument/2006/relationships/image" Target="../media/image3677.png"/><Relationship Id="rId171" Type="http://schemas.openxmlformats.org/officeDocument/2006/relationships/image" Target="../media/image743.png"/><Relationship Id="rId227" Type="http://schemas.openxmlformats.org/officeDocument/2006/relationships/image" Target="../media/image255.png"/><Relationship Id="rId269" Type="http://schemas.openxmlformats.org/officeDocument/2006/relationships/image" Target="../media/image3414.png"/><Relationship Id="rId434" Type="http://schemas.openxmlformats.org/officeDocument/2006/relationships/image" Target="../media/image3558.png"/><Relationship Id="rId476" Type="http://schemas.openxmlformats.org/officeDocument/2006/relationships/image" Target="../media/image3595.png"/><Relationship Id="rId33" Type="http://schemas.openxmlformats.org/officeDocument/2006/relationships/image" Target="../media/image3227.png"/><Relationship Id="rId129" Type="http://schemas.openxmlformats.org/officeDocument/2006/relationships/image" Target="../media/image3300.png"/><Relationship Id="rId280" Type="http://schemas.openxmlformats.org/officeDocument/2006/relationships/image" Target="../media/image3423.png"/><Relationship Id="rId336" Type="http://schemas.openxmlformats.org/officeDocument/2006/relationships/image" Target="../media/image3475.png"/><Relationship Id="rId501" Type="http://schemas.openxmlformats.org/officeDocument/2006/relationships/image" Target="../media/image3616.png"/><Relationship Id="rId543" Type="http://schemas.openxmlformats.org/officeDocument/2006/relationships/image" Target="../media/image3650.png"/><Relationship Id="rId75" Type="http://schemas.openxmlformats.org/officeDocument/2006/relationships/image" Target="../media/image3258.png"/><Relationship Id="rId140" Type="http://schemas.openxmlformats.org/officeDocument/2006/relationships/image" Target="../media/image3311.png"/><Relationship Id="rId182" Type="http://schemas.openxmlformats.org/officeDocument/2006/relationships/image" Target="../media/image3344.png"/><Relationship Id="rId378" Type="http://schemas.openxmlformats.org/officeDocument/2006/relationships/image" Target="../media/image3509.png"/><Relationship Id="rId403" Type="http://schemas.openxmlformats.org/officeDocument/2006/relationships/image" Target="../media/image3532.png"/><Relationship Id="rId585" Type="http://schemas.openxmlformats.org/officeDocument/2006/relationships/image" Target="../media/image3688.png"/><Relationship Id="rId6" Type="http://schemas.openxmlformats.org/officeDocument/2006/relationships/image" Target="../media/image2.png"/><Relationship Id="rId238" Type="http://schemas.openxmlformats.org/officeDocument/2006/relationships/image" Target="../media/image3387.png"/><Relationship Id="rId445" Type="http://schemas.openxmlformats.org/officeDocument/2006/relationships/image" Target="../media/image3568.png"/><Relationship Id="rId487" Type="http://schemas.openxmlformats.org/officeDocument/2006/relationships/image" Target="../media/image3604.png"/><Relationship Id="rId610" Type="http://schemas.openxmlformats.org/officeDocument/2006/relationships/image" Target="../media/image3710.png"/><Relationship Id="rId291" Type="http://schemas.openxmlformats.org/officeDocument/2006/relationships/image" Target="../media/image3433.png"/><Relationship Id="rId305" Type="http://schemas.openxmlformats.org/officeDocument/2006/relationships/image" Target="../media/image3447.png"/><Relationship Id="rId347" Type="http://schemas.openxmlformats.org/officeDocument/2006/relationships/image" Target="../media/image3485.png"/><Relationship Id="rId512" Type="http://schemas.openxmlformats.org/officeDocument/2006/relationships/image" Target="../media/image3625.png"/><Relationship Id="rId44" Type="http://schemas.openxmlformats.org/officeDocument/2006/relationships/image" Target="../media/image3236.png"/><Relationship Id="rId86" Type="http://schemas.openxmlformats.org/officeDocument/2006/relationships/image" Target="../media/image3265.png"/><Relationship Id="rId151" Type="http://schemas.openxmlformats.org/officeDocument/2006/relationships/image" Target="../media/image3321.png"/><Relationship Id="rId389" Type="http://schemas.openxmlformats.org/officeDocument/2006/relationships/image" Target="../media/image3519.png"/><Relationship Id="rId554" Type="http://schemas.openxmlformats.org/officeDocument/2006/relationships/image" Target="../media/image1701.png"/><Relationship Id="rId596" Type="http://schemas.openxmlformats.org/officeDocument/2006/relationships/image" Target="../media/image3699.png"/><Relationship Id="rId193" Type="http://schemas.openxmlformats.org/officeDocument/2006/relationships/image" Target="../media/image1382.png"/><Relationship Id="rId207" Type="http://schemas.openxmlformats.org/officeDocument/2006/relationships/image" Target="../media/image1395.png"/><Relationship Id="rId249" Type="http://schemas.openxmlformats.org/officeDocument/2006/relationships/image" Target="../media/image3397.png"/><Relationship Id="rId414" Type="http://schemas.openxmlformats.org/officeDocument/2006/relationships/image" Target="../media/image3542.png"/><Relationship Id="rId456" Type="http://schemas.openxmlformats.org/officeDocument/2006/relationships/image" Target="../media/image1616.png"/><Relationship Id="rId498" Type="http://schemas.openxmlformats.org/officeDocument/2006/relationships/image" Target="../media/image3615.png"/><Relationship Id="rId621" Type="http://schemas.openxmlformats.org/officeDocument/2006/relationships/image" Target="../media/image3720.png"/><Relationship Id="rId13" Type="http://schemas.openxmlformats.org/officeDocument/2006/relationships/image" Target="../media/image10.png"/><Relationship Id="rId109" Type="http://schemas.openxmlformats.org/officeDocument/2006/relationships/image" Target="../media/image3283.png"/><Relationship Id="rId260" Type="http://schemas.openxmlformats.org/officeDocument/2006/relationships/image" Target="../media/image3405.png"/><Relationship Id="rId316" Type="http://schemas.openxmlformats.org/officeDocument/2006/relationships/image" Target="../media/image3458.png"/><Relationship Id="rId523" Type="http://schemas.openxmlformats.org/officeDocument/2006/relationships/image" Target="../media/image3634.png"/><Relationship Id="rId55" Type="http://schemas.openxmlformats.org/officeDocument/2006/relationships/image" Target="../media/image1268.png"/><Relationship Id="rId97" Type="http://schemas.openxmlformats.org/officeDocument/2006/relationships/image" Target="../media/image98.png"/><Relationship Id="rId120" Type="http://schemas.openxmlformats.org/officeDocument/2006/relationships/image" Target="../media/image120.png"/><Relationship Id="rId358" Type="http://schemas.openxmlformats.org/officeDocument/2006/relationships/image" Target="../media/image3491.png"/><Relationship Id="rId565" Type="http://schemas.openxmlformats.org/officeDocument/2006/relationships/image" Target="../media/image3670.png"/><Relationship Id="rId162" Type="http://schemas.openxmlformats.org/officeDocument/2006/relationships/image" Target="../media/image3331.png"/><Relationship Id="rId218" Type="http://schemas.openxmlformats.org/officeDocument/2006/relationships/image" Target="../media/image3370.png"/><Relationship Id="rId425" Type="http://schemas.openxmlformats.org/officeDocument/2006/relationships/image" Target="../media/image3551.png"/><Relationship Id="rId467" Type="http://schemas.openxmlformats.org/officeDocument/2006/relationships/image" Target="../media/image3587.png"/><Relationship Id="rId632" Type="http://schemas.openxmlformats.org/officeDocument/2006/relationships/image" Target="../media/image3728.png"/><Relationship Id="rId271" Type="http://schemas.openxmlformats.org/officeDocument/2006/relationships/image" Target="../media/image3416.png"/><Relationship Id="rId24" Type="http://schemas.openxmlformats.org/officeDocument/2006/relationships/image" Target="../media/image20.png"/><Relationship Id="rId66" Type="http://schemas.openxmlformats.org/officeDocument/2006/relationships/image" Target="../media/image3251.png"/><Relationship Id="rId131" Type="http://schemas.openxmlformats.org/officeDocument/2006/relationships/image" Target="../media/image3302.png"/><Relationship Id="rId327" Type="http://schemas.openxmlformats.org/officeDocument/2006/relationships/image" Target="../media/image3467.png"/><Relationship Id="rId369" Type="http://schemas.openxmlformats.org/officeDocument/2006/relationships/image" Target="../media/image3501.png"/><Relationship Id="rId534" Type="http://schemas.openxmlformats.org/officeDocument/2006/relationships/image" Target="../media/image3644.png"/><Relationship Id="rId576" Type="http://schemas.openxmlformats.org/officeDocument/2006/relationships/image" Target="../media/image3679.png"/><Relationship Id="rId173" Type="http://schemas.openxmlformats.org/officeDocument/2006/relationships/image" Target="../media/image3337.png"/><Relationship Id="rId229" Type="http://schemas.openxmlformats.org/officeDocument/2006/relationships/image" Target="../media/image3378.png"/><Relationship Id="rId380" Type="http://schemas.openxmlformats.org/officeDocument/2006/relationships/image" Target="../media/image3511.png"/><Relationship Id="rId436" Type="http://schemas.openxmlformats.org/officeDocument/2006/relationships/image" Target="../media/image3560.png"/><Relationship Id="rId601" Type="http://schemas.openxmlformats.org/officeDocument/2006/relationships/image" Target="../media/image1206.png"/><Relationship Id="rId240" Type="http://schemas.openxmlformats.org/officeDocument/2006/relationships/image" Target="../media/image3389.png"/><Relationship Id="rId478" Type="http://schemas.openxmlformats.org/officeDocument/2006/relationships/image" Target="../media/image3597.png"/><Relationship Id="rId35" Type="http://schemas.openxmlformats.org/officeDocument/2006/relationships/image" Target="../media/image3229.png"/><Relationship Id="rId77" Type="http://schemas.openxmlformats.org/officeDocument/2006/relationships/image" Target="../media/image1283.png"/><Relationship Id="rId100" Type="http://schemas.openxmlformats.org/officeDocument/2006/relationships/image" Target="../media/image3274.png"/><Relationship Id="rId282" Type="http://schemas.openxmlformats.org/officeDocument/2006/relationships/image" Target="../media/image1459.png"/><Relationship Id="rId338" Type="http://schemas.openxmlformats.org/officeDocument/2006/relationships/image" Target="../media/image3477.png"/><Relationship Id="rId503" Type="http://schemas.openxmlformats.org/officeDocument/2006/relationships/image" Target="../media/image1652.png"/><Relationship Id="rId545" Type="http://schemas.openxmlformats.org/officeDocument/2006/relationships/image" Target="../media/image3651.png"/><Relationship Id="rId587" Type="http://schemas.openxmlformats.org/officeDocument/2006/relationships/image" Target="../media/image3690.png"/><Relationship Id="rId8" Type="http://schemas.openxmlformats.org/officeDocument/2006/relationships/image" Target="../media/image5.png"/><Relationship Id="rId142" Type="http://schemas.openxmlformats.org/officeDocument/2006/relationships/image" Target="../media/image3313.png"/><Relationship Id="rId184" Type="http://schemas.openxmlformats.org/officeDocument/2006/relationships/image" Target="../media/image3346.png"/><Relationship Id="rId391" Type="http://schemas.openxmlformats.org/officeDocument/2006/relationships/image" Target="../media/image3521.png"/><Relationship Id="rId405" Type="http://schemas.openxmlformats.org/officeDocument/2006/relationships/image" Target="../media/image3534.png"/><Relationship Id="rId447" Type="http://schemas.openxmlformats.org/officeDocument/2006/relationships/image" Target="../media/image1606.png"/><Relationship Id="rId612" Type="http://schemas.openxmlformats.org/officeDocument/2006/relationships/image" Target="../media/image3712.png"/><Relationship Id="rId251" Type="http://schemas.openxmlformats.org/officeDocument/2006/relationships/image" Target="../media/image3399.png"/><Relationship Id="rId489" Type="http://schemas.openxmlformats.org/officeDocument/2006/relationships/image" Target="../media/image3606.png"/><Relationship Id="rId46" Type="http://schemas.openxmlformats.org/officeDocument/2006/relationships/image" Target="../media/image614.png"/><Relationship Id="rId293" Type="http://schemas.openxmlformats.org/officeDocument/2006/relationships/image" Target="../media/image3435.png"/><Relationship Id="rId307" Type="http://schemas.openxmlformats.org/officeDocument/2006/relationships/image" Target="../media/image3449.png"/><Relationship Id="rId349" Type="http://schemas.openxmlformats.org/officeDocument/2006/relationships/image" Target="../media/image351.png"/><Relationship Id="rId514" Type="http://schemas.openxmlformats.org/officeDocument/2006/relationships/image" Target="../media/image3626.png"/><Relationship Id="rId556" Type="http://schemas.openxmlformats.org/officeDocument/2006/relationships/image" Target="../media/image3661.png"/><Relationship Id="rId88" Type="http://schemas.openxmlformats.org/officeDocument/2006/relationships/image" Target="../media/image3267.png"/><Relationship Id="rId111" Type="http://schemas.openxmlformats.org/officeDocument/2006/relationships/image" Target="../media/image3285.png"/><Relationship Id="rId153" Type="http://schemas.openxmlformats.org/officeDocument/2006/relationships/image" Target="../media/image3323.png"/><Relationship Id="rId195" Type="http://schemas.openxmlformats.org/officeDocument/2006/relationships/image" Target="../media/image3352.png"/><Relationship Id="rId209" Type="http://schemas.openxmlformats.org/officeDocument/2006/relationships/image" Target="../media/image208.png"/><Relationship Id="rId360" Type="http://schemas.openxmlformats.org/officeDocument/2006/relationships/image" Target="../media/image3493.png"/><Relationship Id="rId416" Type="http://schemas.openxmlformats.org/officeDocument/2006/relationships/image" Target="../media/image419.png"/><Relationship Id="rId598" Type="http://schemas.openxmlformats.org/officeDocument/2006/relationships/image" Target="../media/image3701.png"/><Relationship Id="rId220" Type="http://schemas.openxmlformats.org/officeDocument/2006/relationships/image" Target="../media/image3372.png"/><Relationship Id="rId458" Type="http://schemas.openxmlformats.org/officeDocument/2006/relationships/image" Target="../media/image3578.png"/><Relationship Id="rId623" Type="http://schemas.openxmlformats.org/officeDocument/2006/relationships/image" Target="../media/image3722.png"/><Relationship Id="rId15" Type="http://schemas.openxmlformats.org/officeDocument/2006/relationships/image" Target="../media/image9.png"/><Relationship Id="rId57" Type="http://schemas.openxmlformats.org/officeDocument/2006/relationships/image" Target="../media/image3244.png"/><Relationship Id="rId262" Type="http://schemas.openxmlformats.org/officeDocument/2006/relationships/image" Target="../media/image3407.png"/><Relationship Id="rId318" Type="http://schemas.openxmlformats.org/officeDocument/2006/relationships/image" Target="../media/image3460.png"/><Relationship Id="rId525" Type="http://schemas.openxmlformats.org/officeDocument/2006/relationships/image" Target="../media/image3636.png"/><Relationship Id="rId567" Type="http://schemas.openxmlformats.org/officeDocument/2006/relationships/image" Target="../media/image1711.png"/><Relationship Id="rId99" Type="http://schemas.openxmlformats.org/officeDocument/2006/relationships/image" Target="../media/image3273.png"/><Relationship Id="rId122" Type="http://schemas.openxmlformats.org/officeDocument/2006/relationships/image" Target="../media/image3294.png"/><Relationship Id="rId164" Type="http://schemas.openxmlformats.org/officeDocument/2006/relationships/image" Target="../media/image3332.png"/><Relationship Id="rId371" Type="http://schemas.openxmlformats.org/officeDocument/2006/relationships/image" Target="../media/image3503.png"/><Relationship Id="rId427" Type="http://schemas.openxmlformats.org/officeDocument/2006/relationships/image" Target="../media/image3553.png"/><Relationship Id="rId469" Type="http://schemas.openxmlformats.org/officeDocument/2006/relationships/image" Target="../media/image3589.png"/><Relationship Id="rId634" Type="http://schemas.openxmlformats.org/officeDocument/2006/relationships/image" Target="../media/image3729.png"/><Relationship Id="rId26" Type="http://schemas.openxmlformats.org/officeDocument/2006/relationships/image" Target="../media/image22.png"/><Relationship Id="rId231" Type="http://schemas.openxmlformats.org/officeDocument/2006/relationships/image" Target="../media/image3380.png"/><Relationship Id="rId273" Type="http://schemas.openxmlformats.org/officeDocument/2006/relationships/image" Target="../media/image3417.png"/><Relationship Id="rId329" Type="http://schemas.openxmlformats.org/officeDocument/2006/relationships/image" Target="../media/image3469.png"/><Relationship Id="rId480" Type="http://schemas.openxmlformats.org/officeDocument/2006/relationships/image" Target="../media/image388.png"/><Relationship Id="rId536" Type="http://schemas.openxmlformats.org/officeDocument/2006/relationships/image" Target="../media/image3646.png"/><Relationship Id="rId68" Type="http://schemas.openxmlformats.org/officeDocument/2006/relationships/image" Target="../media/image67.png"/><Relationship Id="rId133" Type="http://schemas.openxmlformats.org/officeDocument/2006/relationships/image" Target="../media/image3304.png"/><Relationship Id="rId175" Type="http://schemas.openxmlformats.org/officeDocument/2006/relationships/image" Target="../media/image1365.png"/><Relationship Id="rId340" Type="http://schemas.openxmlformats.org/officeDocument/2006/relationships/image" Target="../media/image3479.png"/><Relationship Id="rId578" Type="http://schemas.openxmlformats.org/officeDocument/2006/relationships/image" Target="../media/image3681.png"/><Relationship Id="rId200" Type="http://schemas.openxmlformats.org/officeDocument/2006/relationships/image" Target="../media/image3356.png"/><Relationship Id="rId382" Type="http://schemas.openxmlformats.org/officeDocument/2006/relationships/image" Target="../media/image3513.png"/><Relationship Id="rId438" Type="http://schemas.openxmlformats.org/officeDocument/2006/relationships/image" Target="../media/image3562.png"/><Relationship Id="rId603" Type="http://schemas.openxmlformats.org/officeDocument/2006/relationships/image" Target="../media/image3705.png"/><Relationship Id="rId242" Type="http://schemas.openxmlformats.org/officeDocument/2006/relationships/image" Target="../media/image3391.png"/><Relationship Id="rId284" Type="http://schemas.openxmlformats.org/officeDocument/2006/relationships/image" Target="../media/image3426.png"/><Relationship Id="rId491" Type="http://schemas.openxmlformats.org/officeDocument/2006/relationships/image" Target="../media/image3608.png"/><Relationship Id="rId505" Type="http://schemas.openxmlformats.org/officeDocument/2006/relationships/image" Target="../media/image3619.png"/><Relationship Id="rId37" Type="http://schemas.openxmlformats.org/officeDocument/2006/relationships/image" Target="../media/image3231.png"/><Relationship Id="rId79" Type="http://schemas.openxmlformats.org/officeDocument/2006/relationships/image" Target="../media/image78.png"/><Relationship Id="rId102" Type="http://schemas.openxmlformats.org/officeDocument/2006/relationships/image" Target="../media/image3276.png"/><Relationship Id="rId144" Type="http://schemas.openxmlformats.org/officeDocument/2006/relationships/image" Target="../media/image3315.png"/><Relationship Id="rId547" Type="http://schemas.openxmlformats.org/officeDocument/2006/relationships/image" Target="../media/image3653.png"/><Relationship Id="rId589" Type="http://schemas.openxmlformats.org/officeDocument/2006/relationships/image" Target="../media/image3692.png"/><Relationship Id="rId90" Type="http://schemas.openxmlformats.org/officeDocument/2006/relationships/image" Target="../media/image1294.png"/><Relationship Id="rId186" Type="http://schemas.openxmlformats.org/officeDocument/2006/relationships/image" Target="../media/image217.png"/><Relationship Id="rId351" Type="http://schemas.openxmlformats.org/officeDocument/2006/relationships/image" Target="../media/image3488.png"/><Relationship Id="rId393" Type="http://schemas.openxmlformats.org/officeDocument/2006/relationships/image" Target="../media/image397.png"/><Relationship Id="rId407" Type="http://schemas.openxmlformats.org/officeDocument/2006/relationships/image" Target="../media/image3536.png"/><Relationship Id="rId449" Type="http://schemas.openxmlformats.org/officeDocument/2006/relationships/image" Target="../media/image3570.png"/><Relationship Id="rId614" Type="http://schemas.openxmlformats.org/officeDocument/2006/relationships/image" Target="../media/image3714.png"/><Relationship Id="rId211" Type="http://schemas.openxmlformats.org/officeDocument/2006/relationships/image" Target="../media/image3365.png"/><Relationship Id="rId253" Type="http://schemas.openxmlformats.org/officeDocument/2006/relationships/image" Target="../media/image3400.png"/><Relationship Id="rId295" Type="http://schemas.openxmlformats.org/officeDocument/2006/relationships/image" Target="../media/image3437.png"/><Relationship Id="rId309" Type="http://schemas.openxmlformats.org/officeDocument/2006/relationships/image" Target="../media/image3451.png"/><Relationship Id="rId460" Type="http://schemas.openxmlformats.org/officeDocument/2006/relationships/image" Target="../media/image3580.png"/><Relationship Id="rId516" Type="http://schemas.openxmlformats.org/officeDocument/2006/relationships/image" Target="../media/image3628.png"/><Relationship Id="rId48" Type="http://schemas.openxmlformats.org/officeDocument/2006/relationships/image" Target="../media/image3238.png"/><Relationship Id="rId113" Type="http://schemas.openxmlformats.org/officeDocument/2006/relationships/image" Target="../media/image97.png"/><Relationship Id="rId320" Type="http://schemas.openxmlformats.org/officeDocument/2006/relationships/image" Target="../media/image3461.png"/><Relationship Id="rId558" Type="http://schemas.openxmlformats.org/officeDocument/2006/relationships/image" Target="../media/image3663.png"/><Relationship Id="rId155" Type="http://schemas.openxmlformats.org/officeDocument/2006/relationships/image" Target="../media/image3324.png"/><Relationship Id="rId197" Type="http://schemas.openxmlformats.org/officeDocument/2006/relationships/image" Target="../media/image3353.png"/><Relationship Id="rId362" Type="http://schemas.openxmlformats.org/officeDocument/2006/relationships/image" Target="../media/image3495.png"/><Relationship Id="rId418" Type="http://schemas.openxmlformats.org/officeDocument/2006/relationships/image" Target="../media/image3545.png"/><Relationship Id="rId625" Type="http://schemas.openxmlformats.org/officeDocument/2006/relationships/image" Target="../media/image3724.png"/><Relationship Id="rId222" Type="http://schemas.openxmlformats.org/officeDocument/2006/relationships/image" Target="../media/image1409.png"/><Relationship Id="rId264" Type="http://schemas.openxmlformats.org/officeDocument/2006/relationships/image" Target="../media/image3409.png"/><Relationship Id="rId471" Type="http://schemas.openxmlformats.org/officeDocument/2006/relationships/image" Target="../media/image35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1959" y="3767874"/>
            <a:ext cx="4196715" cy="617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850" spc="40" dirty="0">
                <a:solidFill>
                  <a:srgbClr val="000000"/>
                </a:solidFill>
                <a:latin typeface="Roboto Bk"/>
                <a:cs typeface="Roboto Bk"/>
              </a:rPr>
              <a:t>INDIAN</a:t>
            </a:r>
            <a:r>
              <a:rPr sz="3850" spc="-225" dirty="0">
                <a:solidFill>
                  <a:srgbClr val="000000"/>
                </a:solidFill>
                <a:latin typeface="Roboto Bk"/>
                <a:cs typeface="Roboto Bk"/>
              </a:rPr>
              <a:t> </a:t>
            </a:r>
            <a:r>
              <a:rPr sz="3850" spc="60" dirty="0">
                <a:solidFill>
                  <a:srgbClr val="000000"/>
                </a:solidFill>
                <a:latin typeface="Roboto Bk"/>
                <a:cs typeface="Roboto Bk"/>
              </a:rPr>
              <a:t>TILES</a:t>
            </a:r>
            <a:r>
              <a:rPr sz="3850" spc="-30" dirty="0">
                <a:solidFill>
                  <a:srgbClr val="000000"/>
                </a:solidFill>
                <a:latin typeface="Roboto Bk"/>
                <a:cs typeface="Roboto Bk"/>
              </a:rPr>
              <a:t> </a:t>
            </a:r>
            <a:r>
              <a:rPr sz="3850" spc="-10" dirty="0">
                <a:solidFill>
                  <a:srgbClr val="000000"/>
                </a:solidFill>
                <a:latin typeface="Roboto Bk"/>
                <a:cs typeface="Roboto Bk"/>
              </a:rPr>
              <a:t>HUB</a:t>
            </a:r>
            <a:endParaRPr sz="3850">
              <a:latin typeface="Roboto Bk"/>
              <a:cs typeface="Roboto B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68406" y="3086607"/>
            <a:ext cx="537210" cy="642620"/>
          </a:xfrm>
          <a:custGeom>
            <a:avLst/>
            <a:gdLst/>
            <a:ahLst/>
            <a:cxnLst/>
            <a:rect l="l" t="t" r="r" b="b"/>
            <a:pathLst>
              <a:path w="537210" h="642620">
                <a:moveTo>
                  <a:pt x="537171" y="0"/>
                </a:moveTo>
                <a:lnTo>
                  <a:pt x="383133" y="0"/>
                </a:lnTo>
                <a:lnTo>
                  <a:pt x="383133" y="255270"/>
                </a:lnTo>
                <a:lnTo>
                  <a:pt x="154927" y="255270"/>
                </a:lnTo>
                <a:lnTo>
                  <a:pt x="154927" y="0"/>
                </a:lnTo>
                <a:lnTo>
                  <a:pt x="0" y="0"/>
                </a:lnTo>
                <a:lnTo>
                  <a:pt x="0" y="255270"/>
                </a:lnTo>
                <a:lnTo>
                  <a:pt x="0" y="374650"/>
                </a:lnTo>
                <a:lnTo>
                  <a:pt x="0" y="642620"/>
                </a:lnTo>
                <a:lnTo>
                  <a:pt x="154927" y="642620"/>
                </a:lnTo>
                <a:lnTo>
                  <a:pt x="154927" y="374650"/>
                </a:lnTo>
                <a:lnTo>
                  <a:pt x="383133" y="374650"/>
                </a:lnTo>
                <a:lnTo>
                  <a:pt x="383133" y="642620"/>
                </a:lnTo>
                <a:lnTo>
                  <a:pt x="537171" y="642620"/>
                </a:lnTo>
                <a:lnTo>
                  <a:pt x="537171" y="374650"/>
                </a:lnTo>
                <a:lnTo>
                  <a:pt x="537171" y="255270"/>
                </a:lnTo>
                <a:lnTo>
                  <a:pt x="537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60"/>
    </mc:Choice>
    <mc:Fallback>
      <p:transition spd="slow" advTm="26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" y="12"/>
            <a:ext cx="15119985" cy="7560309"/>
            <a:chOff x="12" y="12"/>
            <a:chExt cx="15119985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" y="12"/>
              <a:ext cx="15119972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2512" y="3232200"/>
              <a:ext cx="4577715" cy="3605529"/>
            </a:xfrm>
            <a:custGeom>
              <a:avLst/>
              <a:gdLst/>
              <a:ahLst/>
              <a:cxnLst/>
              <a:rect l="l" t="t" r="r" b="b"/>
              <a:pathLst>
                <a:path w="4577715" h="3605529">
                  <a:moveTo>
                    <a:pt x="4577295" y="0"/>
                  </a:moveTo>
                  <a:lnTo>
                    <a:pt x="0" y="0"/>
                  </a:lnTo>
                  <a:lnTo>
                    <a:pt x="0" y="3605301"/>
                  </a:lnTo>
                  <a:lnTo>
                    <a:pt x="4577295" y="3605301"/>
                  </a:lnTo>
                  <a:lnTo>
                    <a:pt x="4577295" y="0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6003" y="3232203"/>
              <a:ext cx="4804410" cy="3605529"/>
            </a:xfrm>
            <a:custGeom>
              <a:avLst/>
              <a:gdLst/>
              <a:ahLst/>
              <a:cxnLst/>
              <a:rect l="l" t="t" r="r" b="b"/>
              <a:pathLst>
                <a:path w="4804410" h="3605529">
                  <a:moveTo>
                    <a:pt x="4803804" y="3605301"/>
                  </a:moveTo>
                  <a:lnTo>
                    <a:pt x="226508" y="3605301"/>
                  </a:lnTo>
                  <a:lnTo>
                    <a:pt x="0" y="0"/>
                  </a:lnTo>
                  <a:lnTo>
                    <a:pt x="4577295" y="0"/>
                  </a:lnTo>
                  <a:lnTo>
                    <a:pt x="4803804" y="3605301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2511" y="3232203"/>
              <a:ext cx="4842510" cy="3605529"/>
            </a:xfrm>
            <a:custGeom>
              <a:avLst/>
              <a:gdLst/>
              <a:ahLst/>
              <a:cxnLst/>
              <a:rect l="l" t="t" r="r" b="b"/>
              <a:pathLst>
                <a:path w="4842510" h="3605529">
                  <a:moveTo>
                    <a:pt x="4577295" y="3605301"/>
                  </a:moveTo>
                  <a:lnTo>
                    <a:pt x="0" y="3605301"/>
                  </a:lnTo>
                  <a:lnTo>
                    <a:pt x="264626" y="0"/>
                  </a:lnTo>
                  <a:lnTo>
                    <a:pt x="4841922" y="0"/>
                  </a:lnTo>
                  <a:lnTo>
                    <a:pt x="4577295" y="3605301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2509" y="3232203"/>
              <a:ext cx="5094605" cy="3605529"/>
            </a:xfrm>
            <a:custGeom>
              <a:avLst/>
              <a:gdLst/>
              <a:ahLst/>
              <a:cxnLst/>
              <a:rect l="l" t="t" r="r" b="b"/>
              <a:pathLst>
                <a:path w="5094605" h="3605529">
                  <a:moveTo>
                    <a:pt x="4577295" y="3605301"/>
                  </a:moveTo>
                  <a:lnTo>
                    <a:pt x="0" y="3605301"/>
                  </a:lnTo>
                  <a:lnTo>
                    <a:pt x="517248" y="0"/>
                  </a:lnTo>
                  <a:lnTo>
                    <a:pt x="5094544" y="0"/>
                  </a:lnTo>
                  <a:lnTo>
                    <a:pt x="4577295" y="360530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286565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896850" y="6822561"/>
            <a:ext cx="192374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chemeClr val="bg1"/>
                </a:solidFill>
                <a:latin typeface="Trebuchet MS"/>
                <a:cs typeface="Trebuchet MS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www.tileshub.eu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78288" y="3259378"/>
            <a:ext cx="3799840" cy="1499870"/>
            <a:chOff x="1118349" y="3442639"/>
            <a:chExt cx="3799840" cy="1499870"/>
          </a:xfrm>
        </p:grpSpPr>
        <p:sp>
          <p:nvSpPr>
            <p:cNvPr id="12" name="object 12"/>
            <p:cNvSpPr/>
            <p:nvPr/>
          </p:nvSpPr>
          <p:spPr>
            <a:xfrm>
              <a:off x="1118349" y="3442639"/>
              <a:ext cx="3799840" cy="1499870"/>
            </a:xfrm>
            <a:custGeom>
              <a:avLst/>
              <a:gdLst/>
              <a:ahLst/>
              <a:cxnLst/>
              <a:rect l="l" t="t" r="r" b="b"/>
              <a:pathLst>
                <a:path w="3799840" h="1499870">
                  <a:moveTo>
                    <a:pt x="3799332" y="0"/>
                  </a:moveTo>
                  <a:lnTo>
                    <a:pt x="0" y="0"/>
                  </a:lnTo>
                  <a:lnTo>
                    <a:pt x="0" y="1499615"/>
                  </a:lnTo>
                  <a:lnTo>
                    <a:pt x="3799332" y="1499615"/>
                  </a:lnTo>
                  <a:lnTo>
                    <a:pt x="379933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14510" y="3925735"/>
              <a:ext cx="357505" cy="80010"/>
            </a:xfrm>
            <a:custGeom>
              <a:avLst/>
              <a:gdLst/>
              <a:ahLst/>
              <a:cxnLst/>
              <a:rect l="l" t="t" r="r" b="b"/>
              <a:pathLst>
                <a:path w="357505" h="80010">
                  <a:moveTo>
                    <a:pt x="0" y="79413"/>
                  </a:moveTo>
                  <a:lnTo>
                    <a:pt x="357174" y="79413"/>
                  </a:lnTo>
                  <a:lnTo>
                    <a:pt x="357174" y="0"/>
                  </a:lnTo>
                  <a:lnTo>
                    <a:pt x="0" y="0"/>
                  </a:lnTo>
                  <a:lnTo>
                    <a:pt x="0" y="794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6391" y="3928710"/>
              <a:ext cx="73418" cy="734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87500" y="3725049"/>
              <a:ext cx="3260090" cy="512445"/>
            </a:xfrm>
            <a:custGeom>
              <a:avLst/>
              <a:gdLst/>
              <a:ahLst/>
              <a:cxnLst/>
              <a:rect l="l" t="t" r="r" b="b"/>
              <a:pathLst>
                <a:path w="3260090" h="512445">
                  <a:moveTo>
                    <a:pt x="421678" y="393"/>
                  </a:moveTo>
                  <a:lnTo>
                    <a:pt x="0" y="393"/>
                  </a:lnTo>
                  <a:lnTo>
                    <a:pt x="0" y="94373"/>
                  </a:lnTo>
                  <a:lnTo>
                    <a:pt x="148640" y="94373"/>
                  </a:lnTo>
                  <a:lnTo>
                    <a:pt x="148640" y="504583"/>
                  </a:lnTo>
                  <a:lnTo>
                    <a:pt x="270256" y="504583"/>
                  </a:lnTo>
                  <a:lnTo>
                    <a:pt x="270256" y="94373"/>
                  </a:lnTo>
                  <a:lnTo>
                    <a:pt x="421678" y="94373"/>
                  </a:lnTo>
                  <a:lnTo>
                    <a:pt x="421678" y="393"/>
                  </a:lnTo>
                  <a:close/>
                </a:path>
                <a:path w="3260090" h="512445">
                  <a:moveTo>
                    <a:pt x="894638" y="774"/>
                  </a:moveTo>
                  <a:lnTo>
                    <a:pt x="773709" y="774"/>
                  </a:lnTo>
                  <a:lnTo>
                    <a:pt x="773709" y="200164"/>
                  </a:lnTo>
                  <a:lnTo>
                    <a:pt x="594575" y="200164"/>
                  </a:lnTo>
                  <a:lnTo>
                    <a:pt x="594575" y="774"/>
                  </a:lnTo>
                  <a:lnTo>
                    <a:pt x="472960" y="774"/>
                  </a:lnTo>
                  <a:lnTo>
                    <a:pt x="472960" y="200164"/>
                  </a:lnTo>
                  <a:lnTo>
                    <a:pt x="472960" y="294144"/>
                  </a:lnTo>
                  <a:lnTo>
                    <a:pt x="472960" y="504964"/>
                  </a:lnTo>
                  <a:lnTo>
                    <a:pt x="594575" y="504964"/>
                  </a:lnTo>
                  <a:lnTo>
                    <a:pt x="594575" y="294144"/>
                  </a:lnTo>
                  <a:lnTo>
                    <a:pt x="773709" y="294144"/>
                  </a:lnTo>
                  <a:lnTo>
                    <a:pt x="773709" y="504964"/>
                  </a:lnTo>
                  <a:lnTo>
                    <a:pt x="894638" y="504964"/>
                  </a:lnTo>
                  <a:lnTo>
                    <a:pt x="894638" y="294144"/>
                  </a:lnTo>
                  <a:lnTo>
                    <a:pt x="894638" y="200164"/>
                  </a:lnTo>
                  <a:lnTo>
                    <a:pt x="894638" y="774"/>
                  </a:lnTo>
                  <a:close/>
                </a:path>
                <a:path w="3260090" h="512445">
                  <a:moveTo>
                    <a:pt x="1319784" y="0"/>
                  </a:moveTo>
                  <a:lnTo>
                    <a:pt x="971562" y="0"/>
                  </a:lnTo>
                  <a:lnTo>
                    <a:pt x="971562" y="93980"/>
                  </a:lnTo>
                  <a:lnTo>
                    <a:pt x="971562" y="200660"/>
                  </a:lnTo>
                  <a:lnTo>
                    <a:pt x="971562" y="290830"/>
                  </a:lnTo>
                  <a:lnTo>
                    <a:pt x="971562" y="411480"/>
                  </a:lnTo>
                  <a:lnTo>
                    <a:pt x="971562" y="505460"/>
                  </a:lnTo>
                  <a:lnTo>
                    <a:pt x="1319085" y="505460"/>
                  </a:lnTo>
                  <a:lnTo>
                    <a:pt x="1319085" y="411480"/>
                  </a:lnTo>
                  <a:lnTo>
                    <a:pt x="1093177" y="411480"/>
                  </a:lnTo>
                  <a:lnTo>
                    <a:pt x="1093177" y="290830"/>
                  </a:lnTo>
                  <a:lnTo>
                    <a:pt x="1284439" y="290830"/>
                  </a:lnTo>
                  <a:lnTo>
                    <a:pt x="1284439" y="200660"/>
                  </a:lnTo>
                  <a:lnTo>
                    <a:pt x="1093177" y="200660"/>
                  </a:lnTo>
                  <a:lnTo>
                    <a:pt x="1093177" y="93980"/>
                  </a:lnTo>
                  <a:lnTo>
                    <a:pt x="1319784" y="93980"/>
                  </a:lnTo>
                  <a:lnTo>
                    <a:pt x="1319784" y="0"/>
                  </a:lnTo>
                  <a:close/>
                </a:path>
                <a:path w="3260090" h="512445">
                  <a:moveTo>
                    <a:pt x="2793060" y="469"/>
                  </a:moveTo>
                  <a:lnTo>
                    <a:pt x="2671445" y="469"/>
                  </a:lnTo>
                  <a:lnTo>
                    <a:pt x="2671445" y="329984"/>
                  </a:lnTo>
                  <a:lnTo>
                    <a:pt x="2670238" y="351751"/>
                  </a:lnTo>
                  <a:lnTo>
                    <a:pt x="2652039" y="397548"/>
                  </a:lnTo>
                  <a:lnTo>
                    <a:pt x="2612606" y="417042"/>
                  </a:lnTo>
                  <a:lnTo>
                    <a:pt x="2594864" y="418338"/>
                  </a:lnTo>
                  <a:lnTo>
                    <a:pt x="2561996" y="413169"/>
                  </a:lnTo>
                  <a:lnTo>
                    <a:pt x="2538222" y="397637"/>
                  </a:lnTo>
                  <a:lnTo>
                    <a:pt x="2523540" y="371767"/>
                  </a:lnTo>
                  <a:lnTo>
                    <a:pt x="2517940" y="335521"/>
                  </a:lnTo>
                  <a:lnTo>
                    <a:pt x="2517940" y="469"/>
                  </a:lnTo>
                  <a:lnTo>
                    <a:pt x="2395639" y="469"/>
                  </a:lnTo>
                  <a:lnTo>
                    <a:pt x="2395639" y="333095"/>
                  </a:lnTo>
                  <a:lnTo>
                    <a:pt x="2399411" y="372478"/>
                  </a:lnTo>
                  <a:lnTo>
                    <a:pt x="2426436" y="437959"/>
                  </a:lnTo>
                  <a:lnTo>
                    <a:pt x="2478646" y="485000"/>
                  </a:lnTo>
                  <a:lnTo>
                    <a:pt x="2551239" y="508901"/>
                  </a:lnTo>
                  <a:lnTo>
                    <a:pt x="2594864" y="511886"/>
                  </a:lnTo>
                  <a:lnTo>
                    <a:pt x="2624340" y="510552"/>
                  </a:lnTo>
                  <a:lnTo>
                    <a:pt x="2677185" y="499808"/>
                  </a:lnTo>
                  <a:lnTo>
                    <a:pt x="2721597" y="478447"/>
                  </a:lnTo>
                  <a:lnTo>
                    <a:pt x="2755900" y="447179"/>
                  </a:lnTo>
                  <a:lnTo>
                    <a:pt x="2779611" y="406400"/>
                  </a:lnTo>
                  <a:lnTo>
                    <a:pt x="2791574" y="357797"/>
                  </a:lnTo>
                  <a:lnTo>
                    <a:pt x="2793060" y="330669"/>
                  </a:lnTo>
                  <a:lnTo>
                    <a:pt x="2793060" y="469"/>
                  </a:lnTo>
                  <a:close/>
                </a:path>
                <a:path w="3260090" h="512445">
                  <a:moveTo>
                    <a:pt x="3259785" y="355625"/>
                  </a:moveTo>
                  <a:lnTo>
                    <a:pt x="3254502" y="317855"/>
                  </a:lnTo>
                  <a:lnTo>
                    <a:pt x="3226943" y="273253"/>
                  </a:lnTo>
                  <a:lnTo>
                    <a:pt x="3178010" y="247523"/>
                  </a:lnTo>
                  <a:lnTo>
                    <a:pt x="3194443" y="240030"/>
                  </a:lnTo>
                  <a:lnTo>
                    <a:pt x="3227794" y="210794"/>
                  </a:lnTo>
                  <a:lnTo>
                    <a:pt x="3244545" y="176060"/>
                  </a:lnTo>
                  <a:lnTo>
                    <a:pt x="3249041" y="139763"/>
                  </a:lnTo>
                  <a:lnTo>
                    <a:pt x="3245878" y="107823"/>
                  </a:lnTo>
                  <a:lnTo>
                    <a:pt x="3241167" y="94030"/>
                  </a:lnTo>
                  <a:lnTo>
                    <a:pt x="3236353" y="79908"/>
                  </a:lnTo>
                  <a:lnTo>
                    <a:pt x="3220491" y="56019"/>
                  </a:lnTo>
                  <a:lnTo>
                    <a:pt x="3198279" y="36156"/>
                  </a:lnTo>
                  <a:lnTo>
                    <a:pt x="3169983" y="20548"/>
                  </a:lnTo>
                  <a:lnTo>
                    <a:pt x="3138513" y="10261"/>
                  </a:lnTo>
                  <a:lnTo>
                    <a:pt x="3138513" y="353898"/>
                  </a:lnTo>
                  <a:lnTo>
                    <a:pt x="3137408" y="366814"/>
                  </a:lnTo>
                  <a:lnTo>
                    <a:pt x="3111055" y="402932"/>
                  </a:lnTo>
                  <a:lnTo>
                    <a:pt x="3070250" y="411416"/>
                  </a:lnTo>
                  <a:lnTo>
                    <a:pt x="2990558" y="411416"/>
                  </a:lnTo>
                  <a:lnTo>
                    <a:pt x="2990558" y="290487"/>
                  </a:lnTo>
                  <a:lnTo>
                    <a:pt x="3075800" y="290487"/>
                  </a:lnTo>
                  <a:lnTo>
                    <a:pt x="3103245" y="294576"/>
                  </a:lnTo>
                  <a:lnTo>
                    <a:pt x="3122841" y="306514"/>
                  </a:lnTo>
                  <a:lnTo>
                    <a:pt x="3134601" y="326288"/>
                  </a:lnTo>
                  <a:lnTo>
                    <a:pt x="3138513" y="353898"/>
                  </a:lnTo>
                  <a:lnTo>
                    <a:pt x="3138513" y="10261"/>
                  </a:lnTo>
                  <a:lnTo>
                    <a:pt x="3135871" y="9398"/>
                  </a:lnTo>
                  <a:lnTo>
                    <a:pt x="3127768" y="8051"/>
                  </a:lnTo>
                  <a:lnTo>
                    <a:pt x="3127768" y="154152"/>
                  </a:lnTo>
                  <a:lnTo>
                    <a:pt x="3126714" y="167208"/>
                  </a:lnTo>
                  <a:lnTo>
                    <a:pt x="3100870" y="202463"/>
                  </a:lnTo>
                  <a:lnTo>
                    <a:pt x="3053969" y="210794"/>
                  </a:lnTo>
                  <a:lnTo>
                    <a:pt x="2990558" y="210794"/>
                  </a:lnTo>
                  <a:lnTo>
                    <a:pt x="2990558" y="94030"/>
                  </a:lnTo>
                  <a:lnTo>
                    <a:pt x="3050159" y="94030"/>
                  </a:lnTo>
                  <a:lnTo>
                    <a:pt x="3098812" y="101942"/>
                  </a:lnTo>
                  <a:lnTo>
                    <a:pt x="3126625" y="139280"/>
                  </a:lnTo>
                  <a:lnTo>
                    <a:pt x="3127768" y="154152"/>
                  </a:lnTo>
                  <a:lnTo>
                    <a:pt x="3127768" y="8051"/>
                  </a:lnTo>
                  <a:lnTo>
                    <a:pt x="3095929" y="2705"/>
                  </a:lnTo>
                  <a:lnTo>
                    <a:pt x="3050159" y="469"/>
                  </a:lnTo>
                  <a:lnTo>
                    <a:pt x="2868942" y="469"/>
                  </a:lnTo>
                  <a:lnTo>
                    <a:pt x="2868942" y="504964"/>
                  </a:lnTo>
                  <a:lnTo>
                    <a:pt x="3073717" y="504964"/>
                  </a:lnTo>
                  <a:lnTo>
                    <a:pt x="3116973" y="502335"/>
                  </a:lnTo>
                  <a:lnTo>
                    <a:pt x="3154578" y="495134"/>
                  </a:lnTo>
                  <a:lnTo>
                    <a:pt x="3212833" y="467029"/>
                  </a:lnTo>
                  <a:lnTo>
                    <a:pt x="3248050" y="420560"/>
                  </a:lnTo>
                  <a:lnTo>
                    <a:pt x="3250717" y="411416"/>
                  </a:lnTo>
                  <a:lnTo>
                    <a:pt x="3256851" y="390398"/>
                  </a:lnTo>
                  <a:lnTo>
                    <a:pt x="3259785" y="355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14510" y="3846322"/>
              <a:ext cx="357505" cy="80010"/>
            </a:xfrm>
            <a:custGeom>
              <a:avLst/>
              <a:gdLst/>
              <a:ahLst/>
              <a:cxnLst/>
              <a:rect l="l" t="t" r="r" b="b"/>
              <a:pathLst>
                <a:path w="357505" h="80010">
                  <a:moveTo>
                    <a:pt x="357174" y="0"/>
                  </a:moveTo>
                  <a:lnTo>
                    <a:pt x="0" y="0"/>
                  </a:lnTo>
                  <a:lnTo>
                    <a:pt x="0" y="79413"/>
                  </a:lnTo>
                  <a:lnTo>
                    <a:pt x="357174" y="79413"/>
                  </a:lnTo>
                  <a:lnTo>
                    <a:pt x="357174" y="0"/>
                  </a:lnTo>
                  <a:close/>
                </a:path>
              </a:pathLst>
            </a:custGeom>
            <a:solidFill>
              <a:srgbClr val="F15A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14510" y="4005148"/>
              <a:ext cx="357505" cy="80010"/>
            </a:xfrm>
            <a:custGeom>
              <a:avLst/>
              <a:gdLst/>
              <a:ahLst/>
              <a:cxnLst/>
              <a:rect l="l" t="t" r="r" b="b"/>
              <a:pathLst>
                <a:path w="357505" h="80010">
                  <a:moveTo>
                    <a:pt x="357174" y="0"/>
                  </a:moveTo>
                  <a:lnTo>
                    <a:pt x="0" y="0"/>
                  </a:lnTo>
                  <a:lnTo>
                    <a:pt x="0" y="79413"/>
                  </a:lnTo>
                  <a:lnTo>
                    <a:pt x="357174" y="79413"/>
                  </a:lnTo>
                  <a:lnTo>
                    <a:pt x="357174" y="0"/>
                  </a:lnTo>
                  <a:close/>
                </a:path>
              </a:pathLst>
            </a:custGeom>
            <a:solidFill>
              <a:srgbClr val="03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61350" y="3933703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31646" y="61849"/>
                  </a:moveTo>
                  <a:lnTo>
                    <a:pt x="27584" y="61849"/>
                  </a:lnTo>
                  <a:lnTo>
                    <a:pt x="28498" y="61976"/>
                  </a:lnTo>
                  <a:lnTo>
                    <a:pt x="28915" y="62484"/>
                  </a:lnTo>
                  <a:lnTo>
                    <a:pt x="28981" y="63373"/>
                  </a:lnTo>
                  <a:lnTo>
                    <a:pt x="29908" y="63500"/>
                  </a:lnTo>
                  <a:lnTo>
                    <a:pt x="31750" y="63500"/>
                  </a:lnTo>
                  <a:lnTo>
                    <a:pt x="31646" y="61849"/>
                  </a:lnTo>
                  <a:close/>
                </a:path>
                <a:path w="63500" h="63500">
                  <a:moveTo>
                    <a:pt x="33007" y="37973"/>
                  </a:moveTo>
                  <a:lnTo>
                    <a:pt x="32715" y="38100"/>
                  </a:lnTo>
                  <a:lnTo>
                    <a:pt x="32143" y="38100"/>
                  </a:lnTo>
                  <a:lnTo>
                    <a:pt x="32799" y="43307"/>
                  </a:lnTo>
                  <a:lnTo>
                    <a:pt x="32911" y="44958"/>
                  </a:lnTo>
                  <a:lnTo>
                    <a:pt x="31750" y="63500"/>
                  </a:lnTo>
                  <a:lnTo>
                    <a:pt x="33604" y="63500"/>
                  </a:lnTo>
                  <a:lnTo>
                    <a:pt x="34531" y="63373"/>
                  </a:lnTo>
                  <a:lnTo>
                    <a:pt x="34594" y="62484"/>
                  </a:lnTo>
                  <a:lnTo>
                    <a:pt x="35001" y="61976"/>
                  </a:lnTo>
                  <a:lnTo>
                    <a:pt x="35775" y="61849"/>
                  </a:lnTo>
                  <a:lnTo>
                    <a:pt x="39741" y="61849"/>
                  </a:lnTo>
                  <a:lnTo>
                    <a:pt x="33913" y="44450"/>
                  </a:lnTo>
                  <a:lnTo>
                    <a:pt x="33836" y="44069"/>
                  </a:lnTo>
                  <a:lnTo>
                    <a:pt x="33007" y="37973"/>
                  </a:lnTo>
                  <a:close/>
                </a:path>
                <a:path w="63500" h="63500">
                  <a:moveTo>
                    <a:pt x="30492" y="37973"/>
                  </a:moveTo>
                  <a:lnTo>
                    <a:pt x="29663" y="44069"/>
                  </a:lnTo>
                  <a:lnTo>
                    <a:pt x="29586" y="44450"/>
                  </a:lnTo>
                  <a:lnTo>
                    <a:pt x="23545" y="62484"/>
                  </a:lnTo>
                  <a:lnTo>
                    <a:pt x="24447" y="62611"/>
                  </a:lnTo>
                  <a:lnTo>
                    <a:pt x="25349" y="62865"/>
                  </a:lnTo>
                  <a:lnTo>
                    <a:pt x="26276" y="62992"/>
                  </a:lnTo>
                  <a:lnTo>
                    <a:pt x="26390" y="62357"/>
                  </a:lnTo>
                  <a:lnTo>
                    <a:pt x="26936" y="61976"/>
                  </a:lnTo>
                  <a:lnTo>
                    <a:pt x="27584" y="61849"/>
                  </a:lnTo>
                  <a:lnTo>
                    <a:pt x="31646" y="61849"/>
                  </a:lnTo>
                  <a:lnTo>
                    <a:pt x="30588" y="44958"/>
                  </a:lnTo>
                  <a:lnTo>
                    <a:pt x="30700" y="43307"/>
                  </a:lnTo>
                  <a:lnTo>
                    <a:pt x="31356" y="38100"/>
                  </a:lnTo>
                  <a:lnTo>
                    <a:pt x="30784" y="38100"/>
                  </a:lnTo>
                  <a:lnTo>
                    <a:pt x="30492" y="37973"/>
                  </a:lnTo>
                  <a:close/>
                </a:path>
                <a:path w="63500" h="63500">
                  <a:moveTo>
                    <a:pt x="39741" y="61849"/>
                  </a:moveTo>
                  <a:lnTo>
                    <a:pt x="35775" y="61849"/>
                  </a:lnTo>
                  <a:lnTo>
                    <a:pt x="36563" y="61976"/>
                  </a:lnTo>
                  <a:lnTo>
                    <a:pt x="37109" y="62357"/>
                  </a:lnTo>
                  <a:lnTo>
                    <a:pt x="37223" y="62992"/>
                  </a:lnTo>
                  <a:lnTo>
                    <a:pt x="38150" y="62865"/>
                  </a:lnTo>
                  <a:lnTo>
                    <a:pt x="39052" y="62611"/>
                  </a:lnTo>
                  <a:lnTo>
                    <a:pt x="39954" y="62484"/>
                  </a:lnTo>
                  <a:lnTo>
                    <a:pt x="39741" y="61849"/>
                  </a:lnTo>
                  <a:close/>
                </a:path>
                <a:path w="63500" h="63500">
                  <a:moveTo>
                    <a:pt x="24108" y="59690"/>
                  </a:moveTo>
                  <a:lnTo>
                    <a:pt x="19748" y="59690"/>
                  </a:lnTo>
                  <a:lnTo>
                    <a:pt x="19951" y="59817"/>
                  </a:lnTo>
                  <a:lnTo>
                    <a:pt x="20802" y="60198"/>
                  </a:lnTo>
                  <a:lnTo>
                    <a:pt x="21132" y="60833"/>
                  </a:lnTo>
                  <a:lnTo>
                    <a:pt x="20916" y="61594"/>
                  </a:lnTo>
                  <a:lnTo>
                    <a:pt x="21780" y="61849"/>
                  </a:lnTo>
                  <a:lnTo>
                    <a:pt x="22656" y="62230"/>
                  </a:lnTo>
                  <a:lnTo>
                    <a:pt x="23545" y="62484"/>
                  </a:lnTo>
                  <a:lnTo>
                    <a:pt x="24108" y="59690"/>
                  </a:lnTo>
                  <a:close/>
                </a:path>
                <a:path w="63500" h="63500">
                  <a:moveTo>
                    <a:pt x="34569" y="37465"/>
                  </a:moveTo>
                  <a:lnTo>
                    <a:pt x="33769" y="37846"/>
                  </a:lnTo>
                  <a:lnTo>
                    <a:pt x="36169" y="43688"/>
                  </a:lnTo>
                  <a:lnTo>
                    <a:pt x="39954" y="62484"/>
                  </a:lnTo>
                  <a:lnTo>
                    <a:pt x="40855" y="62230"/>
                  </a:lnTo>
                  <a:lnTo>
                    <a:pt x="41732" y="61849"/>
                  </a:lnTo>
                  <a:lnTo>
                    <a:pt x="42595" y="61594"/>
                  </a:lnTo>
                  <a:lnTo>
                    <a:pt x="42379" y="60833"/>
                  </a:lnTo>
                  <a:lnTo>
                    <a:pt x="42710" y="60198"/>
                  </a:lnTo>
                  <a:lnTo>
                    <a:pt x="43548" y="59817"/>
                  </a:lnTo>
                  <a:lnTo>
                    <a:pt x="43751" y="59690"/>
                  </a:lnTo>
                  <a:lnTo>
                    <a:pt x="46786" y="59690"/>
                  </a:lnTo>
                  <a:lnTo>
                    <a:pt x="47586" y="59182"/>
                  </a:lnTo>
                  <a:lnTo>
                    <a:pt x="37045" y="43307"/>
                  </a:lnTo>
                  <a:lnTo>
                    <a:pt x="34569" y="37465"/>
                  </a:lnTo>
                  <a:close/>
                </a:path>
                <a:path w="63500" h="63500">
                  <a:moveTo>
                    <a:pt x="28930" y="37465"/>
                  </a:moveTo>
                  <a:lnTo>
                    <a:pt x="26454" y="43307"/>
                  </a:lnTo>
                  <a:lnTo>
                    <a:pt x="15913" y="59182"/>
                  </a:lnTo>
                  <a:lnTo>
                    <a:pt x="17513" y="60198"/>
                  </a:lnTo>
                  <a:lnTo>
                    <a:pt x="18351" y="60578"/>
                  </a:lnTo>
                  <a:lnTo>
                    <a:pt x="18567" y="60071"/>
                  </a:lnTo>
                  <a:lnTo>
                    <a:pt x="19024" y="59817"/>
                  </a:lnTo>
                  <a:lnTo>
                    <a:pt x="19545" y="59690"/>
                  </a:lnTo>
                  <a:lnTo>
                    <a:pt x="24108" y="59690"/>
                  </a:lnTo>
                  <a:lnTo>
                    <a:pt x="27330" y="43688"/>
                  </a:lnTo>
                  <a:lnTo>
                    <a:pt x="29730" y="37846"/>
                  </a:lnTo>
                  <a:lnTo>
                    <a:pt x="28930" y="37465"/>
                  </a:lnTo>
                  <a:close/>
                </a:path>
                <a:path w="63500" h="63500">
                  <a:moveTo>
                    <a:pt x="46786" y="59690"/>
                  </a:moveTo>
                  <a:lnTo>
                    <a:pt x="43751" y="59690"/>
                  </a:lnTo>
                  <a:lnTo>
                    <a:pt x="44475" y="59817"/>
                  </a:lnTo>
                  <a:lnTo>
                    <a:pt x="44932" y="60071"/>
                  </a:lnTo>
                  <a:lnTo>
                    <a:pt x="45148" y="60578"/>
                  </a:lnTo>
                  <a:lnTo>
                    <a:pt x="45986" y="60198"/>
                  </a:lnTo>
                  <a:lnTo>
                    <a:pt x="46786" y="59690"/>
                  </a:lnTo>
                  <a:close/>
                </a:path>
                <a:path w="63500" h="63500">
                  <a:moveTo>
                    <a:pt x="17685" y="55626"/>
                  </a:moveTo>
                  <a:lnTo>
                    <a:pt x="13004" y="55626"/>
                  </a:lnTo>
                  <a:lnTo>
                    <a:pt x="13843" y="56387"/>
                  </a:lnTo>
                  <a:lnTo>
                    <a:pt x="13970" y="57150"/>
                  </a:lnTo>
                  <a:lnTo>
                    <a:pt x="13576" y="57785"/>
                  </a:lnTo>
                  <a:lnTo>
                    <a:pt x="15113" y="58801"/>
                  </a:lnTo>
                  <a:lnTo>
                    <a:pt x="15913" y="59182"/>
                  </a:lnTo>
                  <a:lnTo>
                    <a:pt x="17685" y="55626"/>
                  </a:lnTo>
                  <a:close/>
                </a:path>
                <a:path w="63500" h="63500">
                  <a:moveTo>
                    <a:pt x="35953" y="36576"/>
                  </a:moveTo>
                  <a:lnTo>
                    <a:pt x="35496" y="36957"/>
                  </a:lnTo>
                  <a:lnTo>
                    <a:pt x="35255" y="37084"/>
                  </a:lnTo>
                  <a:lnTo>
                    <a:pt x="39103" y="42164"/>
                  </a:lnTo>
                  <a:lnTo>
                    <a:pt x="47586" y="59182"/>
                  </a:lnTo>
                  <a:lnTo>
                    <a:pt x="48399" y="58801"/>
                  </a:lnTo>
                  <a:lnTo>
                    <a:pt x="49936" y="57785"/>
                  </a:lnTo>
                  <a:lnTo>
                    <a:pt x="49542" y="57150"/>
                  </a:lnTo>
                  <a:lnTo>
                    <a:pt x="49669" y="56387"/>
                  </a:lnTo>
                  <a:lnTo>
                    <a:pt x="50495" y="55626"/>
                  </a:lnTo>
                  <a:lnTo>
                    <a:pt x="52692" y="55626"/>
                  </a:lnTo>
                  <a:lnTo>
                    <a:pt x="54140" y="54228"/>
                  </a:lnTo>
                  <a:lnTo>
                    <a:pt x="39852" y="41529"/>
                  </a:lnTo>
                  <a:lnTo>
                    <a:pt x="35953" y="36576"/>
                  </a:lnTo>
                  <a:close/>
                </a:path>
                <a:path w="63500" h="63500">
                  <a:moveTo>
                    <a:pt x="27546" y="36576"/>
                  </a:moveTo>
                  <a:lnTo>
                    <a:pt x="23647" y="41529"/>
                  </a:lnTo>
                  <a:lnTo>
                    <a:pt x="9359" y="54228"/>
                  </a:lnTo>
                  <a:lnTo>
                    <a:pt x="10667" y="55499"/>
                  </a:lnTo>
                  <a:lnTo>
                    <a:pt x="11366" y="56134"/>
                  </a:lnTo>
                  <a:lnTo>
                    <a:pt x="11607" y="55752"/>
                  </a:lnTo>
                  <a:lnTo>
                    <a:pt x="11963" y="55626"/>
                  </a:lnTo>
                  <a:lnTo>
                    <a:pt x="17685" y="55626"/>
                  </a:lnTo>
                  <a:lnTo>
                    <a:pt x="24396" y="42164"/>
                  </a:lnTo>
                  <a:lnTo>
                    <a:pt x="28244" y="37084"/>
                  </a:lnTo>
                  <a:lnTo>
                    <a:pt x="28003" y="36957"/>
                  </a:lnTo>
                  <a:lnTo>
                    <a:pt x="27546" y="36576"/>
                  </a:lnTo>
                  <a:close/>
                </a:path>
                <a:path w="63500" h="63500">
                  <a:moveTo>
                    <a:pt x="52692" y="55626"/>
                  </a:moveTo>
                  <a:lnTo>
                    <a:pt x="51536" y="55626"/>
                  </a:lnTo>
                  <a:lnTo>
                    <a:pt x="51892" y="55752"/>
                  </a:lnTo>
                  <a:lnTo>
                    <a:pt x="52133" y="56134"/>
                  </a:lnTo>
                  <a:lnTo>
                    <a:pt x="52692" y="55626"/>
                  </a:lnTo>
                  <a:close/>
                </a:path>
                <a:path w="63500" h="63500">
                  <a:moveTo>
                    <a:pt x="13257" y="49784"/>
                  </a:moveTo>
                  <a:lnTo>
                    <a:pt x="7048" y="49784"/>
                  </a:lnTo>
                  <a:lnTo>
                    <a:pt x="7416" y="49911"/>
                  </a:lnTo>
                  <a:lnTo>
                    <a:pt x="8115" y="50927"/>
                  </a:lnTo>
                  <a:lnTo>
                    <a:pt x="8013" y="51689"/>
                  </a:lnTo>
                  <a:lnTo>
                    <a:pt x="7454" y="52197"/>
                  </a:lnTo>
                  <a:lnTo>
                    <a:pt x="8051" y="52832"/>
                  </a:lnTo>
                  <a:lnTo>
                    <a:pt x="8686" y="53594"/>
                  </a:lnTo>
                  <a:lnTo>
                    <a:pt x="9347" y="54228"/>
                  </a:lnTo>
                  <a:lnTo>
                    <a:pt x="13257" y="49784"/>
                  </a:lnTo>
                  <a:close/>
                </a:path>
                <a:path w="63500" h="63500">
                  <a:moveTo>
                    <a:pt x="37033" y="35306"/>
                  </a:moveTo>
                  <a:lnTo>
                    <a:pt x="36880" y="35560"/>
                  </a:lnTo>
                  <a:lnTo>
                    <a:pt x="36512" y="35941"/>
                  </a:lnTo>
                  <a:lnTo>
                    <a:pt x="41529" y="39877"/>
                  </a:lnTo>
                  <a:lnTo>
                    <a:pt x="54140" y="54228"/>
                  </a:lnTo>
                  <a:lnTo>
                    <a:pt x="54813" y="53594"/>
                  </a:lnTo>
                  <a:lnTo>
                    <a:pt x="55448" y="52832"/>
                  </a:lnTo>
                  <a:lnTo>
                    <a:pt x="56057" y="52197"/>
                  </a:lnTo>
                  <a:lnTo>
                    <a:pt x="55486" y="51689"/>
                  </a:lnTo>
                  <a:lnTo>
                    <a:pt x="55397" y="50927"/>
                  </a:lnTo>
                  <a:lnTo>
                    <a:pt x="56083" y="49911"/>
                  </a:lnTo>
                  <a:lnTo>
                    <a:pt x="56451" y="49784"/>
                  </a:lnTo>
                  <a:lnTo>
                    <a:pt x="57861" y="49784"/>
                  </a:lnTo>
                  <a:lnTo>
                    <a:pt x="58216" y="49276"/>
                  </a:lnTo>
                  <a:lnTo>
                    <a:pt x="58712" y="48387"/>
                  </a:lnTo>
                  <a:lnTo>
                    <a:pt x="59182" y="47625"/>
                  </a:lnTo>
                  <a:lnTo>
                    <a:pt x="42100" y="39116"/>
                  </a:lnTo>
                  <a:lnTo>
                    <a:pt x="37033" y="35306"/>
                  </a:lnTo>
                  <a:close/>
                </a:path>
                <a:path w="63500" h="63500">
                  <a:moveTo>
                    <a:pt x="26466" y="35306"/>
                  </a:moveTo>
                  <a:lnTo>
                    <a:pt x="21399" y="39116"/>
                  </a:lnTo>
                  <a:lnTo>
                    <a:pt x="4317" y="47625"/>
                  </a:lnTo>
                  <a:lnTo>
                    <a:pt x="4787" y="48387"/>
                  </a:lnTo>
                  <a:lnTo>
                    <a:pt x="5283" y="49276"/>
                  </a:lnTo>
                  <a:lnTo>
                    <a:pt x="5816" y="50038"/>
                  </a:lnTo>
                  <a:lnTo>
                    <a:pt x="6057" y="49784"/>
                  </a:lnTo>
                  <a:lnTo>
                    <a:pt x="13257" y="49784"/>
                  </a:lnTo>
                  <a:lnTo>
                    <a:pt x="21971" y="39877"/>
                  </a:lnTo>
                  <a:lnTo>
                    <a:pt x="26987" y="35941"/>
                  </a:lnTo>
                  <a:lnTo>
                    <a:pt x="26619" y="35560"/>
                  </a:lnTo>
                  <a:lnTo>
                    <a:pt x="26466" y="35306"/>
                  </a:lnTo>
                  <a:close/>
                </a:path>
                <a:path w="63500" h="63500">
                  <a:moveTo>
                    <a:pt x="57861" y="49784"/>
                  </a:moveTo>
                  <a:lnTo>
                    <a:pt x="57442" y="49784"/>
                  </a:lnTo>
                  <a:lnTo>
                    <a:pt x="57683" y="50038"/>
                  </a:lnTo>
                  <a:lnTo>
                    <a:pt x="57861" y="49784"/>
                  </a:lnTo>
                  <a:close/>
                </a:path>
                <a:path w="63500" h="63500">
                  <a:moveTo>
                    <a:pt x="11974" y="42545"/>
                  </a:moveTo>
                  <a:lnTo>
                    <a:pt x="3009" y="42545"/>
                  </a:lnTo>
                  <a:lnTo>
                    <a:pt x="3492" y="42926"/>
                  </a:lnTo>
                  <a:lnTo>
                    <a:pt x="3822" y="43688"/>
                  </a:lnTo>
                  <a:lnTo>
                    <a:pt x="3897" y="44323"/>
                  </a:lnTo>
                  <a:lnTo>
                    <a:pt x="3670" y="44958"/>
                  </a:lnTo>
                  <a:lnTo>
                    <a:pt x="2984" y="45212"/>
                  </a:lnTo>
                  <a:lnTo>
                    <a:pt x="3835" y="46863"/>
                  </a:lnTo>
                  <a:lnTo>
                    <a:pt x="4317" y="47625"/>
                  </a:lnTo>
                  <a:lnTo>
                    <a:pt x="11974" y="42545"/>
                  </a:lnTo>
                  <a:close/>
                </a:path>
                <a:path w="63500" h="63500">
                  <a:moveTo>
                    <a:pt x="37757" y="33782"/>
                  </a:moveTo>
                  <a:lnTo>
                    <a:pt x="37668" y="34163"/>
                  </a:lnTo>
                  <a:lnTo>
                    <a:pt x="37426" y="34671"/>
                  </a:lnTo>
                  <a:lnTo>
                    <a:pt x="43294" y="37084"/>
                  </a:lnTo>
                  <a:lnTo>
                    <a:pt x="59182" y="47625"/>
                  </a:lnTo>
                  <a:lnTo>
                    <a:pt x="59664" y="46863"/>
                  </a:lnTo>
                  <a:lnTo>
                    <a:pt x="60515" y="45212"/>
                  </a:lnTo>
                  <a:lnTo>
                    <a:pt x="59829" y="44958"/>
                  </a:lnTo>
                  <a:lnTo>
                    <a:pt x="59524" y="44069"/>
                  </a:lnTo>
                  <a:lnTo>
                    <a:pt x="60007" y="42926"/>
                  </a:lnTo>
                  <a:lnTo>
                    <a:pt x="60490" y="42545"/>
                  </a:lnTo>
                  <a:lnTo>
                    <a:pt x="61553" y="42545"/>
                  </a:lnTo>
                  <a:lnTo>
                    <a:pt x="62128" y="40894"/>
                  </a:lnTo>
                  <a:lnTo>
                    <a:pt x="62369" y="40005"/>
                  </a:lnTo>
                  <a:lnTo>
                    <a:pt x="43649" y="36195"/>
                  </a:lnTo>
                  <a:lnTo>
                    <a:pt x="37757" y="33782"/>
                  </a:lnTo>
                  <a:close/>
                </a:path>
                <a:path w="63500" h="63500">
                  <a:moveTo>
                    <a:pt x="25742" y="33782"/>
                  </a:moveTo>
                  <a:lnTo>
                    <a:pt x="19850" y="36195"/>
                  </a:lnTo>
                  <a:lnTo>
                    <a:pt x="1130" y="40005"/>
                  </a:lnTo>
                  <a:lnTo>
                    <a:pt x="1371" y="40894"/>
                  </a:lnTo>
                  <a:lnTo>
                    <a:pt x="1663" y="41783"/>
                  </a:lnTo>
                  <a:lnTo>
                    <a:pt x="1993" y="42672"/>
                  </a:lnTo>
                  <a:lnTo>
                    <a:pt x="2146" y="42545"/>
                  </a:lnTo>
                  <a:lnTo>
                    <a:pt x="11974" y="42545"/>
                  </a:lnTo>
                  <a:lnTo>
                    <a:pt x="20205" y="37084"/>
                  </a:lnTo>
                  <a:lnTo>
                    <a:pt x="26073" y="34671"/>
                  </a:lnTo>
                  <a:lnTo>
                    <a:pt x="25831" y="34163"/>
                  </a:lnTo>
                  <a:lnTo>
                    <a:pt x="25742" y="33782"/>
                  </a:lnTo>
                  <a:close/>
                </a:path>
                <a:path w="63500" h="63500">
                  <a:moveTo>
                    <a:pt x="61553" y="42545"/>
                  </a:moveTo>
                  <a:lnTo>
                    <a:pt x="61353" y="42545"/>
                  </a:lnTo>
                  <a:lnTo>
                    <a:pt x="61506" y="42672"/>
                  </a:lnTo>
                  <a:lnTo>
                    <a:pt x="61553" y="42545"/>
                  </a:lnTo>
                  <a:close/>
                </a:path>
                <a:path w="63500" h="63500">
                  <a:moveTo>
                    <a:pt x="0" y="31750"/>
                  </a:moveTo>
                  <a:lnTo>
                    <a:pt x="88" y="33655"/>
                  </a:lnTo>
                  <a:lnTo>
                    <a:pt x="203" y="34544"/>
                  </a:lnTo>
                  <a:lnTo>
                    <a:pt x="977" y="34544"/>
                  </a:lnTo>
                  <a:lnTo>
                    <a:pt x="1562" y="35052"/>
                  </a:lnTo>
                  <a:lnTo>
                    <a:pt x="1659" y="36576"/>
                  </a:lnTo>
                  <a:lnTo>
                    <a:pt x="1257" y="37211"/>
                  </a:lnTo>
                  <a:lnTo>
                    <a:pt x="533" y="37338"/>
                  </a:lnTo>
                  <a:lnTo>
                    <a:pt x="888" y="39116"/>
                  </a:lnTo>
                  <a:lnTo>
                    <a:pt x="1130" y="40005"/>
                  </a:lnTo>
                  <a:lnTo>
                    <a:pt x="19227" y="33909"/>
                  </a:lnTo>
                  <a:lnTo>
                    <a:pt x="25539" y="33020"/>
                  </a:lnTo>
                  <a:lnTo>
                    <a:pt x="19100" y="33020"/>
                  </a:lnTo>
                  <a:lnTo>
                    <a:pt x="0" y="31750"/>
                  </a:lnTo>
                  <a:close/>
                </a:path>
                <a:path w="63500" h="63500">
                  <a:moveTo>
                    <a:pt x="38074" y="32258"/>
                  </a:moveTo>
                  <a:lnTo>
                    <a:pt x="37960" y="33020"/>
                  </a:lnTo>
                  <a:lnTo>
                    <a:pt x="44272" y="33909"/>
                  </a:lnTo>
                  <a:lnTo>
                    <a:pt x="62369" y="40005"/>
                  </a:lnTo>
                  <a:lnTo>
                    <a:pt x="62611" y="39116"/>
                  </a:lnTo>
                  <a:lnTo>
                    <a:pt x="62966" y="37338"/>
                  </a:lnTo>
                  <a:lnTo>
                    <a:pt x="62255" y="37084"/>
                  </a:lnTo>
                  <a:lnTo>
                    <a:pt x="61859" y="36576"/>
                  </a:lnTo>
                  <a:lnTo>
                    <a:pt x="61937" y="35052"/>
                  </a:lnTo>
                  <a:lnTo>
                    <a:pt x="62522" y="34544"/>
                  </a:lnTo>
                  <a:lnTo>
                    <a:pt x="63296" y="34544"/>
                  </a:lnTo>
                  <a:lnTo>
                    <a:pt x="63411" y="33655"/>
                  </a:lnTo>
                  <a:lnTo>
                    <a:pt x="63456" y="33020"/>
                  </a:lnTo>
                  <a:lnTo>
                    <a:pt x="44399" y="33020"/>
                  </a:lnTo>
                  <a:lnTo>
                    <a:pt x="38074" y="32258"/>
                  </a:lnTo>
                  <a:close/>
                </a:path>
                <a:path w="63500" h="63500">
                  <a:moveTo>
                    <a:pt x="25425" y="32258"/>
                  </a:moveTo>
                  <a:lnTo>
                    <a:pt x="19100" y="33020"/>
                  </a:lnTo>
                  <a:lnTo>
                    <a:pt x="25539" y="33020"/>
                  </a:lnTo>
                  <a:lnTo>
                    <a:pt x="25425" y="32258"/>
                  </a:lnTo>
                  <a:close/>
                </a:path>
                <a:path w="63500" h="63500">
                  <a:moveTo>
                    <a:pt x="63500" y="31750"/>
                  </a:moveTo>
                  <a:lnTo>
                    <a:pt x="44399" y="33020"/>
                  </a:lnTo>
                  <a:lnTo>
                    <a:pt x="63456" y="33020"/>
                  </a:lnTo>
                  <a:lnTo>
                    <a:pt x="63500" y="31750"/>
                  </a:lnTo>
                  <a:close/>
                </a:path>
                <a:path w="63500" h="63500">
                  <a:moveTo>
                    <a:pt x="203" y="28955"/>
                  </a:moveTo>
                  <a:lnTo>
                    <a:pt x="117" y="29718"/>
                  </a:lnTo>
                  <a:lnTo>
                    <a:pt x="0" y="31750"/>
                  </a:lnTo>
                  <a:lnTo>
                    <a:pt x="19100" y="30607"/>
                  </a:lnTo>
                  <a:lnTo>
                    <a:pt x="25523" y="30607"/>
                  </a:lnTo>
                  <a:lnTo>
                    <a:pt x="25539" y="30480"/>
                  </a:lnTo>
                  <a:lnTo>
                    <a:pt x="19227" y="29718"/>
                  </a:lnTo>
                  <a:lnTo>
                    <a:pt x="17342" y="29083"/>
                  </a:lnTo>
                  <a:lnTo>
                    <a:pt x="914" y="29083"/>
                  </a:lnTo>
                  <a:lnTo>
                    <a:pt x="203" y="28955"/>
                  </a:lnTo>
                  <a:close/>
                </a:path>
                <a:path w="63500" h="63500">
                  <a:moveTo>
                    <a:pt x="63481" y="30607"/>
                  </a:moveTo>
                  <a:lnTo>
                    <a:pt x="44399" y="30607"/>
                  </a:lnTo>
                  <a:lnTo>
                    <a:pt x="63500" y="31750"/>
                  </a:lnTo>
                  <a:lnTo>
                    <a:pt x="63481" y="30607"/>
                  </a:lnTo>
                  <a:close/>
                </a:path>
                <a:path w="63500" h="63500">
                  <a:moveTo>
                    <a:pt x="25523" y="30607"/>
                  </a:moveTo>
                  <a:lnTo>
                    <a:pt x="19100" y="30607"/>
                  </a:lnTo>
                  <a:lnTo>
                    <a:pt x="25425" y="31369"/>
                  </a:lnTo>
                  <a:lnTo>
                    <a:pt x="25523" y="30607"/>
                  </a:lnTo>
                  <a:close/>
                </a:path>
                <a:path w="63500" h="63500">
                  <a:moveTo>
                    <a:pt x="62407" y="23622"/>
                  </a:moveTo>
                  <a:lnTo>
                    <a:pt x="44272" y="29718"/>
                  </a:lnTo>
                  <a:lnTo>
                    <a:pt x="37973" y="30480"/>
                  </a:lnTo>
                  <a:lnTo>
                    <a:pt x="38087" y="31369"/>
                  </a:lnTo>
                  <a:lnTo>
                    <a:pt x="44399" y="30607"/>
                  </a:lnTo>
                  <a:lnTo>
                    <a:pt x="63481" y="30607"/>
                  </a:lnTo>
                  <a:lnTo>
                    <a:pt x="63373" y="29083"/>
                  </a:lnTo>
                  <a:lnTo>
                    <a:pt x="62623" y="29083"/>
                  </a:lnTo>
                  <a:lnTo>
                    <a:pt x="61950" y="28575"/>
                  </a:lnTo>
                  <a:lnTo>
                    <a:pt x="61760" y="27051"/>
                  </a:lnTo>
                  <a:lnTo>
                    <a:pt x="62268" y="26416"/>
                  </a:lnTo>
                  <a:lnTo>
                    <a:pt x="63004" y="26288"/>
                  </a:lnTo>
                  <a:lnTo>
                    <a:pt x="62852" y="25400"/>
                  </a:lnTo>
                  <a:lnTo>
                    <a:pt x="62614" y="24384"/>
                  </a:lnTo>
                  <a:lnTo>
                    <a:pt x="62407" y="23622"/>
                  </a:lnTo>
                  <a:close/>
                </a:path>
                <a:path w="63500" h="63500">
                  <a:moveTo>
                    <a:pt x="4317" y="16001"/>
                  </a:moveTo>
                  <a:lnTo>
                    <a:pt x="3835" y="16763"/>
                  </a:lnTo>
                  <a:lnTo>
                    <a:pt x="3390" y="17526"/>
                  </a:lnTo>
                  <a:lnTo>
                    <a:pt x="2984" y="18415"/>
                  </a:lnTo>
                  <a:lnTo>
                    <a:pt x="3670" y="18669"/>
                  </a:lnTo>
                  <a:lnTo>
                    <a:pt x="3987" y="19430"/>
                  </a:lnTo>
                  <a:lnTo>
                    <a:pt x="3416" y="20828"/>
                  </a:lnTo>
                  <a:lnTo>
                    <a:pt x="2679" y="21209"/>
                  </a:lnTo>
                  <a:lnTo>
                    <a:pt x="1899" y="21209"/>
                  </a:lnTo>
                  <a:lnTo>
                    <a:pt x="1625" y="21971"/>
                  </a:lnTo>
                  <a:lnTo>
                    <a:pt x="1130" y="23622"/>
                  </a:lnTo>
                  <a:lnTo>
                    <a:pt x="19850" y="27432"/>
                  </a:lnTo>
                  <a:lnTo>
                    <a:pt x="25742" y="29718"/>
                  </a:lnTo>
                  <a:lnTo>
                    <a:pt x="25831" y="29463"/>
                  </a:lnTo>
                  <a:lnTo>
                    <a:pt x="26073" y="28955"/>
                  </a:lnTo>
                  <a:lnTo>
                    <a:pt x="20205" y="26543"/>
                  </a:lnTo>
                  <a:lnTo>
                    <a:pt x="12166" y="21209"/>
                  </a:lnTo>
                  <a:lnTo>
                    <a:pt x="2679" y="21209"/>
                  </a:lnTo>
                  <a:lnTo>
                    <a:pt x="1993" y="20955"/>
                  </a:lnTo>
                  <a:lnTo>
                    <a:pt x="11783" y="20955"/>
                  </a:lnTo>
                  <a:lnTo>
                    <a:pt x="4317" y="16001"/>
                  </a:lnTo>
                  <a:close/>
                </a:path>
                <a:path w="63500" h="63500">
                  <a:moveTo>
                    <a:pt x="59232" y="15875"/>
                  </a:moveTo>
                  <a:lnTo>
                    <a:pt x="43294" y="26543"/>
                  </a:lnTo>
                  <a:lnTo>
                    <a:pt x="37439" y="28955"/>
                  </a:lnTo>
                  <a:lnTo>
                    <a:pt x="37680" y="29463"/>
                  </a:lnTo>
                  <a:lnTo>
                    <a:pt x="37769" y="29718"/>
                  </a:lnTo>
                  <a:lnTo>
                    <a:pt x="43649" y="27432"/>
                  </a:lnTo>
                  <a:lnTo>
                    <a:pt x="62407" y="23622"/>
                  </a:lnTo>
                  <a:lnTo>
                    <a:pt x="62166" y="22733"/>
                  </a:lnTo>
                  <a:lnTo>
                    <a:pt x="61665" y="21209"/>
                  </a:lnTo>
                  <a:lnTo>
                    <a:pt x="60883" y="21209"/>
                  </a:lnTo>
                  <a:lnTo>
                    <a:pt x="60096" y="20828"/>
                  </a:lnTo>
                  <a:lnTo>
                    <a:pt x="59512" y="19430"/>
                  </a:lnTo>
                  <a:lnTo>
                    <a:pt x="59842" y="18669"/>
                  </a:lnTo>
                  <a:lnTo>
                    <a:pt x="60528" y="18415"/>
                  </a:lnTo>
                  <a:lnTo>
                    <a:pt x="60134" y="17526"/>
                  </a:lnTo>
                  <a:lnTo>
                    <a:pt x="59702" y="16763"/>
                  </a:lnTo>
                  <a:lnTo>
                    <a:pt x="59232" y="15875"/>
                  </a:lnTo>
                  <a:close/>
                </a:path>
                <a:path w="63500" h="63500">
                  <a:moveTo>
                    <a:pt x="1130" y="23622"/>
                  </a:moveTo>
                  <a:lnTo>
                    <a:pt x="888" y="24511"/>
                  </a:lnTo>
                  <a:lnTo>
                    <a:pt x="533" y="26288"/>
                  </a:lnTo>
                  <a:lnTo>
                    <a:pt x="1257" y="26416"/>
                  </a:lnTo>
                  <a:lnTo>
                    <a:pt x="1739" y="27051"/>
                  </a:lnTo>
                  <a:lnTo>
                    <a:pt x="1549" y="28575"/>
                  </a:lnTo>
                  <a:lnTo>
                    <a:pt x="914" y="29083"/>
                  </a:lnTo>
                  <a:lnTo>
                    <a:pt x="17342" y="29083"/>
                  </a:lnTo>
                  <a:lnTo>
                    <a:pt x="1130" y="23622"/>
                  </a:lnTo>
                  <a:close/>
                </a:path>
                <a:path w="63500" h="63500">
                  <a:moveTo>
                    <a:pt x="5803" y="13588"/>
                  </a:moveTo>
                  <a:lnTo>
                    <a:pt x="5270" y="14350"/>
                  </a:lnTo>
                  <a:lnTo>
                    <a:pt x="4775" y="15113"/>
                  </a:lnTo>
                  <a:lnTo>
                    <a:pt x="4317" y="16001"/>
                  </a:lnTo>
                  <a:lnTo>
                    <a:pt x="21399" y="24384"/>
                  </a:lnTo>
                  <a:lnTo>
                    <a:pt x="26466" y="28321"/>
                  </a:lnTo>
                  <a:lnTo>
                    <a:pt x="26619" y="28067"/>
                  </a:lnTo>
                  <a:lnTo>
                    <a:pt x="26987" y="27559"/>
                  </a:lnTo>
                  <a:lnTo>
                    <a:pt x="21971" y="23749"/>
                  </a:lnTo>
                  <a:lnTo>
                    <a:pt x="13368" y="13970"/>
                  </a:lnTo>
                  <a:lnTo>
                    <a:pt x="6413" y="13970"/>
                  </a:lnTo>
                  <a:lnTo>
                    <a:pt x="5803" y="13588"/>
                  </a:lnTo>
                  <a:close/>
                </a:path>
                <a:path w="63500" h="63500">
                  <a:moveTo>
                    <a:pt x="54203" y="9398"/>
                  </a:moveTo>
                  <a:lnTo>
                    <a:pt x="41529" y="23749"/>
                  </a:lnTo>
                  <a:lnTo>
                    <a:pt x="36512" y="27559"/>
                  </a:lnTo>
                  <a:lnTo>
                    <a:pt x="36880" y="28067"/>
                  </a:lnTo>
                  <a:lnTo>
                    <a:pt x="37033" y="28321"/>
                  </a:lnTo>
                  <a:lnTo>
                    <a:pt x="42100" y="24384"/>
                  </a:lnTo>
                  <a:lnTo>
                    <a:pt x="59232" y="15875"/>
                  </a:lnTo>
                  <a:lnTo>
                    <a:pt x="58775" y="15113"/>
                  </a:lnTo>
                  <a:lnTo>
                    <a:pt x="58013" y="13970"/>
                  </a:lnTo>
                  <a:lnTo>
                    <a:pt x="57137" y="13970"/>
                  </a:lnTo>
                  <a:lnTo>
                    <a:pt x="56299" y="13842"/>
                  </a:lnTo>
                  <a:lnTo>
                    <a:pt x="55384" y="12700"/>
                  </a:lnTo>
                  <a:lnTo>
                    <a:pt x="55486" y="11810"/>
                  </a:lnTo>
                  <a:lnTo>
                    <a:pt x="56070" y="11430"/>
                  </a:lnTo>
                  <a:lnTo>
                    <a:pt x="55473" y="10667"/>
                  </a:lnTo>
                  <a:lnTo>
                    <a:pt x="54203" y="9398"/>
                  </a:lnTo>
                  <a:close/>
                </a:path>
                <a:path w="63500" h="63500">
                  <a:moveTo>
                    <a:pt x="11366" y="7492"/>
                  </a:moveTo>
                  <a:lnTo>
                    <a:pt x="10667" y="8127"/>
                  </a:lnTo>
                  <a:lnTo>
                    <a:pt x="9359" y="9398"/>
                  </a:lnTo>
                  <a:lnTo>
                    <a:pt x="23647" y="21971"/>
                  </a:lnTo>
                  <a:lnTo>
                    <a:pt x="27546" y="27051"/>
                  </a:lnTo>
                  <a:lnTo>
                    <a:pt x="28003" y="26670"/>
                  </a:lnTo>
                  <a:lnTo>
                    <a:pt x="28244" y="26543"/>
                  </a:lnTo>
                  <a:lnTo>
                    <a:pt x="24396" y="21463"/>
                  </a:lnTo>
                  <a:lnTo>
                    <a:pt x="17798" y="8127"/>
                  </a:lnTo>
                  <a:lnTo>
                    <a:pt x="12674" y="8127"/>
                  </a:lnTo>
                  <a:lnTo>
                    <a:pt x="11849" y="8000"/>
                  </a:lnTo>
                  <a:lnTo>
                    <a:pt x="11366" y="7492"/>
                  </a:lnTo>
                  <a:close/>
                </a:path>
                <a:path w="63500" h="63500">
                  <a:moveTo>
                    <a:pt x="47625" y="4317"/>
                  </a:moveTo>
                  <a:lnTo>
                    <a:pt x="39103" y="21463"/>
                  </a:lnTo>
                  <a:lnTo>
                    <a:pt x="35267" y="26543"/>
                  </a:lnTo>
                  <a:lnTo>
                    <a:pt x="35737" y="26797"/>
                  </a:lnTo>
                  <a:lnTo>
                    <a:pt x="35953" y="27051"/>
                  </a:lnTo>
                  <a:lnTo>
                    <a:pt x="39852" y="21971"/>
                  </a:lnTo>
                  <a:lnTo>
                    <a:pt x="54203" y="9398"/>
                  </a:lnTo>
                  <a:lnTo>
                    <a:pt x="53543" y="8635"/>
                  </a:lnTo>
                  <a:lnTo>
                    <a:pt x="52994" y="8127"/>
                  </a:lnTo>
                  <a:lnTo>
                    <a:pt x="50825" y="8127"/>
                  </a:lnTo>
                  <a:lnTo>
                    <a:pt x="49644" y="7239"/>
                  </a:lnTo>
                  <a:lnTo>
                    <a:pt x="49517" y="6350"/>
                  </a:lnTo>
                  <a:lnTo>
                    <a:pt x="49961" y="5842"/>
                  </a:lnTo>
                  <a:lnTo>
                    <a:pt x="49199" y="5207"/>
                  </a:lnTo>
                  <a:lnTo>
                    <a:pt x="48425" y="4699"/>
                  </a:lnTo>
                  <a:lnTo>
                    <a:pt x="47625" y="4317"/>
                  </a:lnTo>
                  <a:close/>
                </a:path>
                <a:path w="63500" h="63500">
                  <a:moveTo>
                    <a:pt x="18351" y="3048"/>
                  </a:moveTo>
                  <a:lnTo>
                    <a:pt x="16700" y="3809"/>
                  </a:lnTo>
                  <a:lnTo>
                    <a:pt x="15913" y="4317"/>
                  </a:lnTo>
                  <a:lnTo>
                    <a:pt x="26454" y="20193"/>
                  </a:lnTo>
                  <a:lnTo>
                    <a:pt x="28930" y="26162"/>
                  </a:lnTo>
                  <a:lnTo>
                    <a:pt x="29730" y="25780"/>
                  </a:lnTo>
                  <a:lnTo>
                    <a:pt x="27330" y="19938"/>
                  </a:lnTo>
                  <a:lnTo>
                    <a:pt x="24133" y="4064"/>
                  </a:lnTo>
                  <a:lnTo>
                    <a:pt x="19443" y="4064"/>
                  </a:lnTo>
                  <a:lnTo>
                    <a:pt x="18656" y="3683"/>
                  </a:lnTo>
                  <a:lnTo>
                    <a:pt x="18351" y="3048"/>
                  </a:lnTo>
                  <a:close/>
                </a:path>
                <a:path w="63500" h="63500">
                  <a:moveTo>
                    <a:pt x="39966" y="1142"/>
                  </a:moveTo>
                  <a:lnTo>
                    <a:pt x="36169" y="19938"/>
                  </a:lnTo>
                  <a:lnTo>
                    <a:pt x="33769" y="25780"/>
                  </a:lnTo>
                  <a:lnTo>
                    <a:pt x="34569" y="26162"/>
                  </a:lnTo>
                  <a:lnTo>
                    <a:pt x="37045" y="20193"/>
                  </a:lnTo>
                  <a:lnTo>
                    <a:pt x="47625" y="4317"/>
                  </a:lnTo>
                  <a:lnTo>
                    <a:pt x="47224" y="4064"/>
                  </a:lnTo>
                  <a:lnTo>
                    <a:pt x="44069" y="4064"/>
                  </a:lnTo>
                  <a:lnTo>
                    <a:pt x="42672" y="3428"/>
                  </a:lnTo>
                  <a:lnTo>
                    <a:pt x="42341" y="2666"/>
                  </a:lnTo>
                  <a:lnTo>
                    <a:pt x="42608" y="1905"/>
                  </a:lnTo>
                  <a:lnTo>
                    <a:pt x="39966" y="1142"/>
                  </a:lnTo>
                  <a:close/>
                </a:path>
                <a:path w="63500" h="63500">
                  <a:moveTo>
                    <a:pt x="26263" y="508"/>
                  </a:moveTo>
                  <a:lnTo>
                    <a:pt x="25349" y="761"/>
                  </a:lnTo>
                  <a:lnTo>
                    <a:pt x="23545" y="1142"/>
                  </a:lnTo>
                  <a:lnTo>
                    <a:pt x="29629" y="19304"/>
                  </a:lnTo>
                  <a:lnTo>
                    <a:pt x="30492" y="25526"/>
                  </a:lnTo>
                  <a:lnTo>
                    <a:pt x="31356" y="25526"/>
                  </a:lnTo>
                  <a:lnTo>
                    <a:pt x="30572" y="19304"/>
                  </a:lnTo>
                  <a:lnTo>
                    <a:pt x="31639" y="1777"/>
                  </a:lnTo>
                  <a:lnTo>
                    <a:pt x="27063" y="1777"/>
                  </a:lnTo>
                  <a:lnTo>
                    <a:pt x="26403" y="1269"/>
                  </a:lnTo>
                  <a:lnTo>
                    <a:pt x="26263" y="508"/>
                  </a:lnTo>
                  <a:close/>
                </a:path>
                <a:path w="63500" h="63500">
                  <a:moveTo>
                    <a:pt x="32677" y="0"/>
                  </a:moveTo>
                  <a:lnTo>
                    <a:pt x="31750" y="0"/>
                  </a:lnTo>
                  <a:lnTo>
                    <a:pt x="32841" y="17526"/>
                  </a:lnTo>
                  <a:lnTo>
                    <a:pt x="32927" y="19304"/>
                  </a:lnTo>
                  <a:lnTo>
                    <a:pt x="32143" y="25400"/>
                  </a:lnTo>
                  <a:lnTo>
                    <a:pt x="32727" y="25526"/>
                  </a:lnTo>
                  <a:lnTo>
                    <a:pt x="33007" y="25526"/>
                  </a:lnTo>
                  <a:lnTo>
                    <a:pt x="33870" y="19304"/>
                  </a:lnTo>
                  <a:lnTo>
                    <a:pt x="39753" y="1777"/>
                  </a:lnTo>
                  <a:lnTo>
                    <a:pt x="36449" y="1777"/>
                  </a:lnTo>
                  <a:lnTo>
                    <a:pt x="34975" y="1524"/>
                  </a:lnTo>
                  <a:lnTo>
                    <a:pt x="34442" y="889"/>
                  </a:lnTo>
                  <a:lnTo>
                    <a:pt x="34518" y="126"/>
                  </a:lnTo>
                  <a:lnTo>
                    <a:pt x="33604" y="126"/>
                  </a:lnTo>
                  <a:lnTo>
                    <a:pt x="32677" y="0"/>
                  </a:lnTo>
                  <a:close/>
                </a:path>
                <a:path w="63500" h="63500">
                  <a:moveTo>
                    <a:pt x="61582" y="20955"/>
                  </a:moveTo>
                  <a:lnTo>
                    <a:pt x="60883" y="21209"/>
                  </a:lnTo>
                  <a:lnTo>
                    <a:pt x="61665" y="21209"/>
                  </a:lnTo>
                  <a:lnTo>
                    <a:pt x="61582" y="20955"/>
                  </a:lnTo>
                  <a:close/>
                </a:path>
                <a:path w="63500" h="63500">
                  <a:moveTo>
                    <a:pt x="9347" y="9398"/>
                  </a:moveTo>
                  <a:lnTo>
                    <a:pt x="8051" y="10667"/>
                  </a:lnTo>
                  <a:lnTo>
                    <a:pt x="7454" y="11430"/>
                  </a:lnTo>
                  <a:lnTo>
                    <a:pt x="8013" y="11810"/>
                  </a:lnTo>
                  <a:lnTo>
                    <a:pt x="8115" y="12700"/>
                  </a:lnTo>
                  <a:lnTo>
                    <a:pt x="7213" y="13842"/>
                  </a:lnTo>
                  <a:lnTo>
                    <a:pt x="6413" y="13970"/>
                  </a:lnTo>
                  <a:lnTo>
                    <a:pt x="13368" y="13970"/>
                  </a:lnTo>
                  <a:lnTo>
                    <a:pt x="9347" y="9398"/>
                  </a:lnTo>
                  <a:close/>
                </a:path>
                <a:path w="63500" h="63500">
                  <a:moveTo>
                    <a:pt x="57746" y="13588"/>
                  </a:moveTo>
                  <a:lnTo>
                    <a:pt x="57137" y="13970"/>
                  </a:lnTo>
                  <a:lnTo>
                    <a:pt x="58013" y="13970"/>
                  </a:lnTo>
                  <a:lnTo>
                    <a:pt x="57746" y="13588"/>
                  </a:lnTo>
                  <a:close/>
                </a:path>
                <a:path w="63500" h="63500">
                  <a:moveTo>
                    <a:pt x="15913" y="4317"/>
                  </a:moveTo>
                  <a:lnTo>
                    <a:pt x="14325" y="5333"/>
                  </a:lnTo>
                  <a:lnTo>
                    <a:pt x="13576" y="5842"/>
                  </a:lnTo>
                  <a:lnTo>
                    <a:pt x="13970" y="6476"/>
                  </a:lnTo>
                  <a:lnTo>
                    <a:pt x="13843" y="7239"/>
                  </a:lnTo>
                  <a:lnTo>
                    <a:pt x="12674" y="8127"/>
                  </a:lnTo>
                  <a:lnTo>
                    <a:pt x="17798" y="8127"/>
                  </a:lnTo>
                  <a:lnTo>
                    <a:pt x="15913" y="4317"/>
                  </a:lnTo>
                  <a:close/>
                </a:path>
                <a:path w="63500" h="63500">
                  <a:moveTo>
                    <a:pt x="52146" y="7492"/>
                  </a:moveTo>
                  <a:lnTo>
                    <a:pt x="51676" y="8000"/>
                  </a:lnTo>
                  <a:lnTo>
                    <a:pt x="50825" y="8127"/>
                  </a:lnTo>
                  <a:lnTo>
                    <a:pt x="52994" y="8127"/>
                  </a:lnTo>
                  <a:lnTo>
                    <a:pt x="52857" y="8000"/>
                  </a:lnTo>
                  <a:lnTo>
                    <a:pt x="52146" y="7492"/>
                  </a:lnTo>
                  <a:close/>
                </a:path>
                <a:path w="63500" h="63500">
                  <a:moveTo>
                    <a:pt x="23545" y="1142"/>
                  </a:moveTo>
                  <a:lnTo>
                    <a:pt x="21780" y="1650"/>
                  </a:lnTo>
                  <a:lnTo>
                    <a:pt x="20916" y="2032"/>
                  </a:lnTo>
                  <a:lnTo>
                    <a:pt x="21132" y="2666"/>
                  </a:lnTo>
                  <a:lnTo>
                    <a:pt x="20802" y="3428"/>
                  </a:lnTo>
                  <a:lnTo>
                    <a:pt x="19443" y="4064"/>
                  </a:lnTo>
                  <a:lnTo>
                    <a:pt x="24133" y="4064"/>
                  </a:lnTo>
                  <a:lnTo>
                    <a:pt x="23545" y="1142"/>
                  </a:lnTo>
                  <a:close/>
                </a:path>
                <a:path w="63500" h="63500">
                  <a:moveTo>
                    <a:pt x="45161" y="3048"/>
                  </a:moveTo>
                  <a:lnTo>
                    <a:pt x="44856" y="3683"/>
                  </a:lnTo>
                  <a:lnTo>
                    <a:pt x="44069" y="4064"/>
                  </a:lnTo>
                  <a:lnTo>
                    <a:pt x="47224" y="4064"/>
                  </a:lnTo>
                  <a:lnTo>
                    <a:pt x="46824" y="3809"/>
                  </a:lnTo>
                  <a:lnTo>
                    <a:pt x="45161" y="3048"/>
                  </a:lnTo>
                  <a:close/>
                </a:path>
                <a:path w="63500" h="63500">
                  <a:moveTo>
                    <a:pt x="31750" y="0"/>
                  </a:moveTo>
                  <a:lnTo>
                    <a:pt x="30822" y="0"/>
                  </a:lnTo>
                  <a:lnTo>
                    <a:pt x="28981" y="253"/>
                  </a:lnTo>
                  <a:lnTo>
                    <a:pt x="29019" y="889"/>
                  </a:lnTo>
                  <a:lnTo>
                    <a:pt x="28498" y="1524"/>
                  </a:lnTo>
                  <a:lnTo>
                    <a:pt x="27063" y="1777"/>
                  </a:lnTo>
                  <a:lnTo>
                    <a:pt x="31639" y="1777"/>
                  </a:lnTo>
                  <a:lnTo>
                    <a:pt x="31750" y="0"/>
                  </a:lnTo>
                  <a:close/>
                </a:path>
                <a:path w="63500" h="63500">
                  <a:moveTo>
                    <a:pt x="37261" y="508"/>
                  </a:moveTo>
                  <a:lnTo>
                    <a:pt x="37134" y="1269"/>
                  </a:lnTo>
                  <a:lnTo>
                    <a:pt x="36449" y="1777"/>
                  </a:lnTo>
                  <a:lnTo>
                    <a:pt x="39753" y="1777"/>
                  </a:lnTo>
                  <a:lnTo>
                    <a:pt x="39966" y="1142"/>
                  </a:lnTo>
                  <a:lnTo>
                    <a:pt x="38163" y="634"/>
                  </a:lnTo>
                  <a:lnTo>
                    <a:pt x="37261" y="508"/>
                  </a:lnTo>
                  <a:close/>
                </a:path>
              </a:pathLst>
            </a:custGeom>
            <a:solidFill>
              <a:srgbClr val="F7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302991" y="4040920"/>
            <a:ext cx="3300095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050" b="1" spc="15" dirty="0">
                <a:latin typeface="Roboto Bk"/>
                <a:cs typeface="Roboto Bk"/>
              </a:rPr>
              <a:t>INDIAN</a:t>
            </a:r>
            <a:r>
              <a:rPr sz="3050" b="1" spc="-185" dirty="0">
                <a:latin typeface="Roboto Bk"/>
                <a:cs typeface="Roboto Bk"/>
              </a:rPr>
              <a:t> </a:t>
            </a:r>
            <a:r>
              <a:rPr sz="3050" b="1" spc="30" dirty="0">
                <a:latin typeface="Roboto Bk"/>
                <a:cs typeface="Roboto Bk"/>
              </a:rPr>
              <a:t>TILES</a:t>
            </a:r>
            <a:r>
              <a:rPr sz="3050" b="1" spc="-40" dirty="0">
                <a:latin typeface="Roboto Bk"/>
                <a:cs typeface="Roboto Bk"/>
              </a:rPr>
              <a:t> </a:t>
            </a:r>
            <a:r>
              <a:rPr sz="3050" b="1" spc="-25" dirty="0">
                <a:latin typeface="Roboto Bk"/>
                <a:cs typeface="Roboto Bk"/>
              </a:rPr>
              <a:t>HUB</a:t>
            </a:r>
            <a:endParaRPr sz="3050" dirty="0">
              <a:latin typeface="Roboto Bk"/>
              <a:cs typeface="Roboto Bk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72038" y="3555747"/>
            <a:ext cx="3714750" cy="1349612"/>
            <a:chOff x="1372038" y="3555747"/>
            <a:chExt cx="3714750" cy="1349612"/>
          </a:xfrm>
        </p:grpSpPr>
        <p:sp>
          <p:nvSpPr>
            <p:cNvPr id="21" name="object 21"/>
            <p:cNvSpPr/>
            <p:nvPr/>
          </p:nvSpPr>
          <p:spPr>
            <a:xfrm>
              <a:off x="3236329" y="3555747"/>
              <a:ext cx="422275" cy="504190"/>
            </a:xfrm>
            <a:custGeom>
              <a:avLst/>
              <a:gdLst/>
              <a:ahLst/>
              <a:cxnLst/>
              <a:rect l="l" t="t" r="r" b="b"/>
              <a:pathLst>
                <a:path w="422275" h="504189">
                  <a:moveTo>
                    <a:pt x="421678" y="0"/>
                  </a:moveTo>
                  <a:lnTo>
                    <a:pt x="300748" y="0"/>
                  </a:lnTo>
                  <a:lnTo>
                    <a:pt x="300748" y="199390"/>
                  </a:lnTo>
                  <a:lnTo>
                    <a:pt x="121615" y="199390"/>
                  </a:lnTo>
                  <a:lnTo>
                    <a:pt x="121615" y="0"/>
                  </a:lnTo>
                  <a:lnTo>
                    <a:pt x="0" y="0"/>
                  </a:lnTo>
                  <a:lnTo>
                    <a:pt x="0" y="199390"/>
                  </a:lnTo>
                  <a:lnTo>
                    <a:pt x="0" y="293370"/>
                  </a:lnTo>
                  <a:lnTo>
                    <a:pt x="0" y="504190"/>
                  </a:lnTo>
                  <a:lnTo>
                    <a:pt x="121615" y="504190"/>
                  </a:lnTo>
                  <a:lnTo>
                    <a:pt x="121615" y="293370"/>
                  </a:lnTo>
                  <a:lnTo>
                    <a:pt x="300748" y="293370"/>
                  </a:lnTo>
                  <a:lnTo>
                    <a:pt x="300748" y="504190"/>
                  </a:lnTo>
                  <a:lnTo>
                    <a:pt x="421678" y="504190"/>
                  </a:lnTo>
                  <a:lnTo>
                    <a:pt x="421678" y="293370"/>
                  </a:lnTo>
                  <a:lnTo>
                    <a:pt x="421678" y="199390"/>
                  </a:lnTo>
                  <a:lnTo>
                    <a:pt x="4216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372038" y="4905359"/>
              <a:ext cx="3714750" cy="0"/>
            </a:xfrm>
            <a:custGeom>
              <a:avLst/>
              <a:gdLst/>
              <a:ahLst/>
              <a:cxnLst/>
              <a:rect l="l" t="t" r="r" b="b"/>
              <a:pathLst>
                <a:path w="3714750">
                  <a:moveTo>
                    <a:pt x="0" y="0"/>
                  </a:moveTo>
                  <a:lnTo>
                    <a:pt x="371443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pole tekstowe 23">
            <a:extLst>
              <a:ext uri="{FF2B5EF4-FFF2-40B4-BE49-F238E27FC236}">
                <a16:creationId xmlns="" xmlns:a16="http://schemas.microsoft.com/office/drawing/2014/main" id="{A39172FD-718F-A979-490A-C5542FB959D1}"/>
              </a:ext>
            </a:extLst>
          </p:cNvPr>
          <p:cNvSpPr txBox="1"/>
          <p:nvPr/>
        </p:nvSpPr>
        <p:spPr>
          <a:xfrm>
            <a:off x="1078288" y="5041658"/>
            <a:ext cx="42051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chemeClr val="tx2"/>
                </a:solidFill>
              </a:rPr>
              <a:t>Stworzenie THE HUB  to innowacyjna inicjatywa mająca na celu ustanowienie centralnej dystrybucji, punktu handlowego dla najwyższej jakości płytek pochodzących z Indii.</a:t>
            </a:r>
          </a:p>
        </p:txBody>
      </p:sp>
    </p:spTree>
  </p:cSld>
  <p:clrMapOvr>
    <a:masterClrMapping/>
  </p:clrMapOvr>
  <p:transition spd="slow" advTm="1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"/>
            <a:ext cx="15119985" cy="7560309"/>
            <a:chOff x="0" y="12"/>
            <a:chExt cx="15119985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0308" y="3841801"/>
              <a:ext cx="5159387" cy="78728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37222" y="321703"/>
              <a:ext cx="8383270" cy="5720715"/>
            </a:xfrm>
            <a:custGeom>
              <a:avLst/>
              <a:gdLst/>
              <a:ahLst/>
              <a:cxnLst/>
              <a:rect l="l" t="t" r="r" b="b"/>
              <a:pathLst>
                <a:path w="8383269" h="5720715">
                  <a:moveTo>
                    <a:pt x="0" y="5720295"/>
                  </a:moveTo>
                  <a:lnTo>
                    <a:pt x="8382762" y="5720295"/>
                  </a:lnTo>
                  <a:lnTo>
                    <a:pt x="8382762" y="0"/>
                  </a:lnTo>
                  <a:lnTo>
                    <a:pt x="0" y="0"/>
                  </a:lnTo>
                  <a:lnTo>
                    <a:pt x="0" y="5720295"/>
                  </a:lnTo>
                  <a:close/>
                </a:path>
              </a:pathLst>
            </a:custGeom>
            <a:solidFill>
              <a:srgbClr val="FFFFFF">
                <a:alpha val="43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71107" y="2652458"/>
              <a:ext cx="8549005" cy="1778635"/>
            </a:xfrm>
            <a:custGeom>
              <a:avLst/>
              <a:gdLst/>
              <a:ahLst/>
              <a:cxnLst/>
              <a:rect l="l" t="t" r="r" b="b"/>
              <a:pathLst>
                <a:path w="8549005" h="1778635">
                  <a:moveTo>
                    <a:pt x="8548878" y="889279"/>
                  </a:moveTo>
                  <a:lnTo>
                    <a:pt x="0" y="889279"/>
                  </a:lnTo>
                  <a:lnTo>
                    <a:pt x="0" y="1778546"/>
                  </a:lnTo>
                  <a:lnTo>
                    <a:pt x="8548878" y="1778546"/>
                  </a:lnTo>
                  <a:lnTo>
                    <a:pt x="8548878" y="889279"/>
                  </a:lnTo>
                  <a:close/>
                </a:path>
                <a:path w="8549005" h="1778635">
                  <a:moveTo>
                    <a:pt x="8548878" y="0"/>
                  </a:moveTo>
                  <a:lnTo>
                    <a:pt x="141109" y="0"/>
                  </a:lnTo>
                  <a:lnTo>
                    <a:pt x="141109" y="889266"/>
                  </a:lnTo>
                  <a:lnTo>
                    <a:pt x="8548878" y="889266"/>
                  </a:lnTo>
                  <a:lnTo>
                    <a:pt x="8548878" y="0"/>
                  </a:lnTo>
                  <a:close/>
                </a:path>
              </a:pathLst>
            </a:custGeom>
            <a:solidFill>
              <a:srgbClr val="E0E1E2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058000" y="3793608"/>
              <a:ext cx="814069" cy="551815"/>
            </a:xfrm>
            <a:custGeom>
              <a:avLst/>
              <a:gdLst/>
              <a:ahLst/>
              <a:cxnLst/>
              <a:rect l="l" t="t" r="r" b="b"/>
              <a:pathLst>
                <a:path w="814069" h="551814">
                  <a:moveTo>
                    <a:pt x="740714" y="128257"/>
                  </a:moveTo>
                  <a:lnTo>
                    <a:pt x="484085" y="128257"/>
                  </a:lnTo>
                  <a:lnTo>
                    <a:pt x="572427" y="216598"/>
                  </a:lnTo>
                  <a:lnTo>
                    <a:pt x="582637" y="229405"/>
                  </a:lnTo>
                  <a:lnTo>
                    <a:pt x="589553" y="243724"/>
                  </a:lnTo>
                  <a:lnTo>
                    <a:pt x="593172" y="258973"/>
                  </a:lnTo>
                  <a:lnTo>
                    <a:pt x="593496" y="274573"/>
                  </a:lnTo>
                  <a:lnTo>
                    <a:pt x="740714" y="274573"/>
                  </a:lnTo>
                  <a:lnTo>
                    <a:pt x="769118" y="268800"/>
                  </a:lnTo>
                  <a:lnTo>
                    <a:pt x="792378" y="253080"/>
                  </a:lnTo>
                  <a:lnTo>
                    <a:pt x="808094" y="229820"/>
                  </a:lnTo>
                  <a:lnTo>
                    <a:pt x="813866" y="201421"/>
                  </a:lnTo>
                  <a:lnTo>
                    <a:pt x="808096" y="173016"/>
                  </a:lnTo>
                  <a:lnTo>
                    <a:pt x="792383" y="149752"/>
                  </a:lnTo>
                  <a:lnTo>
                    <a:pt x="769123" y="134031"/>
                  </a:lnTo>
                  <a:lnTo>
                    <a:pt x="740714" y="128257"/>
                  </a:lnTo>
                  <a:close/>
                </a:path>
                <a:path w="814069" h="551814">
                  <a:moveTo>
                    <a:pt x="172110" y="0"/>
                  </a:moveTo>
                  <a:lnTo>
                    <a:pt x="24282" y="147827"/>
                  </a:lnTo>
                  <a:lnTo>
                    <a:pt x="21336" y="150609"/>
                  </a:lnTo>
                  <a:lnTo>
                    <a:pt x="11972" y="162085"/>
                  </a:lnTo>
                  <a:lnTo>
                    <a:pt x="5295" y="174848"/>
                  </a:lnTo>
                  <a:lnTo>
                    <a:pt x="1304" y="188462"/>
                  </a:lnTo>
                  <a:lnTo>
                    <a:pt x="0" y="202488"/>
                  </a:lnTo>
                  <a:lnTo>
                    <a:pt x="76" y="205828"/>
                  </a:lnTo>
                  <a:lnTo>
                    <a:pt x="12479" y="243531"/>
                  </a:lnTo>
                  <a:lnTo>
                    <a:pt x="24422" y="257136"/>
                  </a:lnTo>
                  <a:lnTo>
                    <a:pt x="297218" y="529958"/>
                  </a:lnTo>
                  <a:lnTo>
                    <a:pt x="308672" y="539292"/>
                  </a:lnTo>
                  <a:lnTo>
                    <a:pt x="321397" y="545960"/>
                  </a:lnTo>
                  <a:lnTo>
                    <a:pt x="334967" y="549960"/>
                  </a:lnTo>
                  <a:lnTo>
                    <a:pt x="348957" y="551294"/>
                  </a:lnTo>
                  <a:lnTo>
                    <a:pt x="362953" y="549960"/>
                  </a:lnTo>
                  <a:lnTo>
                    <a:pt x="400685" y="529958"/>
                  </a:lnTo>
                  <a:lnTo>
                    <a:pt x="422021" y="478224"/>
                  </a:lnTo>
                  <a:lnTo>
                    <a:pt x="416687" y="450662"/>
                  </a:lnTo>
                  <a:lnTo>
                    <a:pt x="400685" y="426491"/>
                  </a:lnTo>
                  <a:lnTo>
                    <a:pt x="248767" y="274573"/>
                  </a:lnTo>
                  <a:lnTo>
                    <a:pt x="423481" y="274573"/>
                  </a:lnTo>
                  <a:lnTo>
                    <a:pt x="277177" y="128257"/>
                  </a:lnTo>
                  <a:lnTo>
                    <a:pt x="250786" y="128257"/>
                  </a:lnTo>
                  <a:lnTo>
                    <a:pt x="263982" y="115061"/>
                  </a:lnTo>
                  <a:lnTo>
                    <a:pt x="196151" y="47231"/>
                  </a:lnTo>
                  <a:lnTo>
                    <a:pt x="193078" y="44361"/>
                  </a:lnTo>
                  <a:lnTo>
                    <a:pt x="184817" y="34493"/>
                  </a:lnTo>
                  <a:lnTo>
                    <a:pt x="178569" y="23628"/>
                  </a:lnTo>
                  <a:lnTo>
                    <a:pt x="174334" y="12039"/>
                  </a:lnTo>
                  <a:lnTo>
                    <a:pt x="172110" y="0"/>
                  </a:lnTo>
                  <a:close/>
                </a:path>
              </a:pathLst>
            </a:custGeom>
            <a:solidFill>
              <a:srgbClr val="CDCDCD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08449" y="3925924"/>
              <a:ext cx="138188" cy="1381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091340" y="3940495"/>
              <a:ext cx="29209" cy="109220"/>
            </a:xfrm>
            <a:custGeom>
              <a:avLst/>
              <a:gdLst/>
              <a:ahLst/>
              <a:cxnLst/>
              <a:rect l="l" t="t" r="r" b="b"/>
              <a:pathLst>
                <a:path w="29209" h="109220">
                  <a:moveTo>
                    <a:pt x="28645" y="0"/>
                  </a:moveTo>
                  <a:lnTo>
                    <a:pt x="20239" y="5667"/>
                  </a:lnTo>
                  <a:lnTo>
                    <a:pt x="5430" y="27632"/>
                  </a:lnTo>
                  <a:lnTo>
                    <a:pt x="0" y="54529"/>
                  </a:lnTo>
                  <a:lnTo>
                    <a:pt x="5430" y="81424"/>
                  </a:lnTo>
                  <a:lnTo>
                    <a:pt x="20239" y="103384"/>
                  </a:lnTo>
                  <a:lnTo>
                    <a:pt x="28645" y="109051"/>
                  </a:lnTo>
                  <a:lnTo>
                    <a:pt x="28645" y="0"/>
                  </a:lnTo>
                  <a:close/>
                </a:path>
              </a:pathLst>
            </a:custGeom>
            <a:solidFill>
              <a:srgbClr val="CDCDCD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229766" y="343728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421728" y="630897"/>
                  </a:moveTo>
                  <a:lnTo>
                    <a:pt x="251714" y="630897"/>
                  </a:lnTo>
                  <a:lnTo>
                    <a:pt x="297192" y="676376"/>
                  </a:lnTo>
                  <a:lnTo>
                    <a:pt x="308639" y="685711"/>
                  </a:lnTo>
                  <a:lnTo>
                    <a:pt x="321362" y="692378"/>
                  </a:lnTo>
                  <a:lnTo>
                    <a:pt x="334934" y="696379"/>
                  </a:lnTo>
                  <a:lnTo>
                    <a:pt x="348932" y="697712"/>
                  </a:lnTo>
                  <a:lnTo>
                    <a:pt x="362922" y="696379"/>
                  </a:lnTo>
                  <a:lnTo>
                    <a:pt x="400659" y="676376"/>
                  </a:lnTo>
                  <a:lnTo>
                    <a:pt x="419619" y="643233"/>
                  </a:lnTo>
                  <a:lnTo>
                    <a:pt x="421728" y="630897"/>
                  </a:lnTo>
                  <a:close/>
                </a:path>
                <a:path w="814069" h="697864">
                  <a:moveTo>
                    <a:pt x="315531" y="209892"/>
                  </a:moveTo>
                  <a:lnTo>
                    <a:pt x="177190" y="209892"/>
                  </a:lnTo>
                  <a:lnTo>
                    <a:pt x="191185" y="211228"/>
                  </a:lnTo>
                  <a:lnTo>
                    <a:pt x="204754" y="215234"/>
                  </a:lnTo>
                  <a:lnTo>
                    <a:pt x="217472" y="221910"/>
                  </a:lnTo>
                  <a:lnTo>
                    <a:pt x="228917" y="231254"/>
                  </a:lnTo>
                  <a:lnTo>
                    <a:pt x="244925" y="255399"/>
                  </a:lnTo>
                  <a:lnTo>
                    <a:pt x="250261" y="282948"/>
                  </a:lnTo>
                  <a:lnTo>
                    <a:pt x="244932" y="310494"/>
                  </a:lnTo>
                  <a:lnTo>
                    <a:pt x="228942" y="334632"/>
                  </a:lnTo>
                  <a:lnTo>
                    <a:pt x="92214" y="471385"/>
                  </a:lnTo>
                  <a:lnTo>
                    <a:pt x="105410" y="484581"/>
                  </a:lnTo>
                  <a:lnTo>
                    <a:pt x="312318" y="484581"/>
                  </a:lnTo>
                  <a:lnTo>
                    <a:pt x="248742" y="421005"/>
                  </a:lnTo>
                  <a:lnTo>
                    <a:pt x="740689" y="421005"/>
                  </a:lnTo>
                  <a:lnTo>
                    <a:pt x="769089" y="415230"/>
                  </a:lnTo>
                  <a:lnTo>
                    <a:pt x="792354" y="399510"/>
                  </a:lnTo>
                  <a:lnTo>
                    <a:pt x="808078" y="376245"/>
                  </a:lnTo>
                  <a:lnTo>
                    <a:pt x="813854" y="347840"/>
                  </a:lnTo>
                  <a:lnTo>
                    <a:pt x="808079" y="319434"/>
                  </a:lnTo>
                  <a:lnTo>
                    <a:pt x="792359" y="296170"/>
                  </a:lnTo>
                  <a:lnTo>
                    <a:pt x="769094" y="280449"/>
                  </a:lnTo>
                  <a:lnTo>
                    <a:pt x="740689" y="274675"/>
                  </a:lnTo>
                  <a:lnTo>
                    <a:pt x="250748" y="274675"/>
                  </a:lnTo>
                  <a:lnTo>
                    <a:pt x="315531" y="209892"/>
                  </a:lnTo>
                  <a:close/>
                </a:path>
                <a:path w="814069" h="697864">
                  <a:moveTo>
                    <a:pt x="348932" y="0"/>
                  </a:moveTo>
                  <a:lnTo>
                    <a:pt x="308633" y="12006"/>
                  </a:lnTo>
                  <a:lnTo>
                    <a:pt x="24257" y="294220"/>
                  </a:lnTo>
                  <a:lnTo>
                    <a:pt x="21310" y="297014"/>
                  </a:lnTo>
                  <a:lnTo>
                    <a:pt x="1279" y="334876"/>
                  </a:lnTo>
                  <a:lnTo>
                    <a:pt x="0" y="350672"/>
                  </a:lnTo>
                  <a:lnTo>
                    <a:pt x="114" y="353606"/>
                  </a:lnTo>
                  <a:lnTo>
                    <a:pt x="342" y="356323"/>
                  </a:lnTo>
                  <a:lnTo>
                    <a:pt x="125450" y="231228"/>
                  </a:lnTo>
                  <a:lnTo>
                    <a:pt x="136905" y="221894"/>
                  </a:lnTo>
                  <a:lnTo>
                    <a:pt x="149629" y="215226"/>
                  </a:lnTo>
                  <a:lnTo>
                    <a:pt x="163199" y="211226"/>
                  </a:lnTo>
                  <a:lnTo>
                    <a:pt x="177190" y="209892"/>
                  </a:lnTo>
                  <a:lnTo>
                    <a:pt x="315531" y="209892"/>
                  </a:lnTo>
                  <a:lnTo>
                    <a:pt x="400685" y="124739"/>
                  </a:lnTo>
                  <a:lnTo>
                    <a:pt x="416674" y="100587"/>
                  </a:lnTo>
                  <a:lnTo>
                    <a:pt x="422003" y="73034"/>
                  </a:lnTo>
                  <a:lnTo>
                    <a:pt x="416667" y="45486"/>
                  </a:lnTo>
                  <a:lnTo>
                    <a:pt x="400644" y="21336"/>
                  </a:lnTo>
                  <a:lnTo>
                    <a:pt x="389202" y="12001"/>
                  </a:lnTo>
                  <a:lnTo>
                    <a:pt x="376486" y="5334"/>
                  </a:lnTo>
                  <a:lnTo>
                    <a:pt x="362920" y="1333"/>
                  </a:lnTo>
                  <a:lnTo>
                    <a:pt x="348932" y="0"/>
                  </a:lnTo>
                  <a:close/>
                </a:path>
              </a:pathLst>
            </a:custGeom>
            <a:solidFill>
              <a:srgbClr val="FFFFFF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230115" y="3647177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40" h="421004">
                  <a:moveTo>
                    <a:pt x="311975" y="274688"/>
                  </a:moveTo>
                  <a:lnTo>
                    <a:pt x="105054" y="274688"/>
                  </a:lnTo>
                  <a:lnTo>
                    <a:pt x="251371" y="421005"/>
                  </a:lnTo>
                  <a:lnTo>
                    <a:pt x="421386" y="421005"/>
                  </a:lnTo>
                  <a:lnTo>
                    <a:pt x="421055" y="405404"/>
                  </a:lnTo>
                  <a:lnTo>
                    <a:pt x="417433" y="390155"/>
                  </a:lnTo>
                  <a:lnTo>
                    <a:pt x="410520" y="375836"/>
                  </a:lnTo>
                  <a:lnTo>
                    <a:pt x="400316" y="363029"/>
                  </a:lnTo>
                  <a:lnTo>
                    <a:pt x="311975" y="274688"/>
                  </a:lnTo>
                  <a:close/>
                </a:path>
                <a:path w="421640" h="421004">
                  <a:moveTo>
                    <a:pt x="176834" y="0"/>
                  </a:moveTo>
                  <a:lnTo>
                    <a:pt x="136541" y="12017"/>
                  </a:lnTo>
                  <a:lnTo>
                    <a:pt x="0" y="146431"/>
                  </a:lnTo>
                  <a:lnTo>
                    <a:pt x="2222" y="158470"/>
                  </a:lnTo>
                  <a:lnTo>
                    <a:pt x="6453" y="170059"/>
                  </a:lnTo>
                  <a:lnTo>
                    <a:pt x="12696" y="180924"/>
                  </a:lnTo>
                  <a:lnTo>
                    <a:pt x="20955" y="190792"/>
                  </a:lnTo>
                  <a:lnTo>
                    <a:pt x="24041" y="193662"/>
                  </a:lnTo>
                  <a:lnTo>
                    <a:pt x="91859" y="261493"/>
                  </a:lnTo>
                  <a:lnTo>
                    <a:pt x="228587" y="124739"/>
                  </a:lnTo>
                  <a:lnTo>
                    <a:pt x="244578" y="100607"/>
                  </a:lnTo>
                  <a:lnTo>
                    <a:pt x="249912" y="73059"/>
                  </a:lnTo>
                  <a:lnTo>
                    <a:pt x="244580" y="45508"/>
                  </a:lnTo>
                  <a:lnTo>
                    <a:pt x="228559" y="21348"/>
                  </a:lnTo>
                  <a:lnTo>
                    <a:pt x="217106" y="12006"/>
                  </a:lnTo>
                  <a:lnTo>
                    <a:pt x="204383" y="5335"/>
                  </a:lnTo>
                  <a:lnTo>
                    <a:pt x="190811" y="1333"/>
                  </a:lnTo>
                  <a:lnTo>
                    <a:pt x="176834" y="0"/>
                  </a:lnTo>
                  <a:close/>
                </a:path>
              </a:pathLst>
            </a:custGeom>
            <a:solidFill>
              <a:srgbClr val="E1E1E1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0186" y="3723078"/>
              <a:ext cx="40005" cy="124460"/>
            </a:xfrm>
            <a:custGeom>
              <a:avLst/>
              <a:gdLst/>
              <a:ahLst/>
              <a:cxnLst/>
              <a:rect l="l" t="t" r="r" b="b"/>
              <a:pathLst>
                <a:path w="40005" h="124460">
                  <a:moveTo>
                    <a:pt x="39800" y="0"/>
                  </a:moveTo>
                  <a:lnTo>
                    <a:pt x="20239" y="13188"/>
                  </a:lnTo>
                  <a:lnTo>
                    <a:pt x="5430" y="35152"/>
                  </a:lnTo>
                  <a:lnTo>
                    <a:pt x="0" y="62050"/>
                  </a:lnTo>
                  <a:lnTo>
                    <a:pt x="5430" y="88943"/>
                  </a:lnTo>
                  <a:lnTo>
                    <a:pt x="20239" y="110899"/>
                  </a:lnTo>
                  <a:lnTo>
                    <a:pt x="39800" y="124079"/>
                  </a:lnTo>
                  <a:lnTo>
                    <a:pt x="39800" y="0"/>
                  </a:lnTo>
                  <a:close/>
                </a:path>
              </a:pathLst>
            </a:custGeom>
            <a:solidFill>
              <a:srgbClr val="FFFFFF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0307" y="3531717"/>
              <a:ext cx="5159387" cy="78727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47211" y="5422607"/>
              <a:ext cx="5619750" cy="551815"/>
            </a:xfrm>
            <a:custGeom>
              <a:avLst/>
              <a:gdLst/>
              <a:ahLst/>
              <a:cxnLst/>
              <a:rect l="l" t="t" r="r" b="b"/>
              <a:pathLst>
                <a:path w="5619750" h="551814">
                  <a:moveTo>
                    <a:pt x="4208234" y="201422"/>
                  </a:moveTo>
                  <a:lnTo>
                    <a:pt x="4202455" y="173012"/>
                  </a:lnTo>
                  <a:lnTo>
                    <a:pt x="4186745" y="149745"/>
                  </a:lnTo>
                  <a:lnTo>
                    <a:pt x="4163479" y="134023"/>
                  </a:lnTo>
                  <a:lnTo>
                    <a:pt x="4135069" y="128257"/>
                  </a:lnTo>
                  <a:lnTo>
                    <a:pt x="2115870" y="128257"/>
                  </a:lnTo>
                  <a:lnTo>
                    <a:pt x="2072767" y="133896"/>
                  </a:lnTo>
                  <a:lnTo>
                    <a:pt x="2029675" y="149047"/>
                  </a:lnTo>
                  <a:lnTo>
                    <a:pt x="1986572" y="170954"/>
                  </a:lnTo>
                  <a:lnTo>
                    <a:pt x="1943468" y="196938"/>
                  </a:lnTo>
                  <a:lnTo>
                    <a:pt x="1900377" y="224282"/>
                  </a:lnTo>
                  <a:lnTo>
                    <a:pt x="1857273" y="250266"/>
                  </a:lnTo>
                  <a:lnTo>
                    <a:pt x="1814182" y="272186"/>
                  </a:lnTo>
                  <a:lnTo>
                    <a:pt x="1771078" y="287324"/>
                  </a:lnTo>
                  <a:lnTo>
                    <a:pt x="1727987" y="292976"/>
                  </a:lnTo>
                  <a:lnTo>
                    <a:pt x="73164" y="292976"/>
                  </a:lnTo>
                  <a:lnTo>
                    <a:pt x="44742" y="298742"/>
                  </a:lnTo>
                  <a:lnTo>
                    <a:pt x="21488" y="314452"/>
                  </a:lnTo>
                  <a:lnTo>
                    <a:pt x="5765" y="337718"/>
                  </a:lnTo>
                  <a:lnTo>
                    <a:pt x="0" y="366128"/>
                  </a:lnTo>
                  <a:lnTo>
                    <a:pt x="5778" y="394525"/>
                  </a:lnTo>
                  <a:lnTo>
                    <a:pt x="21488" y="417791"/>
                  </a:lnTo>
                  <a:lnTo>
                    <a:pt x="44754" y="433514"/>
                  </a:lnTo>
                  <a:lnTo>
                    <a:pt x="73164" y="439293"/>
                  </a:lnTo>
                  <a:lnTo>
                    <a:pt x="1738617" y="439293"/>
                  </a:lnTo>
                  <a:lnTo>
                    <a:pt x="1780540" y="433641"/>
                  </a:lnTo>
                  <a:lnTo>
                    <a:pt x="1822450" y="418503"/>
                  </a:lnTo>
                  <a:lnTo>
                    <a:pt x="1864372" y="396582"/>
                  </a:lnTo>
                  <a:lnTo>
                    <a:pt x="1906282" y="370598"/>
                  </a:lnTo>
                  <a:lnTo>
                    <a:pt x="1948205" y="343255"/>
                  </a:lnTo>
                  <a:lnTo>
                    <a:pt x="1990128" y="317271"/>
                  </a:lnTo>
                  <a:lnTo>
                    <a:pt x="2032038" y="295363"/>
                  </a:lnTo>
                  <a:lnTo>
                    <a:pt x="2073960" y="280212"/>
                  </a:lnTo>
                  <a:lnTo>
                    <a:pt x="2115870" y="274574"/>
                  </a:lnTo>
                  <a:lnTo>
                    <a:pt x="4135069" y="274574"/>
                  </a:lnTo>
                  <a:lnTo>
                    <a:pt x="4163479" y="268795"/>
                  </a:lnTo>
                  <a:lnTo>
                    <a:pt x="4186732" y="253072"/>
                  </a:lnTo>
                  <a:lnTo>
                    <a:pt x="4202455" y="229819"/>
                  </a:lnTo>
                  <a:lnTo>
                    <a:pt x="4208234" y="201422"/>
                  </a:lnTo>
                  <a:close/>
                </a:path>
                <a:path w="5619750" h="551814">
                  <a:moveTo>
                    <a:pt x="5135461" y="128257"/>
                  </a:moveTo>
                  <a:lnTo>
                    <a:pt x="4878832" y="128257"/>
                  </a:lnTo>
                  <a:lnTo>
                    <a:pt x="4850422" y="134023"/>
                  </a:lnTo>
                  <a:lnTo>
                    <a:pt x="4827168" y="149745"/>
                  </a:lnTo>
                  <a:lnTo>
                    <a:pt x="4811458" y="173012"/>
                  </a:lnTo>
                  <a:lnTo>
                    <a:pt x="4805680" y="201422"/>
                  </a:lnTo>
                  <a:lnTo>
                    <a:pt x="4811458" y="229819"/>
                  </a:lnTo>
                  <a:lnTo>
                    <a:pt x="4827168" y="253072"/>
                  </a:lnTo>
                  <a:lnTo>
                    <a:pt x="4850435" y="268795"/>
                  </a:lnTo>
                  <a:lnTo>
                    <a:pt x="4878832" y="274574"/>
                  </a:lnTo>
                  <a:lnTo>
                    <a:pt x="5026050" y="274574"/>
                  </a:lnTo>
                  <a:lnTo>
                    <a:pt x="5026380" y="258965"/>
                  </a:lnTo>
                  <a:lnTo>
                    <a:pt x="5030000" y="243725"/>
                  </a:lnTo>
                  <a:lnTo>
                    <a:pt x="5036921" y="229400"/>
                  </a:lnTo>
                  <a:lnTo>
                    <a:pt x="5047119" y="216598"/>
                  </a:lnTo>
                  <a:lnTo>
                    <a:pt x="5135461" y="128257"/>
                  </a:lnTo>
                  <a:close/>
                </a:path>
                <a:path w="5619750" h="551814">
                  <a:moveTo>
                    <a:pt x="5619547" y="202488"/>
                  </a:moveTo>
                  <a:lnTo>
                    <a:pt x="5607583" y="162077"/>
                  </a:lnTo>
                  <a:lnTo>
                    <a:pt x="5595264" y="147828"/>
                  </a:lnTo>
                  <a:lnTo>
                    <a:pt x="5447436" y="0"/>
                  </a:lnTo>
                  <a:lnTo>
                    <a:pt x="5426468" y="44361"/>
                  </a:lnTo>
                  <a:lnTo>
                    <a:pt x="5423395" y="47231"/>
                  </a:lnTo>
                  <a:lnTo>
                    <a:pt x="5355564" y="115062"/>
                  </a:lnTo>
                  <a:lnTo>
                    <a:pt x="5368760" y="128257"/>
                  </a:lnTo>
                  <a:lnTo>
                    <a:pt x="5342369" y="128257"/>
                  </a:lnTo>
                  <a:lnTo>
                    <a:pt x="5196065" y="274574"/>
                  </a:lnTo>
                  <a:lnTo>
                    <a:pt x="5370779" y="274574"/>
                  </a:lnTo>
                  <a:lnTo>
                    <a:pt x="5218862" y="426491"/>
                  </a:lnTo>
                  <a:lnTo>
                    <a:pt x="5202860" y="450659"/>
                  </a:lnTo>
                  <a:lnTo>
                    <a:pt x="5197526" y="478218"/>
                  </a:lnTo>
                  <a:lnTo>
                    <a:pt x="5202860" y="505777"/>
                  </a:lnTo>
                  <a:lnTo>
                    <a:pt x="5218862" y="529958"/>
                  </a:lnTo>
                  <a:lnTo>
                    <a:pt x="5230317" y="539292"/>
                  </a:lnTo>
                  <a:lnTo>
                    <a:pt x="5243030" y="545960"/>
                  </a:lnTo>
                  <a:lnTo>
                    <a:pt x="5256593" y="549960"/>
                  </a:lnTo>
                  <a:lnTo>
                    <a:pt x="5270589" y="551294"/>
                  </a:lnTo>
                  <a:lnTo>
                    <a:pt x="5284584" y="549960"/>
                  </a:lnTo>
                  <a:lnTo>
                    <a:pt x="5298160" y="545960"/>
                  </a:lnTo>
                  <a:lnTo>
                    <a:pt x="5310886" y="539292"/>
                  </a:lnTo>
                  <a:lnTo>
                    <a:pt x="5322328" y="529958"/>
                  </a:lnTo>
                  <a:lnTo>
                    <a:pt x="5595124" y="257136"/>
                  </a:lnTo>
                  <a:lnTo>
                    <a:pt x="5598211" y="254266"/>
                  </a:lnTo>
                  <a:lnTo>
                    <a:pt x="5607075" y="243522"/>
                  </a:lnTo>
                  <a:lnTo>
                    <a:pt x="5613565" y="231635"/>
                  </a:lnTo>
                  <a:lnTo>
                    <a:pt x="5617692" y="218948"/>
                  </a:lnTo>
                  <a:lnTo>
                    <a:pt x="5619470" y="205828"/>
                  </a:lnTo>
                  <a:lnTo>
                    <a:pt x="5619547" y="202488"/>
                  </a:lnTo>
                  <a:close/>
                </a:path>
              </a:pathLst>
            </a:custGeom>
            <a:solidFill>
              <a:srgbClr val="CDCDC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8130" y="5554912"/>
              <a:ext cx="138188" cy="1381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5241" y="5554912"/>
              <a:ext cx="138188" cy="1381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87955" y="5554912"/>
              <a:ext cx="138188" cy="1381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81148" y="5066277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70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70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70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73267" y="5276166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40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40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6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1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6" y="146430"/>
                  </a:lnTo>
                  <a:lnTo>
                    <a:pt x="296291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75476" y="5340957"/>
              <a:ext cx="4208780" cy="311150"/>
            </a:xfrm>
            <a:custGeom>
              <a:avLst/>
              <a:gdLst/>
              <a:ahLst/>
              <a:cxnLst/>
              <a:rect l="l" t="t" r="r" b="b"/>
              <a:pathLst>
                <a:path w="4208780" h="311150">
                  <a:moveTo>
                    <a:pt x="4135081" y="0"/>
                  </a:moveTo>
                  <a:lnTo>
                    <a:pt x="2115870" y="0"/>
                  </a:lnTo>
                  <a:lnTo>
                    <a:pt x="2072771" y="5648"/>
                  </a:lnTo>
                  <a:lnTo>
                    <a:pt x="2029673" y="20787"/>
                  </a:lnTo>
                  <a:lnTo>
                    <a:pt x="1986575" y="42704"/>
                  </a:lnTo>
                  <a:lnTo>
                    <a:pt x="1943477" y="68689"/>
                  </a:lnTo>
                  <a:lnTo>
                    <a:pt x="1900380" y="96029"/>
                  </a:lnTo>
                  <a:lnTo>
                    <a:pt x="1857282" y="122014"/>
                  </a:lnTo>
                  <a:lnTo>
                    <a:pt x="1814184" y="143931"/>
                  </a:lnTo>
                  <a:lnTo>
                    <a:pt x="1771086" y="159070"/>
                  </a:lnTo>
                  <a:lnTo>
                    <a:pt x="1727987" y="164719"/>
                  </a:lnTo>
                  <a:lnTo>
                    <a:pt x="73164" y="164719"/>
                  </a:lnTo>
                  <a:lnTo>
                    <a:pt x="44753" y="170489"/>
                  </a:lnTo>
                  <a:lnTo>
                    <a:pt x="21489" y="186201"/>
                  </a:lnTo>
                  <a:lnTo>
                    <a:pt x="5772" y="209456"/>
                  </a:lnTo>
                  <a:lnTo>
                    <a:pt x="0" y="237858"/>
                  </a:lnTo>
                  <a:lnTo>
                    <a:pt x="5774" y="266271"/>
                  </a:lnTo>
                  <a:lnTo>
                    <a:pt x="21494" y="289539"/>
                  </a:lnTo>
                  <a:lnTo>
                    <a:pt x="44759" y="305261"/>
                  </a:lnTo>
                  <a:lnTo>
                    <a:pt x="73164" y="311035"/>
                  </a:lnTo>
                  <a:lnTo>
                    <a:pt x="1738617" y="311035"/>
                  </a:lnTo>
                  <a:lnTo>
                    <a:pt x="1780535" y="305386"/>
                  </a:lnTo>
                  <a:lnTo>
                    <a:pt x="1822454" y="290248"/>
                  </a:lnTo>
                  <a:lnTo>
                    <a:pt x="1864372" y="268330"/>
                  </a:lnTo>
                  <a:lnTo>
                    <a:pt x="1906290" y="242346"/>
                  </a:lnTo>
                  <a:lnTo>
                    <a:pt x="1948207" y="215006"/>
                  </a:lnTo>
                  <a:lnTo>
                    <a:pt x="1990124" y="189021"/>
                  </a:lnTo>
                  <a:lnTo>
                    <a:pt x="2032040" y="167104"/>
                  </a:lnTo>
                  <a:lnTo>
                    <a:pt x="2073956" y="151965"/>
                  </a:lnTo>
                  <a:lnTo>
                    <a:pt x="2115870" y="146316"/>
                  </a:lnTo>
                  <a:lnTo>
                    <a:pt x="4135081" y="146316"/>
                  </a:lnTo>
                  <a:lnTo>
                    <a:pt x="4163480" y="140542"/>
                  </a:lnTo>
                  <a:lnTo>
                    <a:pt x="4186740" y="124821"/>
                  </a:lnTo>
                  <a:lnTo>
                    <a:pt x="4202459" y="101557"/>
                  </a:lnTo>
                  <a:lnTo>
                    <a:pt x="4208233" y="73152"/>
                  </a:lnTo>
                  <a:lnTo>
                    <a:pt x="4202461" y="44753"/>
                  </a:lnTo>
                  <a:lnTo>
                    <a:pt x="4186745" y="21493"/>
                  </a:lnTo>
                  <a:lnTo>
                    <a:pt x="4163485" y="5773"/>
                  </a:lnTo>
                  <a:lnTo>
                    <a:pt x="4135081" y="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06395" y="5345017"/>
              <a:ext cx="138188" cy="1381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23501" y="5345017"/>
              <a:ext cx="138188" cy="1381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16218" y="5345017"/>
              <a:ext cx="138188" cy="138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2"/>
              <a:ext cx="7560005" cy="75599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0" y="6678005"/>
              <a:ext cx="2840990" cy="642620"/>
            </a:xfrm>
            <a:custGeom>
              <a:avLst/>
              <a:gdLst/>
              <a:ahLst/>
              <a:cxnLst/>
              <a:rect l="l" t="t" r="r" b="b"/>
              <a:pathLst>
                <a:path w="2840990" h="642620">
                  <a:moveTo>
                    <a:pt x="0" y="642150"/>
                  </a:moveTo>
                  <a:lnTo>
                    <a:pt x="2840860" y="642150"/>
                  </a:lnTo>
                  <a:lnTo>
                    <a:pt x="2748732" y="0"/>
                  </a:lnTo>
                  <a:lnTo>
                    <a:pt x="0" y="0"/>
                  </a:lnTo>
                  <a:lnTo>
                    <a:pt x="0" y="64215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47300" y="6840998"/>
            <a:ext cx="11442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70" dirty="0">
                <a:solidFill>
                  <a:srgbClr val="FFFFFF"/>
                </a:solidFill>
                <a:latin typeface="Trebuchet MS"/>
                <a:cs typeface="Trebuchet MS"/>
                <a:hlinkClick r:id="rId8"/>
              </a:rPr>
              <a:t>www.tileshub.eu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764610" y="2647623"/>
            <a:ext cx="3347720" cy="1045844"/>
            <a:chOff x="9764610" y="2647623"/>
            <a:chExt cx="3347720" cy="1045844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17857" y="2647623"/>
              <a:ext cx="2594470" cy="10260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64610" y="2681236"/>
              <a:ext cx="3181222" cy="1012101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body" idx="1"/>
          </p:nvPr>
        </p:nvSpPr>
        <p:spPr>
          <a:xfrm>
            <a:off x="8906042" y="2647896"/>
            <a:ext cx="4999355" cy="1575431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R="108585" algn="ctr">
              <a:lnSpc>
                <a:spcPct val="100000"/>
              </a:lnSpc>
              <a:spcBef>
                <a:spcPts val="525"/>
              </a:spcBef>
            </a:pPr>
            <a:r>
              <a:rPr spc="-310" dirty="0"/>
              <a:t>RATES</a:t>
            </a:r>
            <a:r>
              <a:rPr spc="-400" dirty="0"/>
              <a:t> </a:t>
            </a:r>
            <a:r>
              <a:rPr spc="-315" dirty="0"/>
              <a:t>ONLY</a:t>
            </a:r>
          </a:p>
          <a:p>
            <a:pPr algn="ctr">
              <a:lnSpc>
                <a:spcPct val="100000"/>
              </a:lnSpc>
              <a:spcBef>
                <a:spcPts val="635"/>
              </a:spcBef>
            </a:pPr>
            <a:r>
              <a:rPr sz="5200" spc="-120" dirty="0">
                <a:latin typeface="Roboto Bk"/>
                <a:cs typeface="Roboto Bk"/>
              </a:rPr>
              <a:t>F</a:t>
            </a:r>
            <a:r>
              <a:rPr sz="5200" spc="-65" dirty="0">
                <a:latin typeface="Roboto Bk"/>
                <a:cs typeface="Roboto Bk"/>
              </a:rPr>
              <a:t>O</a:t>
            </a:r>
            <a:r>
              <a:rPr sz="5200" spc="35" dirty="0">
                <a:latin typeface="Roboto Bk"/>
                <a:cs typeface="Roboto Bk"/>
              </a:rPr>
              <a:t>B</a:t>
            </a:r>
            <a:r>
              <a:rPr sz="5200" spc="-235" dirty="0">
                <a:latin typeface="Roboto Bk"/>
                <a:cs typeface="Roboto Bk"/>
              </a:rPr>
              <a:t> </a:t>
            </a:r>
            <a:r>
              <a:rPr sz="4250" spc="-30" dirty="0">
                <a:latin typeface="Roboto Bk"/>
                <a:cs typeface="Roboto Bk"/>
              </a:rPr>
              <a:t>f</a:t>
            </a:r>
            <a:r>
              <a:rPr sz="4250" dirty="0">
                <a:latin typeface="Roboto Bk"/>
                <a:cs typeface="Roboto Bk"/>
              </a:rPr>
              <a:t>ro</a:t>
            </a:r>
            <a:r>
              <a:rPr sz="4250" spc="70" dirty="0">
                <a:latin typeface="Roboto Bk"/>
                <a:cs typeface="Roboto Bk"/>
              </a:rPr>
              <a:t>m</a:t>
            </a:r>
            <a:r>
              <a:rPr lang="pl-PL" sz="4250" spc="70" dirty="0">
                <a:latin typeface="Roboto Bk"/>
                <a:cs typeface="Roboto Bk"/>
              </a:rPr>
              <a:t> 3,99 € </a:t>
            </a:r>
            <a:r>
              <a:rPr sz="2250" spc="10" dirty="0">
                <a:latin typeface="Roboto Lt"/>
                <a:cs typeface="Roboto Lt"/>
              </a:rPr>
              <a:t>m</a:t>
            </a:r>
            <a:r>
              <a:rPr sz="1950" spc="15" baseline="32051" dirty="0">
                <a:latin typeface="Roboto Lt"/>
                <a:cs typeface="Roboto Lt"/>
              </a:rPr>
              <a:t>2</a:t>
            </a:r>
            <a:endParaRPr sz="1950" baseline="32051" dirty="0">
              <a:latin typeface="Roboto Lt"/>
              <a:cs typeface="Roboto L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175334" y="89217"/>
            <a:ext cx="7945120" cy="7422515"/>
            <a:chOff x="7175334" y="89217"/>
            <a:chExt cx="7945120" cy="7422515"/>
          </a:xfrm>
        </p:grpSpPr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94631" y="5395277"/>
              <a:ext cx="12217" cy="308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84128" y="5394769"/>
              <a:ext cx="12164" cy="309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75721" y="5394287"/>
              <a:ext cx="12141" cy="307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65205" y="5393778"/>
              <a:ext cx="12023" cy="307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56834" y="5393258"/>
              <a:ext cx="11893" cy="308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46129" y="5392762"/>
              <a:ext cx="12052" cy="308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35676" y="5392254"/>
              <a:ext cx="11977" cy="308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27080" y="5391772"/>
              <a:ext cx="12166" cy="304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16922" y="5391441"/>
              <a:ext cx="12823" cy="275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08385" y="5390946"/>
              <a:ext cx="12890" cy="274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7304" y="5414924"/>
              <a:ext cx="18161" cy="394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94683" y="5415597"/>
              <a:ext cx="14097" cy="354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78362" y="5414416"/>
              <a:ext cx="18120" cy="39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71581" y="5413908"/>
              <a:ext cx="18123" cy="391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62755" y="5413400"/>
              <a:ext cx="18059" cy="391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55931" y="5412892"/>
              <a:ext cx="18149" cy="392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47019" y="5412371"/>
              <a:ext cx="18161" cy="391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38143" y="5411876"/>
              <a:ext cx="18146" cy="391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1394" y="5411342"/>
              <a:ext cx="18138" cy="389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23306" y="5410987"/>
              <a:ext cx="14173" cy="350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21226" y="5417388"/>
              <a:ext cx="12877" cy="317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14533" y="5416854"/>
              <a:ext cx="12725" cy="320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18377" y="5410720"/>
              <a:ext cx="12369" cy="317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09515" y="5410225"/>
              <a:ext cx="12395" cy="316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02732" y="5409679"/>
              <a:ext cx="12496" cy="317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794235" y="5409400"/>
              <a:ext cx="13309" cy="283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0712" y="5435117"/>
              <a:ext cx="22504" cy="514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73512" y="5434621"/>
              <a:ext cx="22402" cy="515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67669" y="5433974"/>
              <a:ext cx="23625" cy="534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60404" y="5433415"/>
              <a:ext cx="23698" cy="538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55463" y="5432945"/>
              <a:ext cx="23583" cy="533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48262" y="5432412"/>
              <a:ext cx="23545" cy="533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41723" y="5432044"/>
              <a:ext cx="22555" cy="509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36654" y="5431498"/>
              <a:ext cx="22631" cy="510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29759" y="5431243"/>
              <a:ext cx="22326" cy="458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535" y="5437937"/>
              <a:ext cx="14566" cy="368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01845" y="5437263"/>
              <a:ext cx="18745" cy="408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94416" y="5436527"/>
              <a:ext cx="19240" cy="429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26074" y="5430799"/>
              <a:ext cx="19405" cy="426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19261" y="5430507"/>
              <a:ext cx="18472" cy="405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15141" y="5430139"/>
              <a:ext cx="14452" cy="364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21672" y="5439269"/>
              <a:ext cx="13347" cy="331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16654" y="5438711"/>
              <a:ext cx="13258" cy="332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809590" y="5429884"/>
              <a:ext cx="12852" cy="331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02414" y="5429377"/>
              <a:ext cx="12792" cy="330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97942" y="5429046"/>
              <a:ext cx="13642" cy="295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72013" y="5456796"/>
              <a:ext cx="28707" cy="594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766551" y="5456263"/>
              <a:ext cx="28765" cy="595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63808" y="5455577"/>
              <a:ext cx="28994" cy="624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58397" y="5455068"/>
              <a:ext cx="29006" cy="622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55298" y="5454523"/>
              <a:ext cx="28968" cy="621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505555" y="5416359"/>
              <a:ext cx="102526" cy="7011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49851" y="5454001"/>
              <a:ext cx="29044" cy="621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244491" y="5453481"/>
              <a:ext cx="29019" cy="623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40706" y="5453100"/>
              <a:ext cx="29184" cy="593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435296" y="5452579"/>
              <a:ext cx="29260" cy="593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2676" y="5459603"/>
              <a:ext cx="22827" cy="477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89479" y="5458777"/>
              <a:ext cx="23276" cy="535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83241" y="5458129"/>
              <a:ext cx="24396" cy="556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206" y="5452313"/>
              <a:ext cx="23850" cy="553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29833" y="5451792"/>
              <a:ext cx="23964" cy="553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727510" y="5451665"/>
              <a:ext cx="22885" cy="472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03027" y="5460987"/>
              <a:ext cx="19278" cy="422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99802" y="5460441"/>
              <a:ext cx="19253" cy="425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23749" y="5451462"/>
              <a:ext cx="18961" cy="419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18365" y="5450903"/>
              <a:ext cx="19010" cy="424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10927" y="5461927"/>
              <a:ext cx="13778" cy="3454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17869" y="5450789"/>
              <a:ext cx="13220" cy="345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12447" y="5450281"/>
              <a:ext cx="13362" cy="3441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64711" y="5478716"/>
              <a:ext cx="33489" cy="7442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60760" y="5477980"/>
              <a:ext cx="33883" cy="7683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59986" y="5477395"/>
              <a:ext cx="33691" cy="779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956480" y="5476862"/>
              <a:ext cx="33642" cy="778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055158" y="5476328"/>
              <a:ext cx="33731" cy="7823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151552" y="5475782"/>
              <a:ext cx="33807" cy="781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247323" y="5475299"/>
              <a:ext cx="34239" cy="763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346268" y="5474970"/>
              <a:ext cx="34048" cy="736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77626" y="5481599"/>
              <a:ext cx="28206" cy="622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42674" y="5474449"/>
              <a:ext cx="34188" cy="737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375353" y="5480824"/>
              <a:ext cx="29197" cy="615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71911" y="5480113"/>
              <a:ext cx="29603" cy="647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544274" y="5474169"/>
              <a:ext cx="29540" cy="6438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639905" y="5473814"/>
              <a:ext cx="29992" cy="614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740463" y="5473522"/>
              <a:ext cx="27012" cy="6172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84942" y="5483148"/>
              <a:ext cx="23190" cy="494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82858" y="5482158"/>
              <a:ext cx="25083" cy="5803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838367" y="5473039"/>
              <a:ext cx="24536" cy="5727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35650" y="5472900"/>
              <a:ext cx="23406" cy="495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90214" y="5484012"/>
              <a:ext cx="19900" cy="4381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92195" y="5484698"/>
              <a:ext cx="15430" cy="400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35995" y="5472684"/>
              <a:ext cx="19434" cy="438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33783" y="5472290"/>
              <a:ext cx="15227" cy="397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97618" y="5485510"/>
              <a:ext cx="14363" cy="356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33783" y="5472061"/>
              <a:ext cx="13752" cy="3517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31124" y="5471757"/>
              <a:ext cx="14265" cy="313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555782" y="5502757"/>
              <a:ext cx="38900" cy="8483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57142" y="5501982"/>
              <a:ext cx="36169" cy="9271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754093" y="5501144"/>
              <a:ext cx="40500" cy="974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854842" y="5500573"/>
              <a:ext cx="40322" cy="9766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953126" y="5500039"/>
              <a:ext cx="40309" cy="975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053889" y="5499480"/>
              <a:ext cx="40170" cy="9728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152263" y="5498960"/>
              <a:ext cx="40068" cy="9728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53076" y="5498185"/>
              <a:ext cx="35547" cy="9220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250597" y="5498401"/>
              <a:ext cx="40045" cy="9728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449659" y="5497817"/>
              <a:ext cx="40322" cy="8483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61561" y="5504967"/>
              <a:ext cx="34759" cy="725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61803" y="5504192"/>
              <a:ext cx="33883" cy="768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459796" y="5503367"/>
              <a:ext cx="35166" cy="8166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553762" y="5497347"/>
              <a:ext cx="34925" cy="8102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651652" y="5496864"/>
              <a:ext cx="35206" cy="7937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753189" y="5496724"/>
              <a:ext cx="35763" cy="7238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64979" y="5506605"/>
              <a:ext cx="28968" cy="646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64762" y="5505754"/>
              <a:ext cx="29768" cy="645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953417" y="5496179"/>
              <a:ext cx="27609" cy="645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854090" y="5496268"/>
              <a:ext cx="30365" cy="6730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68712" y="5507291"/>
              <a:ext cx="25006" cy="579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056021" y="5495785"/>
              <a:ext cx="24307" cy="5740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71786" y="5509005"/>
              <a:ext cx="20523" cy="4622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156187" y="5495607"/>
              <a:ext cx="21615" cy="4800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69691" y="5508231"/>
              <a:ext cx="21742" cy="4838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257290" y="5495315"/>
              <a:ext cx="20015" cy="4546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75850" y="5510047"/>
              <a:ext cx="14943" cy="3746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58344" y="5495226"/>
              <a:ext cx="14084" cy="3721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59843" y="5494921"/>
              <a:ext cx="14770" cy="330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48124" y="5525719"/>
              <a:ext cx="44500" cy="10274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559919" y="5494744"/>
              <a:ext cx="10934" cy="2311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747502" y="5524842"/>
              <a:ext cx="45504" cy="10655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950435" y="5523700"/>
              <a:ext cx="45745" cy="10668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850130" y="5524271"/>
              <a:ext cx="45643" cy="1066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53203" y="5523166"/>
              <a:ext cx="45758" cy="10655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153444" y="5522594"/>
              <a:ext cx="45948" cy="10680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253723" y="5522048"/>
              <a:ext cx="46164" cy="10655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358587" y="5521820"/>
              <a:ext cx="45796" cy="1009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458269" y="5521452"/>
              <a:ext cx="44132" cy="9956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47705" y="5527865"/>
              <a:ext cx="37350" cy="9626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446842" y="5526989"/>
              <a:ext cx="41605" cy="10134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548238" y="5526468"/>
              <a:ext cx="40398" cy="9702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562106" y="5520842"/>
              <a:ext cx="41046" cy="10096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664874" y="5520664"/>
              <a:ext cx="36118" cy="9550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47007" y="5529567"/>
              <a:ext cx="34709" cy="8013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46652" y="5528690"/>
              <a:ext cx="36309" cy="8509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768327" y="5520271"/>
              <a:ext cx="37211" cy="8280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869013" y="5519851"/>
              <a:ext cx="36309" cy="8229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945978" y="5531155"/>
              <a:ext cx="30543" cy="6718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46335" y="5530418"/>
              <a:ext cx="31051" cy="7048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972594" y="5519725"/>
              <a:ext cx="30340" cy="7251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074576" y="5519458"/>
              <a:ext cx="31749" cy="6654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45700" y="5532043"/>
              <a:ext cx="26720" cy="6286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178385" y="5519217"/>
              <a:ext cx="25946" cy="6197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282182" y="5519115"/>
              <a:ext cx="24536" cy="5283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47669" y="5533948"/>
              <a:ext cx="21018" cy="4775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47478" y="5533110"/>
              <a:ext cx="22567" cy="5054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84062" y="5518886"/>
              <a:ext cx="20688" cy="4724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47834" y="5535815"/>
              <a:ext cx="14946" cy="3454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7390" y="5534990"/>
              <a:ext cx="15396" cy="3898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89701" y="5518797"/>
              <a:ext cx="14503" cy="3848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590907" y="5518505"/>
              <a:ext cx="15138" cy="3428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692976" y="5518327"/>
              <a:ext cx="11188" cy="2387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40314" y="5550890"/>
              <a:ext cx="49288" cy="11861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742803" y="5550090"/>
              <a:ext cx="49276" cy="12344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44847" y="5549481"/>
              <a:ext cx="52679" cy="12179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49647" y="5548820"/>
              <a:ext cx="51282" cy="12471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054576" y="5548223"/>
              <a:ext cx="51282" cy="12496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154447" y="5547804"/>
              <a:ext cx="53289" cy="12166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259933" y="5547258"/>
              <a:ext cx="49644" cy="12293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65027" y="5546915"/>
              <a:ext cx="49593" cy="11849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32363" y="5553189"/>
              <a:ext cx="45199" cy="10731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433710" y="5552275"/>
              <a:ext cx="46177" cy="1116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36187" y="5551601"/>
              <a:ext cx="46202" cy="11290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468569" y="5546521"/>
              <a:ext cx="46050" cy="11201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572443" y="5546026"/>
              <a:ext cx="47675" cy="11112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675578" y="5545849"/>
              <a:ext cx="47218" cy="10629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127683" y="5554852"/>
              <a:ext cx="38551" cy="10007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229404" y="5553964"/>
              <a:ext cx="42087" cy="10134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84443" y="5545455"/>
              <a:ext cx="40652" cy="10083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887606" y="5545188"/>
              <a:ext cx="36855" cy="9969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22903" y="5556796"/>
              <a:ext cx="36639" cy="7873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024402" y="5555691"/>
              <a:ext cx="37426" cy="8839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991467" y="5544908"/>
              <a:ext cx="36842" cy="8788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096089" y="5544617"/>
              <a:ext cx="37503" cy="8343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819932" y="5557646"/>
              <a:ext cx="31368" cy="6997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202147" y="5544388"/>
              <a:ext cx="32003" cy="7277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18421" y="5559590"/>
              <a:ext cx="25044" cy="5600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19817" y="5558549"/>
              <a:ext cx="27749" cy="6502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09399" y="5544311"/>
              <a:ext cx="26581" cy="6476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412801" y="5544261"/>
              <a:ext cx="25311" cy="5524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15310" y="5560517"/>
              <a:ext cx="21577" cy="4978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19421" y="5544020"/>
              <a:ext cx="21168" cy="4927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11283" y="5562422"/>
              <a:ext cx="15379" cy="3619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15309" y="5561584"/>
              <a:ext cx="15963" cy="4063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624829" y="5543943"/>
              <a:ext cx="14859" cy="4025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728239" y="5543639"/>
              <a:ext cx="15447" cy="3594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631996" y="5576620"/>
              <a:ext cx="53086" cy="13652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732923" y="5575794"/>
              <a:ext cx="58293" cy="13957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71250" y="5572416"/>
              <a:ext cx="55600" cy="13728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316921" y="5578995"/>
              <a:ext cx="51206" cy="12115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419638" y="5578004"/>
              <a:ext cx="53289" cy="12712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526027" y="5577293"/>
              <a:ext cx="52692" cy="13030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477955" y="5572087"/>
              <a:ext cx="52450" cy="12979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582145" y="5571616"/>
              <a:ext cx="55168" cy="12687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690083" y="5571502"/>
              <a:ext cx="50457" cy="12001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108184" y="5580824"/>
              <a:ext cx="44767" cy="10947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211295" y="5579668"/>
              <a:ext cx="47193" cy="11658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797334" y="5571020"/>
              <a:ext cx="49110" cy="11544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02144" y="5581357"/>
              <a:ext cx="43924" cy="11048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903227" y="5571007"/>
              <a:ext cx="46990" cy="10807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009081" y="5570398"/>
              <a:ext cx="43218" cy="10960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94150" y="5583529"/>
              <a:ext cx="36601" cy="8724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900310" y="5582602"/>
              <a:ext cx="38366" cy="9232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119992" y="5570410"/>
              <a:ext cx="39319" cy="8978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224956" y="5570220"/>
              <a:ext cx="38544" cy="8674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91599" y="5584621"/>
              <a:ext cx="32156" cy="7289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335904" y="5569940"/>
              <a:ext cx="32702" cy="7569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89224" y="5585536"/>
              <a:ext cx="28613" cy="6819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42812" y="5569915"/>
              <a:ext cx="27304" cy="6730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551002" y="5569851"/>
              <a:ext cx="25869" cy="5740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80474" y="5587555"/>
              <a:ext cx="22212" cy="5194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84461" y="5586717"/>
              <a:ext cx="24104" cy="5448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657226" y="5569636"/>
              <a:ext cx="21837" cy="5118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75914" y="5588685"/>
              <a:ext cx="16511" cy="4229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764820" y="5569559"/>
              <a:ext cx="15639" cy="4178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74600" y="5569660"/>
              <a:ext cx="11952" cy="2616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728872" y="5602680"/>
              <a:ext cx="59728" cy="15671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407345" y="5604928"/>
              <a:ext cx="55257" cy="15049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514093" y="5603912"/>
              <a:ext cx="58441" cy="15100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620387" y="5603354"/>
              <a:ext cx="62471" cy="15303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375758" y="5599264"/>
              <a:ext cx="63398" cy="15227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485817" y="5598629"/>
              <a:ext cx="59143" cy="14998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592712" y="5598362"/>
              <a:ext cx="61493" cy="14516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194125" y="5606541"/>
              <a:ext cx="52070" cy="13436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303002" y="5605767"/>
              <a:ext cx="54241" cy="13652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705755" y="5598172"/>
              <a:ext cx="53606" cy="13500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815243" y="5597702"/>
              <a:ext cx="52552" cy="13373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80384" y="5608650"/>
              <a:ext cx="47345" cy="11696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088185" y="5607519"/>
              <a:ext cx="48981" cy="12306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923483" y="5597537"/>
              <a:ext cx="49123" cy="12217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031319" y="5597461"/>
              <a:ext cx="50520" cy="11391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874872" y="5609399"/>
              <a:ext cx="45097" cy="11544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141238" y="5597029"/>
              <a:ext cx="44348" cy="11455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62516" y="5611634"/>
              <a:ext cx="37477" cy="9093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768002" y="5610605"/>
              <a:ext cx="40182" cy="9461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252097" y="5597080"/>
              <a:ext cx="40347" cy="9359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361939" y="5596864"/>
              <a:ext cx="39776" cy="9029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557689" y="5612739"/>
              <a:ext cx="33032" cy="7620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471349" y="5596839"/>
              <a:ext cx="34607" cy="7518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50476" y="5613679"/>
              <a:ext cx="29641" cy="7137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584544" y="5596585"/>
              <a:ext cx="28028" cy="7023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38209" y="5615977"/>
              <a:ext cx="17614" cy="4914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346069" y="5614873"/>
              <a:ext cx="24980" cy="5714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693853" y="5596610"/>
              <a:ext cx="24523" cy="5626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03327" y="5596521"/>
              <a:ext cx="17193" cy="4838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913562" y="5596254"/>
              <a:ext cx="16074" cy="4356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34078" y="5617222"/>
              <a:ext cx="16132" cy="3949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23112" y="5596394"/>
              <a:ext cx="12369" cy="2717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393679" y="5633643"/>
              <a:ext cx="60540" cy="16395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174464" y="5635396"/>
              <a:ext cx="58572" cy="14998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285629" y="5634329"/>
              <a:ext cx="59969" cy="15722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718771" y="5626531"/>
              <a:ext cx="61125" cy="15646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832107" y="5626366"/>
              <a:ext cx="55651" cy="15646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067138" y="5636234"/>
              <a:ext cx="55905" cy="14262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943817" y="5626061"/>
              <a:ext cx="55270" cy="14122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053519" y="5626100"/>
              <a:ext cx="53467" cy="13068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49129" y="5638571"/>
              <a:ext cx="50304" cy="12039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56773" y="5637453"/>
              <a:ext cx="50395" cy="12865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165686" y="5625553"/>
              <a:ext cx="52362" cy="12611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738794" y="5639371"/>
              <a:ext cx="46377" cy="12064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77406" y="5625541"/>
              <a:ext cx="45453" cy="11950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24174" y="5641886"/>
              <a:ext cx="39498" cy="8991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32327" y="5640666"/>
              <a:ext cx="40627" cy="10083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393295" y="5625579"/>
              <a:ext cx="41757" cy="9791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503124" y="5625401"/>
              <a:ext cx="41097" cy="9448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14522" y="5642826"/>
              <a:ext cx="34010" cy="7937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617729" y="5625363"/>
              <a:ext cx="35598" cy="7886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308033" y="5643956"/>
              <a:ext cx="29082" cy="7137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730861" y="5625121"/>
              <a:ext cx="28968" cy="7378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98698" y="5645353"/>
              <a:ext cx="23545" cy="5664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608408" y="5627040"/>
              <a:ext cx="82868" cy="46850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42793" y="5625477"/>
              <a:ext cx="23258" cy="5587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81287" y="5647435"/>
              <a:ext cx="16776" cy="4114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92057" y="5646508"/>
              <a:ext cx="17665" cy="4622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57772" y="5625439"/>
              <a:ext cx="16573" cy="4559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68281" y="5625134"/>
              <a:ext cx="16807" cy="4076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268687" y="5663717"/>
              <a:ext cx="65100" cy="17576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377907" y="5662790"/>
              <a:ext cx="69761" cy="17767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733592" y="5655576"/>
              <a:ext cx="67754" cy="17627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44773" y="5665838"/>
              <a:ext cx="58470" cy="16459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157307" y="5664898"/>
              <a:ext cx="60286" cy="16433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959768" y="5655360"/>
              <a:ext cx="65430" cy="15862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847435" y="5655602"/>
              <a:ext cx="67424" cy="16687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932734" y="5666752"/>
              <a:ext cx="57480" cy="14909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077941" y="5655144"/>
              <a:ext cx="56832" cy="14744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192787" y="5655132"/>
              <a:ext cx="54927" cy="13690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710293" y="5669165"/>
              <a:ext cx="49834" cy="12776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22649" y="5667971"/>
              <a:ext cx="52108" cy="13461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306680" y="5655081"/>
              <a:ext cx="53517" cy="12471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99831" y="5669952"/>
              <a:ext cx="47685" cy="12611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490697" y="5671311"/>
              <a:ext cx="42176" cy="10541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21716" y="5654637"/>
              <a:ext cx="46634" cy="12484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38493" y="5654789"/>
              <a:ext cx="40868" cy="10452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269132" y="5673877"/>
              <a:ext cx="33731" cy="8343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379623" y="5672683"/>
              <a:ext cx="35623" cy="8737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655969" y="5654801"/>
              <a:ext cx="35750" cy="8940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769316" y="5654878"/>
              <a:ext cx="32042" cy="8242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57703" y="5675109"/>
              <a:ext cx="27597" cy="6642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883794" y="5654878"/>
              <a:ext cx="28041" cy="6527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47620" y="5676112"/>
              <a:ext cx="24371" cy="5956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999963" y="5654662"/>
              <a:ext cx="24127" cy="5842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35948" y="5677357"/>
              <a:ext cx="18326" cy="4813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14963" y="5654637"/>
              <a:ext cx="17205" cy="4737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32243" y="5654802"/>
              <a:ext cx="13131" cy="2946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134637" y="5696178"/>
              <a:ext cx="71564" cy="18351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870042" y="5686805"/>
              <a:ext cx="72631" cy="18262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985967" y="5686717"/>
              <a:ext cx="63385" cy="17805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906305" y="5698528"/>
              <a:ext cx="60286" cy="17221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020680" y="5697397"/>
              <a:ext cx="66433" cy="17513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097918" y="5686514"/>
              <a:ext cx="67729" cy="16624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794417" y="5699416"/>
              <a:ext cx="58901" cy="15557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67341" y="5702134"/>
              <a:ext cx="48983" cy="13042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221629" y="5686310"/>
              <a:ext cx="58724" cy="15443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337783" y="5686336"/>
              <a:ext cx="53759" cy="13944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678797" y="5700687"/>
              <a:ext cx="53886" cy="14109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454534" y="5686260"/>
              <a:ext cx="55372" cy="13258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454095" y="5703151"/>
              <a:ext cx="45466" cy="12547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574643" y="5686272"/>
              <a:ext cx="42057" cy="12407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340875" y="5704509"/>
              <a:ext cx="40640" cy="10439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692748" y="5686069"/>
              <a:ext cx="43675" cy="10668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28708" y="5705792"/>
              <a:ext cx="35890" cy="8674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811341" y="5686145"/>
              <a:ext cx="36880" cy="9055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13584" y="5706808"/>
              <a:ext cx="32791" cy="8140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02674" y="5708472"/>
              <a:ext cx="25146" cy="6210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928511" y="5686157"/>
              <a:ext cx="30683" cy="8039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231170" y="5695175"/>
              <a:ext cx="90831" cy="53175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48259" y="5686221"/>
              <a:ext cx="27127" cy="6451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75281" y="5710682"/>
              <a:ext cx="17779" cy="4508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750674" y="5686831"/>
              <a:ext cx="95161" cy="53174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888374" y="5709741"/>
              <a:ext cx="18897" cy="5054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65988" y="5686564"/>
              <a:ext cx="17680" cy="4978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84327" y="5686247"/>
              <a:ext cx="18059" cy="4445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113288" y="5728258"/>
              <a:ext cx="74320" cy="20713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889286" y="5718695"/>
              <a:ext cx="74977" cy="20599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98303" y="5729516"/>
              <a:ext cx="73656" cy="19202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008692" y="5718708"/>
              <a:ext cx="74747" cy="19062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635829" y="5687288"/>
              <a:ext cx="113182" cy="90906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764901" y="5731878"/>
              <a:ext cx="63870" cy="17221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882099" y="5730849"/>
              <a:ext cx="64452" cy="18084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124499" y="5718632"/>
              <a:ext cx="71475" cy="18275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249265" y="5718492"/>
              <a:ext cx="60401" cy="17919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647733" y="5733008"/>
              <a:ext cx="58661" cy="16192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365456" y="5718352"/>
              <a:ext cx="64947" cy="15811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532975" y="5734316"/>
              <a:ext cx="53822" cy="14566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489524" y="5718365"/>
              <a:ext cx="57251" cy="14452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417506" y="5735662"/>
              <a:ext cx="50584" cy="13258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384903" y="5627230"/>
              <a:ext cx="260780" cy="230479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611467" y="5718441"/>
              <a:ext cx="47993" cy="13144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185402" y="5738406"/>
              <a:ext cx="43192" cy="10312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301123" y="5737085"/>
              <a:ext cx="44780" cy="11544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733209" y="5718467"/>
              <a:ext cx="45719" cy="11239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851269" y="5718619"/>
              <a:ext cx="45186" cy="10210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69272" y="5739803"/>
              <a:ext cx="35471" cy="9220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971335" y="5718352"/>
              <a:ext cx="38811" cy="9029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55036" y="5741110"/>
              <a:ext cx="29298" cy="7302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096223" y="5718746"/>
              <a:ext cx="29759" cy="7213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838171" y="5742470"/>
              <a:ext cx="19900" cy="5880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215072" y="5718569"/>
              <a:ext cx="25615" cy="6426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052682" y="5572899"/>
              <a:ext cx="362941" cy="330936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22766" y="5743485"/>
              <a:ext cx="19659" cy="5321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38314" y="5718581"/>
              <a:ext cx="18578" cy="5206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09888" y="5744997"/>
              <a:ext cx="13779" cy="3302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58697" y="5718810"/>
              <a:ext cx="13970" cy="3238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793996" y="5575109"/>
              <a:ext cx="114795" cy="329641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921581" y="5574309"/>
              <a:ext cx="116725" cy="330238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72535" y="5764187"/>
              <a:ext cx="76492" cy="21170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090556" y="5762700"/>
              <a:ext cx="80543" cy="22402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910288" y="5752948"/>
              <a:ext cx="80771" cy="22275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032415" y="5752909"/>
              <a:ext cx="77262" cy="21666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852393" y="5765355"/>
              <a:ext cx="71373" cy="20294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153469" y="5752794"/>
              <a:ext cx="74358" cy="20281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734664" y="5766498"/>
              <a:ext cx="67119" cy="19024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278995" y="5752845"/>
              <a:ext cx="69151" cy="18834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494926" y="5769444"/>
              <a:ext cx="61036" cy="15887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614915" y="5768060"/>
              <a:ext cx="62331" cy="17144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403620" y="5753100"/>
              <a:ext cx="62382" cy="16979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297121" y="5694108"/>
              <a:ext cx="140589" cy="168719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527013" y="5752960"/>
              <a:ext cx="61087" cy="16141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379344" y="5770689"/>
              <a:ext cx="54025" cy="14706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649365" y="5753112"/>
              <a:ext cx="58585" cy="14401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258071" y="5772061"/>
              <a:ext cx="48315" cy="13779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772924" y="5752655"/>
              <a:ext cx="50584" cy="14401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142374" y="5773508"/>
              <a:ext cx="43002" cy="11480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897891" y="5752972"/>
              <a:ext cx="46685" cy="11785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21864" y="5774880"/>
              <a:ext cx="38023" cy="9563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022479" y="5753100"/>
              <a:ext cx="39230" cy="9944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148488" y="5753112"/>
              <a:ext cx="32550" cy="8851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904465" y="5776150"/>
              <a:ext cx="33299" cy="8597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84691" y="5777763"/>
              <a:ext cx="26784" cy="6832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71289" y="5753620"/>
              <a:ext cx="26244" cy="6743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67648" y="5779084"/>
              <a:ext cx="20243" cy="5562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97527" y="5753658"/>
              <a:ext cx="19014" cy="5461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51989" y="5780646"/>
              <a:ext cx="14205" cy="3492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520825" y="5753899"/>
              <a:ext cx="14389" cy="3403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405401" y="5631091"/>
              <a:ext cx="383858" cy="318884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946335" y="5799620"/>
              <a:ext cx="81813" cy="23190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058446" y="5788393"/>
              <a:ext cx="82143" cy="23329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170769" y="5761672"/>
              <a:ext cx="123011" cy="100990"/>
            </a:xfrm>
            <a:prstGeom prst="rect">
              <a:avLst/>
            </a:prstGeom>
          </p:spPr>
        </p:pic>
        <p:pic>
          <p:nvPicPr>
            <p:cNvPr id="435" name="object 43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2182068" y="5788317"/>
              <a:ext cx="79755" cy="21602"/>
            </a:xfrm>
            <a:prstGeom prst="rect">
              <a:avLst/>
            </a:prstGeom>
          </p:spPr>
        </p:pic>
        <p:pic>
          <p:nvPicPr>
            <p:cNvPr id="436" name="object 43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703448" y="5802426"/>
              <a:ext cx="69723" cy="20789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821710" y="5800991"/>
              <a:ext cx="79032" cy="21513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310629" y="5788482"/>
              <a:ext cx="74040" cy="20599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578772" y="5803823"/>
              <a:ext cx="66522" cy="19926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432689" y="5788368"/>
              <a:ext cx="74460" cy="19138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58490" y="5804992"/>
              <a:ext cx="63423" cy="17614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562381" y="5788380"/>
              <a:ext cx="68986" cy="17449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339148" y="5806389"/>
              <a:ext cx="56857" cy="16090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690030" y="5788405"/>
              <a:ext cx="62712" cy="15214"/>
            </a:xfrm>
            <a:prstGeom prst="rect">
              <a:avLst/>
            </a:prstGeom>
          </p:spPr>
        </p:pic>
        <p:pic>
          <p:nvPicPr>
            <p:cNvPr id="445" name="object 4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215487" y="5807773"/>
              <a:ext cx="53543" cy="15290"/>
            </a:xfrm>
            <a:prstGeom prst="rect">
              <a:avLst/>
            </a:prstGeom>
          </p:spPr>
        </p:pic>
        <p:pic>
          <p:nvPicPr>
            <p:cNvPr id="446" name="object 4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820434" y="5788558"/>
              <a:ext cx="50952" cy="14465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095295" y="5809373"/>
              <a:ext cx="47891" cy="12750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946647" y="5788761"/>
              <a:ext cx="46189" cy="12598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973476" y="5810935"/>
              <a:ext cx="40182" cy="10591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073126" y="5788850"/>
              <a:ext cx="40881" cy="10794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201066" y="5789002"/>
              <a:ext cx="35775" cy="10032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852991" y="5812320"/>
              <a:ext cx="36144" cy="9423"/>
            </a:xfrm>
            <a:prstGeom prst="rect">
              <a:avLst/>
            </a:prstGeom>
          </p:spPr>
        </p:pic>
        <p:pic>
          <p:nvPicPr>
            <p:cNvPr id="453" name="object 4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30234" y="5813818"/>
              <a:ext cx="30594" cy="7531"/>
            </a:xfrm>
            <a:prstGeom prst="rect">
              <a:avLst/>
            </a:prstGeom>
          </p:spPr>
        </p:pic>
        <p:pic>
          <p:nvPicPr>
            <p:cNvPr id="454" name="object 45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042702" y="5798121"/>
              <a:ext cx="109982" cy="63601"/>
            </a:xfrm>
            <a:prstGeom prst="rect">
              <a:avLst/>
            </a:prstGeom>
          </p:spPr>
        </p:pic>
        <p:pic>
          <p:nvPicPr>
            <p:cNvPr id="455" name="object 4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28725" y="5789181"/>
              <a:ext cx="29679" cy="7442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458221" y="5789155"/>
              <a:ext cx="20541" cy="6388"/>
            </a:xfrm>
            <a:prstGeom prst="rect">
              <a:avLst/>
            </a:prstGeom>
          </p:spPr>
        </p:pic>
        <p:pic>
          <p:nvPicPr>
            <p:cNvPr id="457" name="object 4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89721" y="5816663"/>
              <a:ext cx="19418" cy="5181"/>
            </a:xfrm>
            <a:prstGeom prst="rect">
              <a:avLst/>
            </a:prstGeom>
          </p:spPr>
        </p:pic>
        <p:pic>
          <p:nvPicPr>
            <p:cNvPr id="458" name="object 45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11095" y="5815609"/>
              <a:ext cx="20971" cy="5841"/>
            </a:xfrm>
            <a:prstGeom prst="rect">
              <a:avLst/>
            </a:prstGeom>
          </p:spPr>
        </p:pic>
        <p:pic>
          <p:nvPicPr>
            <p:cNvPr id="459" name="object 4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582535" y="5789333"/>
              <a:ext cx="19735" cy="5118"/>
            </a:xfrm>
            <a:prstGeom prst="rect">
              <a:avLst/>
            </a:prstGeom>
          </p:spPr>
        </p:pic>
        <p:pic>
          <p:nvPicPr>
            <p:cNvPr id="460" name="object 46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679529" y="5753176"/>
              <a:ext cx="240945" cy="144653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919779" y="5837034"/>
              <a:ext cx="86766" cy="25323"/>
            </a:xfrm>
            <a:prstGeom prst="rect">
              <a:avLst/>
            </a:prstGeom>
          </p:spPr>
        </p:pic>
        <p:pic>
          <p:nvPicPr>
            <p:cNvPr id="462" name="object 46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2084087" y="5825248"/>
              <a:ext cx="87833" cy="25679"/>
            </a:xfrm>
            <a:prstGeom prst="rect">
              <a:avLst/>
            </a:prstGeom>
          </p:spPr>
        </p:pic>
        <p:pic>
          <p:nvPicPr>
            <p:cNvPr id="463" name="object 46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793477" y="5838342"/>
              <a:ext cx="81318" cy="24066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2212726" y="5825591"/>
              <a:ext cx="86194" cy="23418"/>
            </a:xfrm>
            <a:prstGeom prst="rect">
              <a:avLst/>
            </a:prstGeom>
          </p:spPr>
        </p:pic>
        <p:pic>
          <p:nvPicPr>
            <p:cNvPr id="465" name="object 46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669728" y="5839612"/>
              <a:ext cx="76923" cy="22567"/>
            </a:xfrm>
            <a:prstGeom prst="rect">
              <a:avLst/>
            </a:prstGeom>
          </p:spPr>
        </p:pic>
        <p:pic>
          <p:nvPicPr>
            <p:cNvPr id="466" name="object 46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933479" y="5788190"/>
              <a:ext cx="144894" cy="106591"/>
            </a:xfrm>
            <a:prstGeom prst="rect">
              <a:avLst/>
            </a:prstGeom>
          </p:spPr>
        </p:pic>
        <p:pic>
          <p:nvPicPr>
            <p:cNvPr id="467" name="object 46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2344488" y="5825553"/>
              <a:ext cx="81914" cy="22047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543440" y="5841110"/>
              <a:ext cx="71374" cy="20955"/>
            </a:xfrm>
            <a:prstGeom prst="rect">
              <a:avLst/>
            </a:prstGeom>
          </p:spPr>
        </p:pic>
        <p:pic>
          <p:nvPicPr>
            <p:cNvPr id="469" name="object 46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472416" y="5825502"/>
              <a:ext cx="73571" cy="20764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420670" y="5842761"/>
              <a:ext cx="66268" cy="18910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606402" y="5825782"/>
              <a:ext cx="66497" cy="18757"/>
            </a:xfrm>
            <a:prstGeom prst="rect">
              <a:avLst/>
            </a:prstGeom>
          </p:spPr>
        </p:pic>
        <p:pic>
          <p:nvPicPr>
            <p:cNvPr id="472" name="object 4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733299" y="5825934"/>
              <a:ext cx="63385" cy="17360"/>
            </a:xfrm>
            <a:prstGeom prst="rect">
              <a:avLst/>
            </a:prstGeom>
          </p:spPr>
        </p:pic>
        <p:pic>
          <p:nvPicPr>
            <p:cNvPr id="473" name="object 4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296234" y="5844209"/>
              <a:ext cx="61429" cy="17132"/>
            </a:xfrm>
            <a:prstGeom prst="rect">
              <a:avLst/>
            </a:prstGeom>
          </p:spPr>
        </p:pic>
        <p:pic>
          <p:nvPicPr>
            <p:cNvPr id="474" name="object 4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863943" y="5826163"/>
              <a:ext cx="60693" cy="15709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47873" y="5847384"/>
              <a:ext cx="51079" cy="13969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170429" y="5845911"/>
              <a:ext cx="55752" cy="15366"/>
            </a:xfrm>
            <a:prstGeom prst="rect">
              <a:avLst/>
            </a:prstGeom>
          </p:spPr>
        </p:pic>
        <p:pic>
          <p:nvPicPr>
            <p:cNvPr id="477" name="object 47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992493" y="5826302"/>
              <a:ext cx="57035" cy="13817"/>
            </a:xfrm>
            <a:prstGeom prst="rect">
              <a:avLst/>
            </a:prstGeom>
          </p:spPr>
        </p:pic>
        <p:pic>
          <p:nvPicPr>
            <p:cNvPr id="478" name="object 47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1449571" y="5825363"/>
              <a:ext cx="219836" cy="74904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123660" y="5826188"/>
              <a:ext cx="49110" cy="12547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920772" y="5848972"/>
              <a:ext cx="47218" cy="11938"/>
            </a:xfrm>
            <a:prstGeom prst="rect">
              <a:avLst/>
            </a:prstGeom>
          </p:spPr>
        </p:pic>
        <p:pic>
          <p:nvPicPr>
            <p:cNvPr id="481" name="object 48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99004" y="5850509"/>
              <a:ext cx="38569" cy="10706"/>
            </a:xfrm>
            <a:prstGeom prst="rect">
              <a:avLst/>
            </a:prstGeom>
          </p:spPr>
        </p:pic>
        <p:pic>
          <p:nvPicPr>
            <p:cNvPr id="482" name="object 48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256007" y="5826264"/>
              <a:ext cx="42530" cy="10439"/>
            </a:xfrm>
            <a:prstGeom prst="rect">
              <a:avLst/>
            </a:prstGeom>
          </p:spPr>
        </p:pic>
        <p:pic>
          <p:nvPicPr>
            <p:cNvPr id="483" name="object 48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72931" y="5851995"/>
              <a:ext cx="32232" cy="8458"/>
            </a:xfrm>
            <a:prstGeom prst="rect">
              <a:avLst/>
            </a:prstGeom>
          </p:spPr>
        </p:pic>
        <p:pic>
          <p:nvPicPr>
            <p:cNvPr id="484" name="object 48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387147" y="5826810"/>
              <a:ext cx="32616" cy="8331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50211" y="5853455"/>
              <a:ext cx="21925" cy="6858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18426" y="5826632"/>
              <a:ext cx="28282" cy="7454"/>
            </a:xfrm>
            <a:prstGeom prst="rect">
              <a:avLst/>
            </a:prstGeom>
          </p:spPr>
        </p:pic>
        <p:pic>
          <p:nvPicPr>
            <p:cNvPr id="487" name="object 48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7325" y="5855017"/>
              <a:ext cx="19937" cy="5486"/>
            </a:xfrm>
            <a:prstGeom prst="rect">
              <a:avLst/>
            </a:prstGeom>
          </p:spPr>
        </p:pic>
        <p:pic>
          <p:nvPicPr>
            <p:cNvPr id="488" name="object 48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48284" y="5826709"/>
              <a:ext cx="20430" cy="6057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80770" y="5827051"/>
              <a:ext cx="15468" cy="3746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1315471" y="5865380"/>
              <a:ext cx="114960" cy="36563"/>
            </a:xfrm>
            <a:prstGeom prst="rect">
              <a:avLst/>
            </a:prstGeom>
          </p:spPr>
        </p:pic>
        <p:pic>
          <p:nvPicPr>
            <p:cNvPr id="491" name="object 49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0272762" y="5872924"/>
              <a:ext cx="108483" cy="31330"/>
            </a:xfrm>
            <a:prstGeom prst="rect">
              <a:avLst/>
            </a:prstGeom>
          </p:spPr>
        </p:pic>
        <p:pic>
          <p:nvPicPr>
            <p:cNvPr id="492" name="object 49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0018191" y="5875578"/>
              <a:ext cx="95707" cy="29667"/>
            </a:xfrm>
            <a:prstGeom prst="rect">
              <a:avLst/>
            </a:prstGeom>
          </p:spPr>
        </p:pic>
        <p:pic>
          <p:nvPicPr>
            <p:cNvPr id="493" name="object 49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9762159" y="5878728"/>
              <a:ext cx="84607" cy="26085"/>
            </a:xfrm>
            <a:prstGeom prst="rect">
              <a:avLst/>
            </a:prstGeom>
          </p:spPr>
        </p:pic>
        <p:pic>
          <p:nvPicPr>
            <p:cNvPr id="494" name="object 49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2246114" y="5865609"/>
              <a:ext cx="87325" cy="25895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632352" y="5880201"/>
              <a:ext cx="83985" cy="23875"/>
            </a:xfrm>
            <a:prstGeom prst="rect">
              <a:avLst/>
            </a:prstGeom>
          </p:spPr>
        </p:pic>
        <p:pic>
          <p:nvPicPr>
            <p:cNvPr id="496" name="object 49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2380264" y="5865635"/>
              <a:ext cx="82003" cy="23710"/>
            </a:xfrm>
            <a:prstGeom prst="rect">
              <a:avLst/>
            </a:prstGeom>
          </p:spPr>
        </p:pic>
        <p:pic>
          <p:nvPicPr>
            <p:cNvPr id="497" name="object 49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2513081" y="5865914"/>
              <a:ext cx="74117" cy="22745"/>
            </a:xfrm>
            <a:prstGeom prst="rect">
              <a:avLst/>
            </a:prstGeom>
          </p:spPr>
        </p:pic>
        <p:pic>
          <p:nvPicPr>
            <p:cNvPr id="498" name="object 49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379458" y="5883554"/>
              <a:ext cx="67233" cy="20916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504020" y="5881916"/>
              <a:ext cx="76403" cy="22529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648043" y="5865914"/>
              <a:ext cx="72389" cy="20891"/>
            </a:xfrm>
            <a:prstGeom prst="rect">
              <a:avLst/>
            </a:prstGeom>
          </p:spPr>
        </p:pic>
        <p:pic>
          <p:nvPicPr>
            <p:cNvPr id="501" name="object 50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251391" y="5884926"/>
              <a:ext cx="66052" cy="18986"/>
            </a:xfrm>
            <a:prstGeom prst="rect">
              <a:avLst/>
            </a:prstGeom>
          </p:spPr>
        </p:pic>
        <p:pic>
          <p:nvPicPr>
            <p:cNvPr id="502" name="object 50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780504" y="5866206"/>
              <a:ext cx="67271" cy="18757"/>
            </a:xfrm>
            <a:prstGeom prst="rect">
              <a:avLst/>
            </a:prstGeom>
          </p:spPr>
        </p:pic>
        <p:pic>
          <p:nvPicPr>
            <p:cNvPr id="503" name="object 50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123248" y="5886602"/>
              <a:ext cx="58851" cy="17145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915735" y="5866422"/>
              <a:ext cx="64287" cy="16751"/>
            </a:xfrm>
            <a:prstGeom prst="rect">
              <a:avLst/>
            </a:prstGeom>
          </p:spPr>
        </p:pic>
        <p:pic>
          <p:nvPicPr>
            <p:cNvPr id="505" name="object 50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994686" y="5888075"/>
              <a:ext cx="53784" cy="16078"/>
            </a:xfrm>
            <a:prstGeom prst="rect">
              <a:avLst/>
            </a:prstGeom>
          </p:spPr>
        </p:pic>
        <p:pic>
          <p:nvPicPr>
            <p:cNvPr id="506" name="object 5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045947" y="5866003"/>
              <a:ext cx="55054" cy="16713"/>
            </a:xfrm>
            <a:prstGeom prst="rect">
              <a:avLst/>
            </a:prstGeom>
          </p:spPr>
        </p:pic>
        <p:pic>
          <p:nvPicPr>
            <p:cNvPr id="507" name="object 50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67546" y="5889739"/>
              <a:ext cx="46990" cy="13373"/>
            </a:xfrm>
            <a:prstGeom prst="rect">
              <a:avLst/>
            </a:prstGeom>
          </p:spPr>
        </p:pic>
        <p:pic>
          <p:nvPicPr>
            <p:cNvPr id="508" name="object 50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180848" y="5866409"/>
              <a:ext cx="51549" cy="13665"/>
            </a:xfrm>
            <a:prstGeom prst="rect">
              <a:avLst/>
            </a:prstGeom>
          </p:spPr>
        </p:pic>
        <p:pic>
          <p:nvPicPr>
            <p:cNvPr id="509" name="object 50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461152" y="5865342"/>
              <a:ext cx="229172" cy="79286"/>
            </a:xfrm>
            <a:prstGeom prst="rect">
              <a:avLst/>
            </a:prstGeom>
          </p:spPr>
        </p:pic>
        <p:pic>
          <p:nvPicPr>
            <p:cNvPr id="510" name="object 51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40685" y="5891250"/>
              <a:ext cx="41605" cy="11150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317540" y="5866917"/>
              <a:ext cx="43914" cy="10985"/>
            </a:xfrm>
            <a:prstGeom prst="rect">
              <a:avLst/>
            </a:prstGeom>
          </p:spPr>
        </p:pic>
        <p:pic>
          <p:nvPicPr>
            <p:cNvPr id="512" name="object 51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10587" y="5892698"/>
              <a:ext cx="36944" cy="10020"/>
            </a:xfrm>
            <a:prstGeom prst="rect">
              <a:avLst/>
            </a:prstGeom>
          </p:spPr>
        </p:pic>
        <p:pic>
          <p:nvPicPr>
            <p:cNvPr id="513" name="object 51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451726" y="5866955"/>
              <a:ext cx="34213" cy="9880"/>
            </a:xfrm>
            <a:prstGeom prst="rect">
              <a:avLst/>
            </a:prstGeom>
          </p:spPr>
        </p:pic>
        <p:pic>
          <p:nvPicPr>
            <p:cNvPr id="514" name="object 51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733059" y="5865215"/>
              <a:ext cx="215126" cy="75895"/>
            </a:xfrm>
            <a:prstGeom prst="rect">
              <a:avLst/>
            </a:prstGeom>
          </p:spPr>
        </p:pic>
        <p:pic>
          <p:nvPicPr>
            <p:cNvPr id="515" name="object 51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4615" y="5894476"/>
              <a:ext cx="29603" cy="7962"/>
            </a:xfrm>
            <a:prstGeom prst="rect">
              <a:avLst/>
            </a:prstGeom>
          </p:spPr>
        </p:pic>
        <p:pic>
          <p:nvPicPr>
            <p:cNvPr id="516" name="object 51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587018" y="5867323"/>
              <a:ext cx="29248" cy="7848"/>
            </a:xfrm>
            <a:prstGeom prst="rect">
              <a:avLst/>
            </a:prstGeom>
          </p:spPr>
        </p:pic>
        <p:pic>
          <p:nvPicPr>
            <p:cNvPr id="517" name="object 5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58377" y="5895987"/>
              <a:ext cx="22603" cy="6489"/>
            </a:xfrm>
            <a:prstGeom prst="rect">
              <a:avLst/>
            </a:prstGeom>
          </p:spPr>
        </p:pic>
        <p:pic>
          <p:nvPicPr>
            <p:cNvPr id="518" name="object 5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20432" y="5867450"/>
              <a:ext cx="21043" cy="6375"/>
            </a:xfrm>
            <a:prstGeom prst="rect">
              <a:avLst/>
            </a:prstGeom>
          </p:spPr>
        </p:pic>
        <p:pic>
          <p:nvPicPr>
            <p:cNvPr id="519" name="object 5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30755" y="5897765"/>
              <a:ext cx="15709" cy="4025"/>
            </a:xfrm>
            <a:prstGeom prst="rect">
              <a:avLst/>
            </a:prstGeom>
          </p:spPr>
        </p:pic>
        <p:pic>
          <p:nvPicPr>
            <p:cNvPr id="520" name="object 5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56387" y="5867780"/>
              <a:ext cx="16065" cy="3962"/>
            </a:xfrm>
            <a:prstGeom prst="rect">
              <a:avLst/>
            </a:prstGeom>
          </p:spPr>
        </p:pic>
        <p:pic>
          <p:nvPicPr>
            <p:cNvPr id="521" name="object 52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787989" y="5906236"/>
              <a:ext cx="655218" cy="43065"/>
            </a:xfrm>
            <a:prstGeom prst="rect">
              <a:avLst/>
            </a:prstGeom>
          </p:spPr>
        </p:pic>
        <p:pic>
          <p:nvPicPr>
            <p:cNvPr id="522" name="object 52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2008942" y="5865380"/>
              <a:ext cx="235583" cy="72643"/>
            </a:xfrm>
            <a:prstGeom prst="rect">
              <a:avLst/>
            </a:prstGeom>
          </p:spPr>
        </p:pic>
        <p:pic>
          <p:nvPicPr>
            <p:cNvPr id="523" name="object 52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860254" y="5877305"/>
              <a:ext cx="233247" cy="71500"/>
            </a:xfrm>
            <a:prstGeom prst="rect">
              <a:avLst/>
            </a:prstGeom>
          </p:spPr>
        </p:pic>
        <p:pic>
          <p:nvPicPr>
            <p:cNvPr id="524" name="object 52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1595532" y="5905906"/>
              <a:ext cx="113258" cy="36944"/>
            </a:xfrm>
            <a:prstGeom prst="rect">
              <a:avLst/>
            </a:prstGeom>
          </p:spPr>
        </p:pic>
        <p:pic>
          <p:nvPicPr>
            <p:cNvPr id="525" name="object 52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0127119" y="5874207"/>
              <a:ext cx="237542" cy="122351"/>
            </a:xfrm>
            <a:prstGeom prst="rect">
              <a:avLst/>
            </a:prstGeom>
          </p:spPr>
        </p:pic>
        <p:pic>
          <p:nvPicPr>
            <p:cNvPr id="526" name="object 52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730828" y="5920460"/>
              <a:ext cx="87350" cy="28232"/>
            </a:xfrm>
            <a:prstGeom prst="rect">
              <a:avLst/>
            </a:prstGeom>
          </p:spPr>
        </p:pic>
        <p:pic>
          <p:nvPicPr>
            <p:cNvPr id="527" name="object 52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2278410" y="5906820"/>
              <a:ext cx="93344" cy="27825"/>
            </a:xfrm>
            <a:prstGeom prst="rect">
              <a:avLst/>
            </a:prstGeom>
          </p:spPr>
        </p:pic>
        <p:pic>
          <p:nvPicPr>
            <p:cNvPr id="528" name="object 52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9597885" y="5921959"/>
              <a:ext cx="86182" cy="25958"/>
            </a:xfrm>
            <a:prstGeom prst="rect">
              <a:avLst/>
            </a:prstGeom>
          </p:spPr>
        </p:pic>
        <p:pic>
          <p:nvPicPr>
            <p:cNvPr id="529" name="object 52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2417844" y="5907062"/>
              <a:ext cx="87147" cy="25806"/>
            </a:xfrm>
            <a:prstGeom prst="rect">
              <a:avLst/>
            </a:prstGeom>
          </p:spPr>
        </p:pic>
        <p:pic>
          <p:nvPicPr>
            <p:cNvPr id="530" name="object 530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2553492" y="5906973"/>
              <a:ext cx="81661" cy="24701"/>
            </a:xfrm>
            <a:prstGeom prst="rect">
              <a:avLst/>
            </a:prstGeom>
          </p:spPr>
        </p:pic>
        <p:pic>
          <p:nvPicPr>
            <p:cNvPr id="531" name="object 531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466045" y="5923788"/>
              <a:ext cx="76479" cy="24307"/>
            </a:xfrm>
            <a:prstGeom prst="rect">
              <a:avLst/>
            </a:prstGeom>
          </p:spPr>
        </p:pic>
        <p:pic>
          <p:nvPicPr>
            <p:cNvPr id="532" name="object 53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34347" y="5925121"/>
              <a:ext cx="75323" cy="22644"/>
            </a:xfrm>
            <a:prstGeom prst="rect">
              <a:avLst/>
            </a:prstGeom>
          </p:spPr>
        </p:pic>
        <p:pic>
          <p:nvPicPr>
            <p:cNvPr id="533" name="object 53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688823" y="5907405"/>
              <a:ext cx="81838" cy="22326"/>
            </a:xfrm>
            <a:prstGeom prst="rect">
              <a:avLst/>
            </a:prstGeom>
          </p:spPr>
        </p:pic>
        <p:pic>
          <p:nvPicPr>
            <p:cNvPr id="534" name="object 53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205290" y="5926670"/>
              <a:ext cx="68567" cy="20815"/>
            </a:xfrm>
            <a:prstGeom prst="rect">
              <a:avLst/>
            </a:prstGeom>
          </p:spPr>
        </p:pic>
        <p:pic>
          <p:nvPicPr>
            <p:cNvPr id="535" name="object 53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825920" y="5907455"/>
              <a:ext cx="75831" cy="20345"/>
            </a:xfrm>
            <a:prstGeom prst="rect">
              <a:avLst/>
            </a:prstGeom>
          </p:spPr>
        </p:pic>
        <p:pic>
          <p:nvPicPr>
            <p:cNvPr id="536" name="object 53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072867" y="5928194"/>
              <a:ext cx="62407" cy="18846"/>
            </a:xfrm>
            <a:prstGeom prst="rect">
              <a:avLst/>
            </a:prstGeom>
          </p:spPr>
        </p:pic>
        <p:pic>
          <p:nvPicPr>
            <p:cNvPr id="537" name="object 5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966891" y="5907608"/>
              <a:ext cx="66954" cy="18592"/>
            </a:xfrm>
            <a:prstGeom prst="rect">
              <a:avLst/>
            </a:prstGeom>
          </p:spPr>
        </p:pic>
        <p:pic>
          <p:nvPicPr>
            <p:cNvPr id="538" name="object 5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41790" y="5929744"/>
              <a:ext cx="59461" cy="17818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102004" y="5907735"/>
              <a:ext cx="56730" cy="17614"/>
            </a:xfrm>
            <a:prstGeom prst="rect">
              <a:avLst/>
            </a:prstGeom>
          </p:spPr>
        </p:pic>
        <p:pic>
          <p:nvPicPr>
            <p:cNvPr id="540" name="object 54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0389107" y="5912586"/>
              <a:ext cx="241693" cy="84124"/>
            </a:xfrm>
            <a:prstGeom prst="rect">
              <a:avLst/>
            </a:prstGeom>
          </p:spPr>
        </p:pic>
        <p:pic>
          <p:nvPicPr>
            <p:cNvPr id="541" name="object 5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11120" y="5931661"/>
              <a:ext cx="49009" cy="14604"/>
            </a:xfrm>
            <a:prstGeom prst="rect">
              <a:avLst/>
            </a:prstGeom>
          </p:spPr>
        </p:pic>
        <p:pic>
          <p:nvPicPr>
            <p:cNvPr id="542" name="object 5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241248" y="5908090"/>
              <a:ext cx="50838" cy="14744"/>
            </a:xfrm>
            <a:prstGeom prst="rect">
              <a:avLst/>
            </a:prstGeom>
          </p:spPr>
        </p:pic>
        <p:pic>
          <p:nvPicPr>
            <p:cNvPr id="543" name="object 5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681605" y="5933630"/>
              <a:ext cx="42811" cy="11760"/>
            </a:xfrm>
            <a:prstGeom prst="rect">
              <a:avLst/>
            </a:prstGeom>
          </p:spPr>
        </p:pic>
        <p:pic>
          <p:nvPicPr>
            <p:cNvPr id="544" name="object 5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381862" y="5908395"/>
              <a:ext cx="44780" cy="12204"/>
            </a:xfrm>
            <a:prstGeom prst="rect">
              <a:avLst/>
            </a:prstGeom>
          </p:spPr>
        </p:pic>
        <p:pic>
          <p:nvPicPr>
            <p:cNvPr id="545" name="object 5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547874" y="5935142"/>
              <a:ext cx="38163" cy="10540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3518476" y="5908561"/>
              <a:ext cx="37033" cy="10845"/>
            </a:xfrm>
            <a:prstGeom prst="rect">
              <a:avLst/>
            </a:prstGeom>
          </p:spPr>
        </p:pic>
        <p:pic>
          <p:nvPicPr>
            <p:cNvPr id="547" name="object 5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18588" y="5936996"/>
              <a:ext cx="30556" cy="8369"/>
            </a:xfrm>
            <a:prstGeom prst="rect">
              <a:avLst/>
            </a:prstGeom>
          </p:spPr>
        </p:pic>
        <p:pic>
          <p:nvPicPr>
            <p:cNvPr id="548" name="object 5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57666" y="5909233"/>
              <a:ext cx="30165" cy="8229"/>
            </a:xfrm>
            <a:prstGeom prst="rect">
              <a:avLst/>
            </a:prstGeom>
          </p:spPr>
        </p:pic>
        <p:pic>
          <p:nvPicPr>
            <p:cNvPr id="549" name="object 5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88972" y="5938558"/>
              <a:ext cx="23386" cy="6832"/>
            </a:xfrm>
            <a:prstGeom prst="rect">
              <a:avLst/>
            </a:prstGeom>
          </p:spPr>
        </p:pic>
        <p:pic>
          <p:nvPicPr>
            <p:cNvPr id="550" name="object 55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794651" y="5909348"/>
              <a:ext cx="21699" cy="6730"/>
            </a:xfrm>
            <a:prstGeom prst="rect">
              <a:avLst/>
            </a:prstGeom>
          </p:spPr>
        </p:pic>
        <p:pic>
          <p:nvPicPr>
            <p:cNvPr id="551" name="object 5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57997" y="5940399"/>
              <a:ext cx="16230" cy="4254"/>
            </a:xfrm>
            <a:prstGeom prst="rect">
              <a:avLst/>
            </a:prstGeom>
          </p:spPr>
        </p:pic>
        <p:pic>
          <p:nvPicPr>
            <p:cNvPr id="552" name="object 5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34300" y="5909754"/>
              <a:ext cx="16542" cy="4178"/>
            </a:xfrm>
            <a:prstGeom prst="rect">
              <a:avLst/>
            </a:prstGeom>
          </p:spPr>
        </p:pic>
        <p:pic>
          <p:nvPicPr>
            <p:cNvPr id="553" name="object 55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0372432" y="5956884"/>
              <a:ext cx="115150" cy="40030"/>
            </a:xfrm>
            <a:prstGeom prst="rect">
              <a:avLst/>
            </a:prstGeom>
          </p:spPr>
        </p:pic>
        <p:pic>
          <p:nvPicPr>
            <p:cNvPr id="554" name="object 554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1612969" y="5950394"/>
              <a:ext cx="121424" cy="38989"/>
            </a:xfrm>
            <a:prstGeom prst="rect">
              <a:avLst/>
            </a:prstGeom>
          </p:spPr>
        </p:pic>
        <p:pic>
          <p:nvPicPr>
            <p:cNvPr id="555" name="object 55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961181" y="5962053"/>
              <a:ext cx="109969" cy="33261"/>
            </a:xfrm>
            <a:prstGeom prst="rect">
              <a:avLst/>
            </a:prstGeom>
          </p:spPr>
        </p:pic>
        <p:pic>
          <p:nvPicPr>
            <p:cNvPr id="556" name="object 55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0643807" y="5950127"/>
              <a:ext cx="955611" cy="259625"/>
            </a:xfrm>
            <a:prstGeom prst="rect">
              <a:avLst/>
            </a:prstGeom>
          </p:spPr>
        </p:pic>
        <p:pic>
          <p:nvPicPr>
            <p:cNvPr id="557" name="object 55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2035790" y="5951054"/>
              <a:ext cx="111455" cy="33172"/>
            </a:xfrm>
            <a:prstGeom prst="rect">
              <a:avLst/>
            </a:prstGeom>
          </p:spPr>
        </p:pic>
        <p:pic>
          <p:nvPicPr>
            <p:cNvPr id="558" name="object 558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2177192" y="5951347"/>
              <a:ext cx="98475" cy="32054"/>
            </a:xfrm>
            <a:prstGeom prst="rect">
              <a:avLst/>
            </a:prstGeom>
          </p:spPr>
        </p:pic>
        <p:pic>
          <p:nvPicPr>
            <p:cNvPr id="559" name="object 55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9692982" y="5965444"/>
              <a:ext cx="95237" cy="29806"/>
            </a:xfrm>
            <a:prstGeom prst="rect">
              <a:avLst/>
            </a:prstGeom>
          </p:spPr>
        </p:pic>
        <p:pic>
          <p:nvPicPr>
            <p:cNvPr id="560" name="object 560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2315660" y="5951397"/>
              <a:ext cx="96329" cy="30124"/>
            </a:xfrm>
            <a:prstGeom prst="rect">
              <a:avLst/>
            </a:prstGeom>
          </p:spPr>
        </p:pic>
        <p:pic>
          <p:nvPicPr>
            <p:cNvPr id="561" name="object 56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9559454" y="5966942"/>
              <a:ext cx="89255" cy="28282"/>
            </a:xfrm>
            <a:prstGeom prst="rect">
              <a:avLst/>
            </a:prstGeom>
          </p:spPr>
        </p:pic>
        <p:pic>
          <p:nvPicPr>
            <p:cNvPr id="562" name="object 56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2458040" y="5951854"/>
              <a:ext cx="94741" cy="27482"/>
            </a:xfrm>
            <a:prstGeom prst="rect">
              <a:avLst/>
            </a:prstGeom>
          </p:spPr>
        </p:pic>
        <p:pic>
          <p:nvPicPr>
            <p:cNvPr id="563" name="object 56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422638" y="5968694"/>
              <a:ext cx="83248" cy="26289"/>
            </a:xfrm>
            <a:prstGeom prst="rect">
              <a:avLst/>
            </a:prstGeom>
          </p:spPr>
        </p:pic>
        <p:pic>
          <p:nvPicPr>
            <p:cNvPr id="564" name="object 56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2598591" y="5951968"/>
              <a:ext cx="84200" cy="26085"/>
            </a:xfrm>
            <a:prstGeom prst="rect">
              <a:avLst/>
            </a:prstGeom>
          </p:spPr>
        </p:pic>
        <p:pic>
          <p:nvPicPr>
            <p:cNvPr id="565" name="object 56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289363" y="5970397"/>
              <a:ext cx="77444" cy="24155"/>
            </a:xfrm>
            <a:prstGeom prst="rect">
              <a:avLst/>
            </a:prstGeom>
          </p:spPr>
        </p:pic>
        <p:pic>
          <p:nvPicPr>
            <p:cNvPr id="566" name="object 56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2739675" y="5951854"/>
              <a:ext cx="81407" cy="24447"/>
            </a:xfrm>
            <a:prstGeom prst="rect">
              <a:avLst/>
            </a:prstGeom>
          </p:spPr>
        </p:pic>
        <p:pic>
          <p:nvPicPr>
            <p:cNvPr id="567" name="object 56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155912" y="5972086"/>
              <a:ext cx="71297" cy="21780"/>
            </a:xfrm>
            <a:prstGeom prst="rect">
              <a:avLst/>
            </a:prstGeom>
          </p:spPr>
        </p:pic>
        <p:pic>
          <p:nvPicPr>
            <p:cNvPr id="568" name="object 56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881622" y="5952286"/>
              <a:ext cx="73520" cy="22034"/>
            </a:xfrm>
            <a:prstGeom prst="rect">
              <a:avLst/>
            </a:prstGeom>
          </p:spPr>
        </p:pic>
        <p:pic>
          <p:nvPicPr>
            <p:cNvPr id="569" name="object 56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019997" y="5973724"/>
              <a:ext cx="64338" cy="19913"/>
            </a:xfrm>
            <a:prstGeom prst="rect">
              <a:avLst/>
            </a:prstGeom>
          </p:spPr>
        </p:pic>
        <p:pic>
          <p:nvPicPr>
            <p:cNvPr id="570" name="object 57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023711" y="5952616"/>
              <a:ext cx="71259" cy="18783"/>
            </a:xfrm>
            <a:prstGeom prst="rect">
              <a:avLst/>
            </a:prstGeom>
          </p:spPr>
        </p:pic>
        <p:pic>
          <p:nvPicPr>
            <p:cNvPr id="571" name="object 57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885084" y="5975362"/>
              <a:ext cx="61468" cy="18859"/>
            </a:xfrm>
            <a:prstGeom prst="rect">
              <a:avLst/>
            </a:prstGeom>
          </p:spPr>
        </p:pic>
        <p:pic>
          <p:nvPicPr>
            <p:cNvPr id="572" name="object 5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162584" y="5952819"/>
              <a:ext cx="58661" cy="18605"/>
            </a:xfrm>
            <a:prstGeom prst="rect">
              <a:avLst/>
            </a:prstGeom>
          </p:spPr>
        </p:pic>
        <p:pic>
          <p:nvPicPr>
            <p:cNvPr id="573" name="object 57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748535" y="5977242"/>
              <a:ext cx="54609" cy="15773"/>
            </a:xfrm>
            <a:prstGeom prst="rect">
              <a:avLst/>
            </a:prstGeom>
          </p:spPr>
        </p:pic>
        <p:pic>
          <p:nvPicPr>
            <p:cNvPr id="574" name="object 5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05829" y="5953239"/>
              <a:ext cx="52463" cy="15582"/>
            </a:xfrm>
            <a:prstGeom prst="rect">
              <a:avLst/>
            </a:prstGeom>
          </p:spPr>
        </p:pic>
        <p:pic>
          <p:nvPicPr>
            <p:cNvPr id="575" name="object 57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16682" y="5979045"/>
              <a:ext cx="45593" cy="13080"/>
            </a:xfrm>
            <a:prstGeom prst="rect">
              <a:avLst/>
            </a:prstGeom>
          </p:spPr>
        </p:pic>
        <p:pic>
          <p:nvPicPr>
            <p:cNvPr id="576" name="object 576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0078047" y="5960643"/>
              <a:ext cx="131393" cy="84569"/>
            </a:xfrm>
            <a:prstGeom prst="rect">
              <a:avLst/>
            </a:prstGeom>
          </p:spPr>
        </p:pic>
        <p:pic>
          <p:nvPicPr>
            <p:cNvPr id="577" name="object 5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450468" y="5953569"/>
              <a:ext cx="46215" cy="12915"/>
            </a:xfrm>
            <a:prstGeom prst="rect">
              <a:avLst/>
            </a:prstGeom>
          </p:spPr>
        </p:pic>
        <p:pic>
          <p:nvPicPr>
            <p:cNvPr id="578" name="object 57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479268" y="5980734"/>
              <a:ext cx="41732" cy="11620"/>
            </a:xfrm>
            <a:prstGeom prst="rect">
              <a:avLst/>
            </a:prstGeom>
          </p:spPr>
        </p:pic>
        <p:pic>
          <p:nvPicPr>
            <p:cNvPr id="579" name="object 5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90804" y="5953772"/>
              <a:ext cx="38354" cy="11480"/>
            </a:xfrm>
            <a:prstGeom prst="rect">
              <a:avLst/>
            </a:prstGeom>
          </p:spPr>
        </p:pic>
        <p:pic>
          <p:nvPicPr>
            <p:cNvPr id="580" name="object 58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47239" y="5982932"/>
              <a:ext cx="31534" cy="8851"/>
            </a:xfrm>
            <a:prstGeom prst="rect">
              <a:avLst/>
            </a:prstGeom>
          </p:spPr>
        </p:pic>
        <p:pic>
          <p:nvPicPr>
            <p:cNvPr id="581" name="object 58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733955" y="5954509"/>
              <a:ext cx="31268" cy="8724"/>
            </a:xfrm>
            <a:prstGeom prst="rect">
              <a:avLst/>
            </a:prstGeom>
          </p:spPr>
        </p:pic>
        <p:pic>
          <p:nvPicPr>
            <p:cNvPr id="582" name="object 58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13965" y="5984557"/>
              <a:ext cx="24269" cy="7200"/>
            </a:xfrm>
            <a:prstGeom prst="rect">
              <a:avLst/>
            </a:prstGeom>
          </p:spPr>
        </p:pic>
        <p:pic>
          <p:nvPicPr>
            <p:cNvPr id="583" name="object 5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74814" y="5954661"/>
              <a:ext cx="22556" cy="7137"/>
            </a:xfrm>
            <a:prstGeom prst="rect">
              <a:avLst/>
            </a:prstGeom>
          </p:spPr>
        </p:pic>
        <p:pic>
          <p:nvPicPr>
            <p:cNvPr id="584" name="object 5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79371" y="5986487"/>
              <a:ext cx="16713" cy="4483"/>
            </a:xfrm>
            <a:prstGeom prst="rect">
              <a:avLst/>
            </a:prstGeom>
          </p:spPr>
        </p:pic>
        <p:pic>
          <p:nvPicPr>
            <p:cNvPr id="585" name="object 58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18526" y="5955093"/>
              <a:ext cx="17106" cy="4419"/>
            </a:xfrm>
            <a:prstGeom prst="rect">
              <a:avLst/>
            </a:prstGeom>
          </p:spPr>
        </p:pic>
        <p:pic>
          <p:nvPicPr>
            <p:cNvPr id="586" name="object 58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9800031" y="5963678"/>
              <a:ext cx="248590" cy="80695"/>
            </a:xfrm>
            <a:prstGeom prst="rect">
              <a:avLst/>
            </a:prstGeom>
          </p:spPr>
        </p:pic>
        <p:pic>
          <p:nvPicPr>
            <p:cNvPr id="587" name="object 587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352367" y="6003226"/>
              <a:ext cx="126149" cy="41376"/>
            </a:xfrm>
            <a:prstGeom prst="rect">
              <a:avLst/>
            </a:prstGeom>
          </p:spPr>
        </p:pic>
        <p:pic>
          <p:nvPicPr>
            <p:cNvPr id="588" name="object 588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2066473" y="5997066"/>
              <a:ext cx="111861" cy="36156"/>
            </a:xfrm>
            <a:prstGeom prst="rect">
              <a:avLst/>
            </a:prstGeom>
          </p:spPr>
        </p:pic>
        <p:pic>
          <p:nvPicPr>
            <p:cNvPr id="589" name="object 58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9657207" y="6011849"/>
              <a:ext cx="98297" cy="32042"/>
            </a:xfrm>
            <a:prstGeom prst="rect">
              <a:avLst/>
            </a:prstGeom>
          </p:spPr>
        </p:pic>
        <p:pic>
          <p:nvPicPr>
            <p:cNvPr id="590" name="object 590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2210478" y="5997409"/>
              <a:ext cx="105511" cy="33947"/>
            </a:xfrm>
            <a:prstGeom prst="rect">
              <a:avLst/>
            </a:prstGeom>
          </p:spPr>
        </p:pic>
        <p:pic>
          <p:nvPicPr>
            <p:cNvPr id="591" name="object 591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2354419" y="5997384"/>
              <a:ext cx="98958" cy="32626"/>
            </a:xfrm>
            <a:prstGeom prst="rect">
              <a:avLst/>
            </a:prstGeom>
          </p:spPr>
        </p:pic>
        <p:pic>
          <p:nvPicPr>
            <p:cNvPr id="592" name="object 592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9520098" y="6013792"/>
              <a:ext cx="94449" cy="29324"/>
            </a:xfrm>
            <a:prstGeom prst="rect">
              <a:avLst/>
            </a:prstGeom>
          </p:spPr>
        </p:pic>
        <p:pic>
          <p:nvPicPr>
            <p:cNvPr id="593" name="object 593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0495000" y="5999671"/>
              <a:ext cx="270395" cy="99313"/>
            </a:xfrm>
            <a:prstGeom prst="rect">
              <a:avLst/>
            </a:prstGeom>
          </p:spPr>
        </p:pic>
        <p:pic>
          <p:nvPicPr>
            <p:cNvPr id="594" name="object 59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2501386" y="5997702"/>
              <a:ext cx="93000" cy="30518"/>
            </a:xfrm>
            <a:prstGeom prst="rect">
              <a:avLst/>
            </a:prstGeom>
          </p:spPr>
        </p:pic>
        <p:pic>
          <p:nvPicPr>
            <p:cNvPr id="595" name="object 59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9379343" y="6015482"/>
              <a:ext cx="85864" cy="27813"/>
            </a:xfrm>
            <a:prstGeom prst="rect">
              <a:avLst/>
            </a:prstGeom>
          </p:spPr>
        </p:pic>
        <p:pic>
          <p:nvPicPr>
            <p:cNvPr id="596" name="object 596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2644043" y="5998273"/>
              <a:ext cx="93116" cy="27393"/>
            </a:xfrm>
            <a:prstGeom prst="rect">
              <a:avLst/>
            </a:prstGeom>
          </p:spPr>
        </p:pic>
        <p:pic>
          <p:nvPicPr>
            <p:cNvPr id="597" name="object 59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9241268" y="6016891"/>
              <a:ext cx="81368" cy="26073"/>
            </a:xfrm>
            <a:prstGeom prst="rect">
              <a:avLst/>
            </a:prstGeom>
          </p:spPr>
        </p:pic>
        <p:pic>
          <p:nvPicPr>
            <p:cNvPr id="598" name="object 59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2790183" y="5998298"/>
              <a:ext cx="84086" cy="25844"/>
            </a:xfrm>
            <a:prstGeom prst="rect">
              <a:avLst/>
            </a:prstGeom>
          </p:spPr>
        </p:pic>
        <p:pic>
          <p:nvPicPr>
            <p:cNvPr id="599" name="object 59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104160" y="6018834"/>
              <a:ext cx="75971" cy="23545"/>
            </a:xfrm>
            <a:prstGeom prst="rect">
              <a:avLst/>
            </a:prstGeom>
          </p:spPr>
        </p:pic>
        <p:pic>
          <p:nvPicPr>
            <p:cNvPr id="600" name="object 600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2936181" y="5998807"/>
              <a:ext cx="75945" cy="23279"/>
            </a:xfrm>
            <a:prstGeom prst="rect">
              <a:avLst/>
            </a:prstGeom>
          </p:spPr>
        </p:pic>
        <p:pic>
          <p:nvPicPr>
            <p:cNvPr id="601" name="object 60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965374" y="6020777"/>
              <a:ext cx="66357" cy="21031"/>
            </a:xfrm>
            <a:prstGeom prst="rect">
              <a:avLst/>
            </a:prstGeom>
          </p:spPr>
        </p:pic>
        <p:pic>
          <p:nvPicPr>
            <p:cNvPr id="602" name="object 60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1352682" y="5996076"/>
              <a:ext cx="266026" cy="99237"/>
            </a:xfrm>
            <a:prstGeom prst="rect">
              <a:avLst/>
            </a:prstGeom>
          </p:spPr>
        </p:pic>
        <p:pic>
          <p:nvPicPr>
            <p:cNvPr id="603" name="object 60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082333" y="5999136"/>
              <a:ext cx="73634" cy="19875"/>
            </a:xfrm>
            <a:prstGeom prst="rect">
              <a:avLst/>
            </a:prstGeom>
          </p:spPr>
        </p:pic>
        <p:pic>
          <p:nvPicPr>
            <p:cNvPr id="604" name="object 60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826537" y="6022480"/>
              <a:ext cx="63601" cy="19913"/>
            </a:xfrm>
            <a:prstGeom prst="rect">
              <a:avLst/>
            </a:prstGeom>
          </p:spPr>
        </p:pic>
        <p:pic>
          <p:nvPicPr>
            <p:cNvPr id="605" name="object 60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1501196" y="5996215"/>
              <a:ext cx="251867" cy="97218"/>
            </a:xfrm>
            <a:prstGeom prst="rect">
              <a:avLst/>
            </a:prstGeom>
          </p:spPr>
        </p:pic>
        <p:pic>
          <p:nvPicPr>
            <p:cNvPr id="606" name="object 60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686190" y="6024435"/>
              <a:ext cx="56362" cy="16649"/>
            </a:xfrm>
            <a:prstGeom prst="rect">
              <a:avLst/>
            </a:prstGeom>
          </p:spPr>
        </p:pic>
        <p:pic>
          <p:nvPicPr>
            <p:cNvPr id="607" name="object 60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227837" y="5999479"/>
              <a:ext cx="59740" cy="18897"/>
            </a:xfrm>
            <a:prstGeom prst="rect">
              <a:avLst/>
            </a:prstGeom>
          </p:spPr>
        </p:pic>
        <p:pic>
          <p:nvPicPr>
            <p:cNvPr id="608" name="object 608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372452" y="5999873"/>
              <a:ext cx="54203" cy="16421"/>
            </a:xfrm>
            <a:prstGeom prst="rect">
              <a:avLst/>
            </a:prstGeom>
          </p:spPr>
        </p:pic>
        <p:pic>
          <p:nvPicPr>
            <p:cNvPr id="609" name="object 60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550630" y="6026327"/>
              <a:ext cx="47091" cy="13817"/>
            </a:xfrm>
            <a:prstGeom prst="rect">
              <a:avLst/>
            </a:prstGeom>
          </p:spPr>
        </p:pic>
        <p:pic>
          <p:nvPicPr>
            <p:cNvPr id="610" name="object 61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521271" y="6000279"/>
              <a:ext cx="47726" cy="13601"/>
            </a:xfrm>
            <a:prstGeom prst="rect">
              <a:avLst/>
            </a:prstGeom>
          </p:spPr>
        </p:pic>
        <p:pic>
          <p:nvPicPr>
            <p:cNvPr id="611" name="object 61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409305" y="6028042"/>
              <a:ext cx="43141" cy="12280"/>
            </a:xfrm>
            <a:prstGeom prst="rect">
              <a:avLst/>
            </a:prstGeom>
          </p:spPr>
        </p:pic>
        <p:pic>
          <p:nvPicPr>
            <p:cNvPr id="612" name="object 61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73529" y="6030379"/>
              <a:ext cx="32702" cy="9359"/>
            </a:xfrm>
            <a:prstGeom prst="rect">
              <a:avLst/>
            </a:prstGeom>
          </p:spPr>
        </p:pic>
        <p:pic>
          <p:nvPicPr>
            <p:cNvPr id="613" name="object 61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812801" y="6001283"/>
              <a:ext cx="32332" cy="9220"/>
            </a:xfrm>
            <a:prstGeom prst="rect">
              <a:avLst/>
            </a:prstGeom>
          </p:spPr>
        </p:pic>
        <p:pic>
          <p:nvPicPr>
            <p:cNvPr id="614" name="object 61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36496" y="6032055"/>
              <a:ext cx="25184" cy="7632"/>
            </a:xfrm>
            <a:prstGeom prst="rect">
              <a:avLst/>
            </a:prstGeom>
          </p:spPr>
        </p:pic>
        <p:pic>
          <p:nvPicPr>
            <p:cNvPr id="615" name="object 6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57642" y="6001460"/>
              <a:ext cx="23406" cy="7543"/>
            </a:xfrm>
            <a:prstGeom prst="rect">
              <a:avLst/>
            </a:prstGeom>
          </p:spPr>
        </p:pic>
        <p:pic>
          <p:nvPicPr>
            <p:cNvPr id="616" name="object 6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98142" y="6034061"/>
              <a:ext cx="17386" cy="4762"/>
            </a:xfrm>
            <a:prstGeom prst="rect">
              <a:avLst/>
            </a:prstGeom>
          </p:spPr>
        </p:pic>
        <p:pic>
          <p:nvPicPr>
            <p:cNvPr id="617" name="object 6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105407" y="6001944"/>
              <a:ext cx="17830" cy="4673"/>
            </a:xfrm>
            <a:prstGeom prst="rect">
              <a:avLst/>
            </a:prstGeom>
          </p:spPr>
        </p:pic>
        <p:pic>
          <p:nvPicPr>
            <p:cNvPr id="618" name="object 618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1651767" y="6046215"/>
              <a:ext cx="125349" cy="45313"/>
            </a:xfrm>
            <a:prstGeom prst="rect">
              <a:avLst/>
            </a:prstGeom>
          </p:spPr>
        </p:pic>
        <p:pic>
          <p:nvPicPr>
            <p:cNvPr id="619" name="object 619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1753849" y="5905792"/>
              <a:ext cx="383196" cy="295046"/>
            </a:xfrm>
            <a:prstGeom prst="rect">
              <a:avLst/>
            </a:prstGeom>
          </p:spPr>
        </p:pic>
        <p:pic>
          <p:nvPicPr>
            <p:cNvPr id="620" name="object 62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0191406" y="6005004"/>
              <a:ext cx="273075" cy="147942"/>
            </a:xfrm>
            <a:prstGeom prst="rect">
              <a:avLst/>
            </a:prstGeom>
          </p:spPr>
        </p:pic>
        <p:pic>
          <p:nvPicPr>
            <p:cNvPr id="621" name="object 621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9904717" y="6058890"/>
              <a:ext cx="117068" cy="37376"/>
            </a:xfrm>
            <a:prstGeom prst="rect">
              <a:avLst/>
            </a:prstGeom>
          </p:spPr>
        </p:pic>
        <p:pic>
          <p:nvPicPr>
            <p:cNvPr id="622" name="object 622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2099721" y="6047219"/>
              <a:ext cx="115417" cy="38303"/>
            </a:xfrm>
            <a:prstGeom prst="rect">
              <a:avLst/>
            </a:prstGeom>
          </p:spPr>
        </p:pic>
        <p:pic>
          <p:nvPicPr>
            <p:cNvPr id="623" name="object 623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765588" y="6060567"/>
              <a:ext cx="103060" cy="36398"/>
            </a:xfrm>
            <a:prstGeom prst="rect">
              <a:avLst/>
            </a:prstGeom>
          </p:spPr>
        </p:pic>
        <p:pic>
          <p:nvPicPr>
            <p:cNvPr id="624" name="object 624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2248031" y="6047575"/>
              <a:ext cx="108851" cy="36029"/>
            </a:xfrm>
            <a:prstGeom prst="rect">
              <a:avLst/>
            </a:prstGeom>
          </p:spPr>
        </p:pic>
        <p:pic>
          <p:nvPicPr>
            <p:cNvPr id="625" name="object 625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9618497" y="6062408"/>
              <a:ext cx="101498" cy="34023"/>
            </a:xfrm>
            <a:prstGeom prst="rect">
              <a:avLst/>
            </a:prstGeom>
          </p:spPr>
        </p:pic>
        <p:pic>
          <p:nvPicPr>
            <p:cNvPr id="626" name="object 62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2396241" y="6047600"/>
              <a:ext cx="102184" cy="34582"/>
            </a:xfrm>
            <a:prstGeom prst="rect">
              <a:avLst/>
            </a:prstGeom>
          </p:spPr>
        </p:pic>
        <p:pic>
          <p:nvPicPr>
            <p:cNvPr id="627" name="object 62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477285" y="6064465"/>
              <a:ext cx="97497" cy="31064"/>
            </a:xfrm>
            <a:prstGeom prst="rect">
              <a:avLst/>
            </a:prstGeom>
          </p:spPr>
        </p:pic>
        <p:pic>
          <p:nvPicPr>
            <p:cNvPr id="628" name="object 628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598004" y="6000444"/>
              <a:ext cx="107253" cy="64859"/>
            </a:xfrm>
            <a:prstGeom prst="rect">
              <a:avLst/>
            </a:prstGeom>
          </p:spPr>
        </p:pic>
        <p:pic>
          <p:nvPicPr>
            <p:cNvPr id="629" name="object 629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9332327" y="6066231"/>
              <a:ext cx="88760" cy="29489"/>
            </a:xfrm>
            <a:prstGeom prst="rect">
              <a:avLst/>
            </a:prstGeom>
          </p:spPr>
        </p:pic>
        <p:pic>
          <p:nvPicPr>
            <p:cNvPr id="630" name="object 630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2547420" y="6047968"/>
              <a:ext cx="96266" cy="32321"/>
            </a:xfrm>
            <a:prstGeom prst="rect">
              <a:avLst/>
            </a:prstGeom>
          </p:spPr>
        </p:pic>
        <p:pic>
          <p:nvPicPr>
            <p:cNvPr id="631" name="object 631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2694475" y="6048552"/>
              <a:ext cx="96227" cy="29146"/>
            </a:xfrm>
            <a:prstGeom prst="rect">
              <a:avLst/>
            </a:prstGeom>
          </p:spPr>
        </p:pic>
        <p:pic>
          <p:nvPicPr>
            <p:cNvPr id="632" name="object 632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9190152" y="6067666"/>
              <a:ext cx="84124" cy="27647"/>
            </a:xfrm>
            <a:prstGeom prst="rect">
              <a:avLst/>
            </a:prstGeom>
          </p:spPr>
        </p:pic>
        <p:pic>
          <p:nvPicPr>
            <p:cNvPr id="633" name="object 633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2844970" y="6048654"/>
              <a:ext cx="86995" cy="27368"/>
            </a:xfrm>
            <a:prstGeom prst="rect">
              <a:avLst/>
            </a:prstGeom>
          </p:spPr>
        </p:pic>
        <p:pic>
          <p:nvPicPr>
            <p:cNvPr id="634" name="object 634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9048889" y="6069710"/>
              <a:ext cx="78625" cy="24968"/>
            </a:xfrm>
            <a:prstGeom prst="rect">
              <a:avLst/>
            </a:prstGeom>
          </p:spPr>
        </p:pic>
        <p:pic>
          <p:nvPicPr>
            <p:cNvPr id="635" name="object 635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2995364" y="6049136"/>
              <a:ext cx="78562" cy="24752"/>
            </a:xfrm>
            <a:prstGeom prst="rect">
              <a:avLst/>
            </a:prstGeom>
          </p:spPr>
        </p:pic>
        <p:pic>
          <p:nvPicPr>
            <p:cNvPr id="636" name="object 63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906167" y="6071768"/>
              <a:ext cx="68541" cy="22250"/>
            </a:xfrm>
            <a:prstGeom prst="rect">
              <a:avLst/>
            </a:prstGeom>
          </p:spPr>
        </p:pic>
        <p:pic>
          <p:nvPicPr>
            <p:cNvPr id="637" name="object 63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145873" y="6049581"/>
              <a:ext cx="76187" cy="21082"/>
            </a:xfrm>
            <a:prstGeom prst="rect">
              <a:avLst/>
            </a:prstGeom>
          </p:spPr>
        </p:pic>
        <p:pic>
          <p:nvPicPr>
            <p:cNvPr id="638" name="object 6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63025" y="6073495"/>
              <a:ext cx="65912" cy="21120"/>
            </a:xfrm>
            <a:prstGeom prst="rect">
              <a:avLst/>
            </a:prstGeom>
          </p:spPr>
        </p:pic>
        <p:pic>
          <p:nvPicPr>
            <p:cNvPr id="639" name="object 63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295719" y="6049949"/>
              <a:ext cx="61887" cy="20066"/>
            </a:xfrm>
            <a:prstGeom prst="rect">
              <a:avLst/>
            </a:prstGeom>
          </p:spPr>
        </p:pic>
        <p:pic>
          <p:nvPicPr>
            <p:cNvPr id="640" name="object 6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618486" y="6075578"/>
              <a:ext cx="58407" cy="17678"/>
            </a:xfrm>
            <a:prstGeom prst="rect">
              <a:avLst/>
            </a:prstGeom>
          </p:spPr>
        </p:pic>
        <p:pic>
          <p:nvPicPr>
            <p:cNvPr id="641" name="object 6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44766" y="6050381"/>
              <a:ext cx="56057" cy="17500"/>
            </a:xfrm>
            <a:prstGeom prst="rect">
              <a:avLst/>
            </a:prstGeom>
          </p:spPr>
        </p:pic>
        <p:pic>
          <p:nvPicPr>
            <p:cNvPr id="642" name="object 6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79002" y="6077546"/>
              <a:ext cx="48679" cy="14643"/>
            </a:xfrm>
            <a:prstGeom prst="rect">
              <a:avLst/>
            </a:prstGeom>
          </p:spPr>
        </p:pic>
        <p:pic>
          <p:nvPicPr>
            <p:cNvPr id="643" name="object 6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33358" y="6079337"/>
              <a:ext cx="44792" cy="13055"/>
            </a:xfrm>
            <a:prstGeom prst="rect">
              <a:avLst/>
            </a:prstGeom>
          </p:spPr>
        </p:pic>
        <p:pic>
          <p:nvPicPr>
            <p:cNvPr id="644" name="object 6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898247" y="6051930"/>
              <a:ext cx="33535" cy="9817"/>
            </a:xfrm>
            <a:prstGeom prst="rect">
              <a:avLst/>
            </a:prstGeom>
          </p:spPr>
        </p:pic>
        <p:pic>
          <p:nvPicPr>
            <p:cNvPr id="645" name="object 6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52523" y="6083591"/>
              <a:ext cx="26047" cy="8064"/>
            </a:xfrm>
            <a:prstGeom prst="rect">
              <a:avLst/>
            </a:prstGeom>
          </p:spPr>
        </p:pic>
        <p:pic>
          <p:nvPicPr>
            <p:cNvPr id="646" name="object 6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047506" y="6052248"/>
              <a:ext cx="24434" cy="7924"/>
            </a:xfrm>
            <a:prstGeom prst="rect">
              <a:avLst/>
            </a:prstGeom>
          </p:spPr>
        </p:pic>
        <p:pic>
          <p:nvPicPr>
            <p:cNvPr id="647" name="object 6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10106" y="6085700"/>
              <a:ext cx="18033" cy="4978"/>
            </a:xfrm>
            <a:prstGeom prst="rect">
              <a:avLst/>
            </a:prstGeom>
          </p:spPr>
        </p:pic>
        <p:pic>
          <p:nvPicPr>
            <p:cNvPr id="648" name="object 6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199693" y="6052794"/>
              <a:ext cx="18453" cy="4876"/>
            </a:xfrm>
            <a:prstGeom prst="rect">
              <a:avLst/>
            </a:prstGeom>
          </p:spPr>
        </p:pic>
        <p:pic>
          <p:nvPicPr>
            <p:cNvPr id="649" name="object 64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0469194" y="6103594"/>
              <a:ext cx="132702" cy="49199"/>
            </a:xfrm>
            <a:prstGeom prst="rect">
              <a:avLst/>
            </a:prstGeom>
          </p:spPr>
        </p:pic>
        <p:pic>
          <p:nvPicPr>
            <p:cNvPr id="650" name="object 650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1366728" y="6097841"/>
              <a:ext cx="291808" cy="51574"/>
            </a:xfrm>
            <a:prstGeom prst="rect">
              <a:avLst/>
            </a:prstGeom>
          </p:spPr>
        </p:pic>
        <p:pic>
          <p:nvPicPr>
            <p:cNvPr id="651" name="object 651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871049" y="6111201"/>
              <a:ext cx="120484" cy="39573"/>
            </a:xfrm>
            <a:prstGeom prst="rect">
              <a:avLst/>
            </a:prstGeom>
          </p:spPr>
        </p:pic>
        <p:pic>
          <p:nvPicPr>
            <p:cNvPr id="652" name="object 652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2134176" y="6099416"/>
              <a:ext cx="122034" cy="39433"/>
            </a:xfrm>
            <a:prstGeom prst="rect">
              <a:avLst/>
            </a:prstGeom>
          </p:spPr>
        </p:pic>
        <p:pic>
          <p:nvPicPr>
            <p:cNvPr id="653" name="object 653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998621" y="6056985"/>
              <a:ext cx="168667" cy="152476"/>
            </a:xfrm>
            <a:prstGeom prst="rect">
              <a:avLst/>
            </a:prstGeom>
          </p:spPr>
        </p:pic>
        <p:pic>
          <p:nvPicPr>
            <p:cNvPr id="654" name="object 654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2287643" y="6099593"/>
              <a:ext cx="108216" cy="38354"/>
            </a:xfrm>
            <a:prstGeom prst="rect">
              <a:avLst/>
            </a:prstGeom>
          </p:spPr>
        </p:pic>
        <p:pic>
          <p:nvPicPr>
            <p:cNvPr id="655" name="object 655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9730994" y="6113068"/>
              <a:ext cx="106413" cy="38315"/>
            </a:xfrm>
            <a:prstGeom prst="rect">
              <a:avLst/>
            </a:prstGeom>
          </p:spPr>
        </p:pic>
        <p:pic>
          <p:nvPicPr>
            <p:cNvPr id="656" name="object 656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9578556" y="6115113"/>
              <a:ext cx="104559" cy="35394"/>
            </a:xfrm>
            <a:prstGeom prst="rect">
              <a:avLst/>
            </a:prstGeom>
          </p:spPr>
        </p:pic>
        <p:pic>
          <p:nvPicPr>
            <p:cNvPr id="657" name="object 657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0481449" y="6051663"/>
              <a:ext cx="574611" cy="159080"/>
            </a:xfrm>
            <a:prstGeom prst="rect">
              <a:avLst/>
            </a:prstGeom>
          </p:spPr>
        </p:pic>
        <p:pic>
          <p:nvPicPr>
            <p:cNvPr id="658" name="object 658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2439395" y="6099962"/>
              <a:ext cx="105765" cy="35852"/>
            </a:xfrm>
            <a:prstGeom prst="rect">
              <a:avLst/>
            </a:prstGeom>
          </p:spPr>
        </p:pic>
        <p:pic>
          <p:nvPicPr>
            <p:cNvPr id="659" name="object 659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9432887" y="6116764"/>
              <a:ext cx="98082" cy="33642"/>
            </a:xfrm>
            <a:prstGeom prst="rect">
              <a:avLst/>
            </a:prstGeom>
          </p:spPr>
        </p:pic>
        <p:pic>
          <p:nvPicPr>
            <p:cNvPr id="660" name="object 660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3677544" y="6051067"/>
              <a:ext cx="110172" cy="67525"/>
            </a:xfrm>
            <a:prstGeom prst="rect">
              <a:avLst/>
            </a:prstGeom>
          </p:spPr>
        </p:pic>
        <p:pic>
          <p:nvPicPr>
            <p:cNvPr id="661" name="object 661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9283649" y="6118733"/>
              <a:ext cx="91744" cy="31318"/>
            </a:xfrm>
            <a:prstGeom prst="rect">
              <a:avLst/>
            </a:prstGeom>
          </p:spPr>
        </p:pic>
        <p:pic>
          <p:nvPicPr>
            <p:cNvPr id="662" name="object 662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2594590" y="6100559"/>
              <a:ext cx="104178" cy="32702"/>
            </a:xfrm>
            <a:prstGeom prst="rect">
              <a:avLst/>
            </a:prstGeom>
          </p:spPr>
        </p:pic>
        <p:pic>
          <p:nvPicPr>
            <p:cNvPr id="663" name="object 663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2745809" y="6100445"/>
              <a:ext cx="96393" cy="31280"/>
            </a:xfrm>
            <a:prstGeom prst="rect">
              <a:avLst/>
            </a:prstGeom>
          </p:spPr>
        </p:pic>
        <p:pic>
          <p:nvPicPr>
            <p:cNvPr id="664" name="object 664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8193645" y="6081776"/>
              <a:ext cx="107530" cy="64515"/>
            </a:xfrm>
            <a:prstGeom prst="rect">
              <a:avLst/>
            </a:prstGeom>
          </p:spPr>
        </p:pic>
        <p:pic>
          <p:nvPicPr>
            <p:cNvPr id="665" name="object 66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9138222" y="6120739"/>
              <a:ext cx="85369" cy="28676"/>
            </a:xfrm>
            <a:prstGeom prst="rect">
              <a:avLst/>
            </a:prstGeom>
          </p:spPr>
        </p:pic>
        <p:pic>
          <p:nvPicPr>
            <p:cNvPr id="666" name="object 666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2901726" y="6100775"/>
              <a:ext cx="90030" cy="29006"/>
            </a:xfrm>
            <a:prstGeom prst="rect">
              <a:avLst/>
            </a:prstGeom>
          </p:spPr>
        </p:pic>
        <p:pic>
          <p:nvPicPr>
            <p:cNvPr id="667" name="object 667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8993099" y="6122657"/>
              <a:ext cx="78257" cy="25882"/>
            </a:xfrm>
            <a:prstGeom prst="rect">
              <a:avLst/>
            </a:prstGeom>
          </p:spPr>
        </p:pic>
        <p:pic>
          <p:nvPicPr>
            <p:cNvPr id="668" name="object 66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844826" y="6124562"/>
              <a:ext cx="70840" cy="23622"/>
            </a:xfrm>
            <a:prstGeom prst="rect">
              <a:avLst/>
            </a:prstGeom>
          </p:spPr>
        </p:pic>
        <p:pic>
          <p:nvPicPr>
            <p:cNvPr id="669" name="object 66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3056668" y="6101358"/>
              <a:ext cx="81280" cy="26200"/>
            </a:xfrm>
            <a:prstGeom prst="rect">
              <a:avLst/>
            </a:prstGeom>
          </p:spPr>
        </p:pic>
        <p:pic>
          <p:nvPicPr>
            <p:cNvPr id="670" name="object 670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3211720" y="6101816"/>
              <a:ext cx="78892" cy="22364"/>
            </a:xfrm>
            <a:prstGeom prst="rect">
              <a:avLst/>
            </a:prstGeom>
          </p:spPr>
        </p:pic>
        <p:pic>
          <p:nvPicPr>
            <p:cNvPr id="671" name="object 67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97239" y="6126391"/>
              <a:ext cx="68338" cy="22415"/>
            </a:xfrm>
            <a:prstGeom prst="rect">
              <a:avLst/>
            </a:prstGeom>
          </p:spPr>
        </p:pic>
        <p:pic>
          <p:nvPicPr>
            <p:cNvPr id="672" name="object 67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3366026" y="6102223"/>
              <a:ext cx="64160" cy="21272"/>
            </a:xfrm>
            <a:prstGeom prst="rect">
              <a:avLst/>
            </a:prstGeom>
          </p:spPr>
        </p:pic>
        <p:pic>
          <p:nvPicPr>
            <p:cNvPr id="673" name="object 67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548433" y="6128524"/>
              <a:ext cx="60439" cy="18745"/>
            </a:xfrm>
            <a:prstGeom prst="rect">
              <a:avLst/>
            </a:prstGeom>
          </p:spPr>
        </p:pic>
        <p:pic>
          <p:nvPicPr>
            <p:cNvPr id="674" name="object 674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1540895" y="6098374"/>
              <a:ext cx="264720" cy="106883"/>
            </a:xfrm>
            <a:prstGeom prst="rect">
              <a:avLst/>
            </a:prstGeom>
          </p:spPr>
        </p:pic>
        <p:pic>
          <p:nvPicPr>
            <p:cNvPr id="675" name="object 675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0174008" y="6107404"/>
              <a:ext cx="256755" cy="102958"/>
            </a:xfrm>
            <a:prstGeom prst="rect">
              <a:avLst/>
            </a:prstGeom>
          </p:spPr>
        </p:pic>
        <p:pic>
          <p:nvPicPr>
            <p:cNvPr id="676" name="object 67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519644" y="6102743"/>
              <a:ext cx="57988" cy="18503"/>
            </a:xfrm>
            <a:prstGeom prst="rect">
              <a:avLst/>
            </a:prstGeom>
          </p:spPr>
        </p:pic>
        <p:pic>
          <p:nvPicPr>
            <p:cNvPr id="677" name="object 67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404796" y="6130594"/>
              <a:ext cx="50418" cy="15557"/>
            </a:xfrm>
            <a:prstGeom prst="rect">
              <a:avLst/>
            </a:prstGeom>
          </p:spPr>
        </p:pic>
        <p:pic>
          <p:nvPicPr>
            <p:cNvPr id="678" name="object 67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3986813" y="6104470"/>
              <a:ext cx="34842" cy="10388"/>
            </a:xfrm>
            <a:prstGeom prst="rect">
              <a:avLst/>
            </a:prstGeom>
          </p:spPr>
        </p:pic>
        <p:pic>
          <p:nvPicPr>
            <p:cNvPr id="679" name="object 67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65516" y="6136868"/>
              <a:ext cx="27188" cy="8597"/>
            </a:xfrm>
            <a:prstGeom prst="rect">
              <a:avLst/>
            </a:prstGeom>
          </p:spPr>
        </p:pic>
        <p:pic>
          <p:nvPicPr>
            <p:cNvPr id="680" name="object 6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18894" y="6139091"/>
              <a:ext cx="18694" cy="5321"/>
            </a:xfrm>
            <a:prstGeom prst="rect">
              <a:avLst/>
            </a:prstGeom>
          </p:spPr>
        </p:pic>
        <p:pic>
          <p:nvPicPr>
            <p:cNvPr id="681" name="object 6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297432" y="6105347"/>
              <a:ext cx="19085" cy="5245"/>
            </a:xfrm>
            <a:prstGeom prst="rect">
              <a:avLst/>
            </a:prstGeom>
          </p:spPr>
        </p:pic>
        <p:pic>
          <p:nvPicPr>
            <p:cNvPr id="682" name="object 682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0456164" y="6159296"/>
              <a:ext cx="134124" cy="51650"/>
            </a:xfrm>
            <a:prstGeom prst="rect">
              <a:avLst/>
            </a:prstGeom>
          </p:spPr>
        </p:pic>
        <p:pic>
          <p:nvPicPr>
            <p:cNvPr id="683" name="object 683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0149382" y="6163106"/>
              <a:ext cx="124777" cy="46685"/>
            </a:xfrm>
            <a:prstGeom prst="rect">
              <a:avLst/>
            </a:prstGeom>
          </p:spPr>
        </p:pic>
        <p:pic>
          <p:nvPicPr>
            <p:cNvPr id="684" name="object 684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9842322" y="6166624"/>
              <a:ext cx="117500" cy="42570"/>
            </a:xfrm>
            <a:prstGeom prst="rect">
              <a:avLst/>
            </a:prstGeom>
          </p:spPr>
        </p:pic>
        <p:pic>
          <p:nvPicPr>
            <p:cNvPr id="685" name="object 68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2174015" y="6154648"/>
              <a:ext cx="117081" cy="42316"/>
            </a:xfrm>
            <a:prstGeom prst="rect">
              <a:avLst/>
            </a:prstGeom>
          </p:spPr>
        </p:pic>
        <p:pic>
          <p:nvPicPr>
            <p:cNvPr id="686" name="object 686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2328258" y="6155283"/>
              <a:ext cx="119176" cy="38468"/>
            </a:xfrm>
            <a:prstGeom prst="rect">
              <a:avLst/>
            </a:prstGeom>
          </p:spPr>
        </p:pic>
        <p:pic>
          <p:nvPicPr>
            <p:cNvPr id="687" name="object 68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9539884" y="6171018"/>
              <a:ext cx="101828" cy="37680"/>
            </a:xfrm>
            <a:prstGeom prst="rect">
              <a:avLst/>
            </a:prstGeom>
          </p:spPr>
        </p:pic>
        <p:pic>
          <p:nvPicPr>
            <p:cNvPr id="688" name="object 688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9689249" y="6168936"/>
              <a:ext cx="113728" cy="39090"/>
            </a:xfrm>
            <a:prstGeom prst="rect">
              <a:avLst/>
            </a:prstGeom>
          </p:spPr>
        </p:pic>
        <p:pic>
          <p:nvPicPr>
            <p:cNvPr id="689" name="object 689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2485624" y="6155537"/>
              <a:ext cx="109092" cy="37236"/>
            </a:xfrm>
            <a:prstGeom prst="rect">
              <a:avLst/>
            </a:prstGeom>
          </p:spPr>
        </p:pic>
        <p:pic>
          <p:nvPicPr>
            <p:cNvPr id="690" name="object 690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3761986" y="6103505"/>
              <a:ext cx="111213" cy="71653"/>
            </a:xfrm>
            <a:prstGeom prst="rect">
              <a:avLst/>
            </a:prstGeom>
          </p:spPr>
        </p:pic>
        <p:pic>
          <p:nvPicPr>
            <p:cNvPr id="691" name="object 691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9386049" y="6172822"/>
              <a:ext cx="100863" cy="34747"/>
            </a:xfrm>
            <a:prstGeom prst="rect">
              <a:avLst/>
            </a:prstGeom>
          </p:spPr>
        </p:pic>
        <p:pic>
          <p:nvPicPr>
            <p:cNvPr id="692" name="object 692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2646252" y="6155639"/>
              <a:ext cx="102603" cy="35509"/>
            </a:xfrm>
            <a:prstGeom prst="rect">
              <a:avLst/>
            </a:prstGeom>
          </p:spPr>
        </p:pic>
        <p:pic>
          <p:nvPicPr>
            <p:cNvPr id="693" name="object 69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8110855" y="6135027"/>
              <a:ext cx="107009" cy="68325"/>
            </a:xfrm>
            <a:prstGeom prst="rect">
              <a:avLst/>
            </a:prstGeom>
          </p:spPr>
        </p:pic>
        <p:pic>
          <p:nvPicPr>
            <p:cNvPr id="694" name="object 694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2803302" y="6156121"/>
              <a:ext cx="96189" cy="32981"/>
            </a:xfrm>
            <a:prstGeom prst="rect">
              <a:avLst/>
            </a:prstGeom>
          </p:spPr>
        </p:pic>
        <p:pic>
          <p:nvPicPr>
            <p:cNvPr id="695" name="object 695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9235376" y="6174511"/>
              <a:ext cx="91198" cy="33032"/>
            </a:xfrm>
            <a:prstGeom prst="rect">
              <a:avLst/>
            </a:prstGeom>
          </p:spPr>
        </p:pic>
        <p:pic>
          <p:nvPicPr>
            <p:cNvPr id="696" name="object 696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9082023" y="6176797"/>
              <a:ext cx="87756" cy="30175"/>
            </a:xfrm>
            <a:prstGeom prst="rect">
              <a:avLst/>
            </a:prstGeom>
          </p:spPr>
        </p:pic>
        <p:pic>
          <p:nvPicPr>
            <p:cNvPr id="697" name="object 69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4080769" y="6104763"/>
              <a:ext cx="85177" cy="66572"/>
            </a:xfrm>
            <a:prstGeom prst="rect">
              <a:avLst/>
            </a:prstGeom>
          </p:spPr>
        </p:pic>
        <p:pic>
          <p:nvPicPr>
            <p:cNvPr id="698" name="object 698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0598366" y="6157747"/>
              <a:ext cx="145833" cy="115861"/>
            </a:xfrm>
            <a:prstGeom prst="rect">
              <a:avLst/>
            </a:prstGeom>
          </p:spPr>
        </p:pic>
        <p:pic>
          <p:nvPicPr>
            <p:cNvPr id="699" name="object 699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932087" y="6178638"/>
              <a:ext cx="81025" cy="27876"/>
            </a:xfrm>
            <a:prstGeom prst="rect">
              <a:avLst/>
            </a:prstGeom>
          </p:spPr>
        </p:pic>
        <p:pic>
          <p:nvPicPr>
            <p:cNvPr id="700" name="object 70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2960388" y="6156794"/>
              <a:ext cx="96313" cy="29895"/>
            </a:xfrm>
            <a:prstGeom prst="rect">
              <a:avLst/>
            </a:prstGeom>
          </p:spPr>
        </p:pic>
        <p:pic>
          <p:nvPicPr>
            <p:cNvPr id="701" name="object 701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13118997" y="6156985"/>
              <a:ext cx="89522" cy="27228"/>
            </a:xfrm>
            <a:prstGeom prst="rect">
              <a:avLst/>
            </a:prstGeom>
          </p:spPr>
        </p:pic>
        <p:pic>
          <p:nvPicPr>
            <p:cNvPr id="702" name="object 702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779713" y="6180582"/>
              <a:ext cx="73253" cy="25120"/>
            </a:xfrm>
            <a:prstGeom prst="rect">
              <a:avLst/>
            </a:prstGeom>
          </p:spPr>
        </p:pic>
        <p:pic>
          <p:nvPicPr>
            <p:cNvPr id="703" name="object 703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8627292" y="6182486"/>
              <a:ext cx="71001" cy="23875"/>
            </a:xfrm>
            <a:prstGeom prst="rect">
              <a:avLst/>
            </a:prstGeom>
          </p:spPr>
        </p:pic>
        <p:pic>
          <p:nvPicPr>
            <p:cNvPr id="704" name="object 70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3281468" y="6157341"/>
              <a:ext cx="79857" cy="24828"/>
            </a:xfrm>
            <a:prstGeom prst="rect">
              <a:avLst/>
            </a:prstGeom>
          </p:spPr>
        </p:pic>
        <p:pic>
          <p:nvPicPr>
            <p:cNvPr id="705" name="object 70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3437895" y="6157645"/>
              <a:ext cx="67398" cy="23609"/>
            </a:xfrm>
            <a:prstGeom prst="rect">
              <a:avLst/>
            </a:prstGeom>
          </p:spPr>
        </p:pic>
        <p:pic>
          <p:nvPicPr>
            <p:cNvPr id="706" name="object 7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477033" y="6184912"/>
              <a:ext cx="57594" cy="19494"/>
            </a:xfrm>
            <a:prstGeom prst="rect">
              <a:avLst/>
            </a:prstGeom>
          </p:spPr>
        </p:pic>
        <p:pic>
          <p:nvPicPr>
            <p:cNvPr id="707" name="object 70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599173" y="6158331"/>
              <a:ext cx="60096" cy="19672"/>
            </a:xfrm>
            <a:prstGeom prst="rect">
              <a:avLst/>
            </a:prstGeom>
          </p:spPr>
        </p:pic>
        <p:pic>
          <p:nvPicPr>
            <p:cNvPr id="708" name="object 70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25992" y="6186919"/>
              <a:ext cx="52247" cy="16535"/>
            </a:xfrm>
            <a:prstGeom prst="rect">
              <a:avLst/>
            </a:prstGeom>
          </p:spPr>
        </p:pic>
        <p:pic>
          <p:nvPicPr>
            <p:cNvPr id="709" name="object 70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73098" y="6193485"/>
              <a:ext cx="28397" cy="9143"/>
            </a:xfrm>
            <a:prstGeom prst="rect">
              <a:avLst/>
            </a:prstGeom>
          </p:spPr>
        </p:pic>
        <p:pic>
          <p:nvPicPr>
            <p:cNvPr id="710" name="object 71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239455" y="6160553"/>
              <a:ext cx="26397" cy="8991"/>
            </a:xfrm>
            <a:prstGeom prst="rect">
              <a:avLst/>
            </a:prstGeom>
          </p:spPr>
        </p:pic>
        <p:pic>
          <p:nvPicPr>
            <p:cNvPr id="711" name="object 7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22019" y="6195834"/>
              <a:ext cx="19316" cy="5664"/>
            </a:xfrm>
            <a:prstGeom prst="rect">
              <a:avLst/>
            </a:prstGeom>
          </p:spPr>
        </p:pic>
        <p:pic>
          <p:nvPicPr>
            <p:cNvPr id="712" name="object 7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401241" y="6161253"/>
              <a:ext cx="19774" cy="5549"/>
            </a:xfrm>
            <a:prstGeom prst="rect">
              <a:avLst/>
            </a:prstGeom>
          </p:spPr>
        </p:pic>
        <p:pic>
          <p:nvPicPr>
            <p:cNvPr id="713" name="object 713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10123957" y="6223761"/>
              <a:ext cx="125958" cy="49237"/>
            </a:xfrm>
            <a:prstGeom prst="rect">
              <a:avLst/>
            </a:prstGeom>
          </p:spPr>
        </p:pic>
        <p:pic>
          <p:nvPicPr>
            <p:cNvPr id="714" name="object 714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1888203" y="6214757"/>
              <a:ext cx="129247" cy="49047"/>
            </a:xfrm>
            <a:prstGeom prst="rect">
              <a:avLst/>
            </a:prstGeom>
          </p:spPr>
        </p:pic>
        <p:pic>
          <p:nvPicPr>
            <p:cNvPr id="715" name="object 71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9966401" y="6225679"/>
              <a:ext cx="124409" cy="46355"/>
            </a:xfrm>
            <a:prstGeom prst="rect">
              <a:avLst/>
            </a:prstGeom>
          </p:spPr>
        </p:pic>
        <p:pic>
          <p:nvPicPr>
            <p:cNvPr id="716" name="object 716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12048426" y="6215050"/>
              <a:ext cx="126276" cy="46113"/>
            </a:xfrm>
            <a:prstGeom prst="rect">
              <a:avLst/>
            </a:prstGeom>
          </p:spPr>
        </p:pic>
        <p:pic>
          <p:nvPicPr>
            <p:cNvPr id="717" name="object 717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9806558" y="6227407"/>
              <a:ext cx="119252" cy="44780"/>
            </a:xfrm>
            <a:prstGeom prst="rect">
              <a:avLst/>
            </a:prstGeom>
          </p:spPr>
        </p:pic>
        <p:pic>
          <p:nvPicPr>
            <p:cNvPr id="718" name="object 718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2214352" y="6215126"/>
              <a:ext cx="119773" cy="44526"/>
            </a:xfrm>
            <a:prstGeom prst="rect">
              <a:avLst/>
            </a:prstGeom>
          </p:spPr>
        </p:pic>
        <p:pic>
          <p:nvPicPr>
            <p:cNvPr id="719" name="object 719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9649714" y="6229603"/>
              <a:ext cx="113068" cy="43408"/>
            </a:xfrm>
            <a:prstGeom prst="rect">
              <a:avLst/>
            </a:prstGeom>
          </p:spPr>
        </p:pic>
        <p:pic>
          <p:nvPicPr>
            <p:cNvPr id="720" name="object 720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2376633" y="6215405"/>
              <a:ext cx="109943" cy="42341"/>
            </a:xfrm>
            <a:prstGeom prst="rect">
              <a:avLst/>
            </a:prstGeom>
          </p:spPr>
        </p:pic>
        <p:pic>
          <p:nvPicPr>
            <p:cNvPr id="721" name="object 721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9493580" y="6231800"/>
              <a:ext cx="105283" cy="39217"/>
            </a:xfrm>
            <a:prstGeom prst="rect">
              <a:avLst/>
            </a:prstGeom>
          </p:spPr>
        </p:pic>
        <p:pic>
          <p:nvPicPr>
            <p:cNvPr id="722" name="object 722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3852411" y="6159207"/>
              <a:ext cx="111669" cy="77266"/>
            </a:xfrm>
            <a:prstGeom prst="rect">
              <a:avLst/>
            </a:prstGeom>
          </p:spPr>
        </p:pic>
        <p:pic>
          <p:nvPicPr>
            <p:cNvPr id="723" name="object 723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2538342" y="6216269"/>
              <a:ext cx="109702" cy="38912"/>
            </a:xfrm>
            <a:prstGeom prst="rect">
              <a:avLst/>
            </a:prstGeom>
          </p:spPr>
        </p:pic>
        <p:pic>
          <p:nvPicPr>
            <p:cNvPr id="724" name="object 724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2702642" y="6216484"/>
              <a:ext cx="105244" cy="35890"/>
            </a:xfrm>
            <a:prstGeom prst="rect">
              <a:avLst/>
            </a:prstGeom>
          </p:spPr>
        </p:pic>
        <p:pic>
          <p:nvPicPr>
            <p:cNvPr id="725" name="object 725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1561204" y="6153708"/>
              <a:ext cx="326631" cy="178765"/>
            </a:xfrm>
            <a:prstGeom prst="rect">
              <a:avLst/>
            </a:prstGeom>
          </p:spPr>
        </p:pic>
        <p:pic>
          <p:nvPicPr>
            <p:cNvPr id="726" name="object 726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9333534" y="6233782"/>
              <a:ext cx="104609" cy="35826"/>
            </a:xfrm>
            <a:prstGeom prst="rect">
              <a:avLst/>
            </a:prstGeom>
          </p:spPr>
        </p:pic>
        <p:pic>
          <p:nvPicPr>
            <p:cNvPr id="727" name="object 727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8022945" y="6191580"/>
              <a:ext cx="105804" cy="74193"/>
            </a:xfrm>
            <a:prstGeom prst="rect">
              <a:avLst/>
            </a:prstGeom>
          </p:spPr>
        </p:pic>
        <p:pic>
          <p:nvPicPr>
            <p:cNvPr id="728" name="object 728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12864008" y="6217030"/>
              <a:ext cx="99847" cy="34277"/>
            </a:xfrm>
            <a:prstGeom prst="rect">
              <a:avLst/>
            </a:prstGeom>
          </p:spPr>
        </p:pic>
        <p:pic>
          <p:nvPicPr>
            <p:cNvPr id="729" name="object 729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9021064" y="6237935"/>
              <a:ext cx="90563" cy="31635"/>
            </a:xfrm>
            <a:prstGeom prst="rect">
              <a:avLst/>
            </a:prstGeom>
          </p:spPr>
        </p:pic>
        <p:pic>
          <p:nvPicPr>
            <p:cNvPr id="730" name="object 730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13031038" y="6217373"/>
              <a:ext cx="91224" cy="31407"/>
            </a:xfrm>
            <a:prstGeom prst="rect">
              <a:avLst/>
            </a:prstGeom>
          </p:spPr>
        </p:pic>
        <p:pic>
          <p:nvPicPr>
            <p:cNvPr id="731" name="object 731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8866809" y="6240170"/>
              <a:ext cx="82892" cy="28524"/>
            </a:xfrm>
            <a:prstGeom prst="rect">
              <a:avLst/>
            </a:prstGeom>
          </p:spPr>
        </p:pic>
        <p:pic>
          <p:nvPicPr>
            <p:cNvPr id="732" name="object 732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3193586" y="6218021"/>
              <a:ext cx="85471" cy="28244"/>
            </a:xfrm>
            <a:prstGeom prst="rect">
              <a:avLst/>
            </a:prstGeom>
          </p:spPr>
        </p:pic>
        <p:pic>
          <p:nvPicPr>
            <p:cNvPr id="733" name="object 733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8707792" y="6242430"/>
              <a:ext cx="77533" cy="25425"/>
            </a:xfrm>
            <a:prstGeom prst="rect">
              <a:avLst/>
            </a:prstGeom>
          </p:spPr>
        </p:pic>
        <p:pic>
          <p:nvPicPr>
            <p:cNvPr id="734" name="object 734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11249406" y="6214376"/>
              <a:ext cx="290029" cy="119747"/>
            </a:xfrm>
            <a:prstGeom prst="rect">
              <a:avLst/>
            </a:prstGeom>
          </p:spPr>
        </p:pic>
        <p:pic>
          <p:nvPicPr>
            <p:cNvPr id="735" name="object 735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3357592" y="6217754"/>
              <a:ext cx="83057" cy="26504"/>
            </a:xfrm>
            <a:prstGeom prst="rect">
              <a:avLst/>
            </a:prstGeom>
          </p:spPr>
        </p:pic>
        <p:pic>
          <p:nvPicPr>
            <p:cNvPr id="736" name="object 736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8551773" y="6244501"/>
              <a:ext cx="68554" cy="24079"/>
            </a:xfrm>
            <a:prstGeom prst="rect">
              <a:avLst/>
            </a:prstGeom>
          </p:spPr>
        </p:pic>
        <p:pic>
          <p:nvPicPr>
            <p:cNvPr id="737" name="object 737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10424045" y="6220116"/>
              <a:ext cx="150914" cy="117348"/>
            </a:xfrm>
            <a:prstGeom prst="rect">
              <a:avLst/>
            </a:prstGeom>
          </p:spPr>
        </p:pic>
        <p:pic>
          <p:nvPicPr>
            <p:cNvPr id="738" name="object 738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3519227" y="6218173"/>
              <a:ext cx="70015" cy="25120"/>
            </a:xfrm>
            <a:prstGeom prst="rect">
              <a:avLst/>
            </a:prstGeom>
          </p:spPr>
        </p:pic>
        <p:pic>
          <p:nvPicPr>
            <p:cNvPr id="739" name="object 739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0258108" y="6221984"/>
              <a:ext cx="151274" cy="115595"/>
            </a:xfrm>
            <a:prstGeom prst="rect">
              <a:avLst/>
            </a:prstGeom>
          </p:spPr>
        </p:pic>
        <p:pic>
          <p:nvPicPr>
            <p:cNvPr id="740" name="object 74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97050" y="6246748"/>
              <a:ext cx="59016" cy="20116"/>
            </a:xfrm>
            <a:prstGeom prst="rect">
              <a:avLst/>
            </a:prstGeom>
          </p:spPr>
        </p:pic>
        <p:pic>
          <p:nvPicPr>
            <p:cNvPr id="741" name="object 7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41550" y="6248780"/>
              <a:ext cx="52489" cy="16725"/>
            </a:xfrm>
            <a:prstGeom prst="rect">
              <a:avLst/>
            </a:prstGeom>
          </p:spPr>
        </p:pic>
        <p:pic>
          <p:nvPicPr>
            <p:cNvPr id="742" name="object 742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3684643" y="6218999"/>
              <a:ext cx="66344" cy="20561"/>
            </a:xfrm>
            <a:prstGeom prst="rect">
              <a:avLst/>
            </a:prstGeom>
          </p:spPr>
        </p:pic>
        <p:pic>
          <p:nvPicPr>
            <p:cNvPr id="743" name="object 7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72386" y="6255207"/>
              <a:ext cx="29461" cy="9715"/>
            </a:xfrm>
            <a:prstGeom prst="rect">
              <a:avLst/>
            </a:prstGeom>
          </p:spPr>
        </p:pic>
        <p:pic>
          <p:nvPicPr>
            <p:cNvPr id="744" name="object 7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47139" y="6221412"/>
              <a:ext cx="27682" cy="9563"/>
            </a:xfrm>
            <a:prstGeom prst="rect">
              <a:avLst/>
            </a:prstGeom>
          </p:spPr>
        </p:pic>
        <p:pic>
          <p:nvPicPr>
            <p:cNvPr id="745" name="object 7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16444" y="6257671"/>
              <a:ext cx="20218" cy="6007"/>
            </a:xfrm>
            <a:prstGeom prst="rect">
              <a:avLst/>
            </a:prstGeom>
          </p:spPr>
        </p:pic>
        <p:pic>
          <p:nvPicPr>
            <p:cNvPr id="746" name="object 746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0588307" y="6281725"/>
              <a:ext cx="138582" cy="56324"/>
            </a:xfrm>
            <a:prstGeom prst="rect">
              <a:avLst/>
            </a:prstGeom>
          </p:spPr>
        </p:pic>
        <p:pic>
          <p:nvPicPr>
            <p:cNvPr id="747" name="object 7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514220" y="6222162"/>
              <a:ext cx="20680" cy="5943"/>
            </a:xfrm>
            <a:prstGeom prst="rect">
              <a:avLst/>
            </a:prstGeom>
          </p:spPr>
        </p:pic>
        <p:pic>
          <p:nvPicPr>
            <p:cNvPr id="748" name="object 748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1074808" y="6153429"/>
              <a:ext cx="519860" cy="324790"/>
            </a:xfrm>
            <a:prstGeom prst="rect">
              <a:avLst/>
            </a:prstGeom>
          </p:spPr>
        </p:pic>
        <p:pic>
          <p:nvPicPr>
            <p:cNvPr id="749" name="object 749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0748822" y="6215672"/>
              <a:ext cx="313867" cy="192658"/>
            </a:xfrm>
            <a:prstGeom prst="rect">
              <a:avLst/>
            </a:prstGeom>
          </p:spPr>
        </p:pic>
        <p:pic>
          <p:nvPicPr>
            <p:cNvPr id="750" name="object 750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9119756" y="6236118"/>
              <a:ext cx="151968" cy="98742"/>
            </a:xfrm>
            <a:prstGeom prst="rect">
              <a:avLst/>
            </a:prstGeom>
          </p:spPr>
        </p:pic>
        <p:pic>
          <p:nvPicPr>
            <p:cNvPr id="751" name="object 751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1414937" y="6277609"/>
              <a:ext cx="138506" cy="56210"/>
            </a:xfrm>
            <a:prstGeom prst="rect">
              <a:avLst/>
            </a:prstGeom>
          </p:spPr>
        </p:pic>
        <p:pic>
          <p:nvPicPr>
            <p:cNvPr id="752" name="object 752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1918580" y="6276937"/>
              <a:ext cx="133311" cy="51435"/>
            </a:xfrm>
            <a:prstGeom prst="rect">
              <a:avLst/>
            </a:prstGeom>
          </p:spPr>
        </p:pic>
        <p:pic>
          <p:nvPicPr>
            <p:cNvPr id="753" name="object 753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0100475" y="6287186"/>
              <a:ext cx="123659" cy="50787"/>
            </a:xfrm>
            <a:prstGeom prst="rect">
              <a:avLst/>
            </a:prstGeom>
          </p:spPr>
        </p:pic>
        <p:pic>
          <p:nvPicPr>
            <p:cNvPr id="754" name="object 754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9769423" y="6291440"/>
              <a:ext cx="124205" cy="44005"/>
            </a:xfrm>
            <a:prstGeom prst="rect">
              <a:avLst/>
            </a:prstGeom>
          </p:spPr>
        </p:pic>
        <p:pic>
          <p:nvPicPr>
            <p:cNvPr id="755" name="object 755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12086526" y="6278562"/>
              <a:ext cx="127050" cy="48120"/>
            </a:xfrm>
            <a:prstGeom prst="rect">
              <a:avLst/>
            </a:prstGeom>
          </p:spPr>
        </p:pic>
        <p:pic>
          <p:nvPicPr>
            <p:cNvPr id="756" name="object 756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9936200" y="6288963"/>
              <a:ext cx="125044" cy="48412"/>
            </a:xfrm>
            <a:prstGeom prst="rect">
              <a:avLst/>
            </a:prstGeom>
          </p:spPr>
        </p:pic>
        <p:pic>
          <p:nvPicPr>
            <p:cNvPr id="757" name="object 757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2257927" y="6278499"/>
              <a:ext cx="118869" cy="46075"/>
            </a:xfrm>
            <a:prstGeom prst="rect">
              <a:avLst/>
            </a:prstGeom>
          </p:spPr>
        </p:pic>
        <p:pic>
          <p:nvPicPr>
            <p:cNvPr id="758" name="object 758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9609188" y="6293027"/>
              <a:ext cx="115061" cy="43675"/>
            </a:xfrm>
            <a:prstGeom prst="rect">
              <a:avLst/>
            </a:prstGeom>
          </p:spPr>
        </p:pic>
        <p:pic>
          <p:nvPicPr>
            <p:cNvPr id="759" name="object 759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2424118" y="6278765"/>
              <a:ext cx="116255" cy="43383"/>
            </a:xfrm>
            <a:prstGeom prst="rect">
              <a:avLst/>
            </a:prstGeom>
          </p:spPr>
        </p:pic>
        <p:pic>
          <p:nvPicPr>
            <p:cNvPr id="760" name="object 760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9445142" y="6295580"/>
              <a:ext cx="110731" cy="39852"/>
            </a:xfrm>
            <a:prstGeom prst="rect">
              <a:avLst/>
            </a:prstGeom>
          </p:spPr>
        </p:pic>
        <p:pic>
          <p:nvPicPr>
            <p:cNvPr id="761" name="object 761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2591617" y="6278918"/>
              <a:ext cx="109448" cy="41554"/>
            </a:xfrm>
            <a:prstGeom prst="rect">
              <a:avLst/>
            </a:prstGeom>
          </p:spPr>
        </p:pic>
        <p:pic>
          <p:nvPicPr>
            <p:cNvPr id="762" name="object 762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3948206" y="6220244"/>
              <a:ext cx="113131" cy="80606"/>
            </a:xfrm>
            <a:prstGeom prst="rect">
              <a:avLst/>
            </a:prstGeom>
          </p:spPr>
        </p:pic>
        <p:pic>
          <p:nvPicPr>
            <p:cNvPr id="763" name="object 763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7927111" y="6253200"/>
              <a:ext cx="105651" cy="76745"/>
            </a:xfrm>
            <a:prstGeom prst="rect">
              <a:avLst/>
            </a:prstGeom>
          </p:spPr>
        </p:pic>
        <p:pic>
          <p:nvPicPr>
            <p:cNvPr id="764" name="object 764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9283610" y="6297485"/>
              <a:ext cx="107568" cy="37617"/>
            </a:xfrm>
            <a:prstGeom prst="rect">
              <a:avLst/>
            </a:prstGeom>
          </p:spPr>
        </p:pic>
        <p:pic>
          <p:nvPicPr>
            <p:cNvPr id="765" name="object 765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12761962" y="6279794"/>
              <a:ext cx="109524" cy="37376"/>
            </a:xfrm>
            <a:prstGeom prst="rect">
              <a:avLst/>
            </a:prstGeom>
          </p:spPr>
        </p:pic>
        <p:pic>
          <p:nvPicPr>
            <p:cNvPr id="766" name="object 766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4118145" y="6221044"/>
              <a:ext cx="102971" cy="77837"/>
            </a:xfrm>
            <a:prstGeom prst="rect">
              <a:avLst/>
            </a:prstGeom>
          </p:spPr>
        </p:pic>
        <p:pic>
          <p:nvPicPr>
            <p:cNvPr id="767" name="object 767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12928599" y="6280035"/>
              <a:ext cx="99250" cy="35140"/>
            </a:xfrm>
            <a:prstGeom prst="rect">
              <a:avLst/>
            </a:prstGeom>
          </p:spPr>
        </p:pic>
        <p:pic>
          <p:nvPicPr>
            <p:cNvPr id="768" name="object 768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8959836" y="6301905"/>
              <a:ext cx="89623" cy="31978"/>
            </a:xfrm>
            <a:prstGeom prst="rect">
              <a:avLst/>
            </a:prstGeom>
          </p:spPr>
        </p:pic>
        <p:pic>
          <p:nvPicPr>
            <p:cNvPr id="769" name="object 769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3102881" y="6280822"/>
              <a:ext cx="89674" cy="31737"/>
            </a:xfrm>
            <a:prstGeom prst="rect">
              <a:avLst/>
            </a:prstGeom>
          </p:spPr>
        </p:pic>
        <p:pic>
          <p:nvPicPr>
            <p:cNvPr id="770" name="object 770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13268540" y="6281343"/>
              <a:ext cx="84531" cy="29413"/>
            </a:xfrm>
            <a:prstGeom prst="rect">
              <a:avLst/>
            </a:prstGeom>
          </p:spPr>
        </p:pic>
        <p:pic>
          <p:nvPicPr>
            <p:cNvPr id="771" name="object 771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8636241" y="6306604"/>
              <a:ext cx="72923" cy="26771"/>
            </a:xfrm>
            <a:prstGeom prst="rect">
              <a:avLst/>
            </a:prstGeom>
          </p:spPr>
        </p:pic>
        <p:pic>
          <p:nvPicPr>
            <p:cNvPr id="772" name="object 772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8798408" y="6304051"/>
              <a:ext cx="83172" cy="28917"/>
            </a:xfrm>
            <a:prstGeom prst="rect">
              <a:avLst/>
            </a:prstGeom>
          </p:spPr>
        </p:pic>
        <p:pic>
          <p:nvPicPr>
            <p:cNvPr id="773" name="object 773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3438530" y="6282131"/>
              <a:ext cx="82080" cy="26466"/>
            </a:xfrm>
            <a:prstGeom prst="rect">
              <a:avLst/>
            </a:prstGeom>
          </p:spPr>
        </p:pic>
        <p:pic>
          <p:nvPicPr>
            <p:cNvPr id="774" name="object 774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8477174" y="6308762"/>
              <a:ext cx="67856" cy="23685"/>
            </a:xfrm>
            <a:prstGeom prst="rect">
              <a:avLst/>
            </a:prstGeom>
          </p:spPr>
        </p:pic>
        <p:pic>
          <p:nvPicPr>
            <p:cNvPr id="775" name="object 775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3606551" y="6282106"/>
              <a:ext cx="76885" cy="23825"/>
            </a:xfrm>
            <a:prstGeom prst="rect">
              <a:avLst/>
            </a:prstGeom>
          </p:spPr>
        </p:pic>
        <p:pic>
          <p:nvPicPr>
            <p:cNvPr id="776" name="object 7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12747" y="6310617"/>
              <a:ext cx="61264" cy="21437"/>
            </a:xfrm>
            <a:prstGeom prst="rect">
              <a:avLst/>
            </a:prstGeom>
          </p:spPr>
        </p:pic>
        <p:pic>
          <p:nvPicPr>
            <p:cNvPr id="777" name="object 7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775829" y="6282740"/>
              <a:ext cx="68097" cy="21209"/>
            </a:xfrm>
            <a:prstGeom prst="rect">
              <a:avLst/>
            </a:prstGeom>
          </p:spPr>
        </p:pic>
        <p:pic>
          <p:nvPicPr>
            <p:cNvPr id="778" name="object 778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152156" y="6312738"/>
              <a:ext cx="54495" cy="17907"/>
            </a:xfrm>
            <a:prstGeom prst="rect">
              <a:avLst/>
            </a:prstGeom>
          </p:spPr>
        </p:pic>
        <p:pic>
          <p:nvPicPr>
            <p:cNvPr id="779" name="object 779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7829702" y="6317856"/>
              <a:ext cx="30302" cy="11544"/>
            </a:xfrm>
            <a:prstGeom prst="rect">
              <a:avLst/>
            </a:prstGeom>
          </p:spPr>
        </p:pic>
        <p:pic>
          <p:nvPicPr>
            <p:cNvPr id="780" name="object 78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290102" y="6284404"/>
              <a:ext cx="39515" cy="12560"/>
            </a:xfrm>
            <a:prstGeom prst="rect">
              <a:avLst/>
            </a:prstGeom>
          </p:spPr>
        </p:pic>
        <p:pic>
          <p:nvPicPr>
            <p:cNvPr id="781" name="object 78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69974" y="6320192"/>
              <a:ext cx="27317" cy="9207"/>
            </a:xfrm>
            <a:prstGeom prst="rect">
              <a:avLst/>
            </a:prstGeom>
          </p:spPr>
        </p:pic>
        <p:pic>
          <p:nvPicPr>
            <p:cNvPr id="782" name="object 78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459342" y="6284798"/>
              <a:ext cx="28905" cy="10210"/>
            </a:xfrm>
            <a:prstGeom prst="rect">
              <a:avLst/>
            </a:prstGeom>
          </p:spPr>
        </p:pic>
        <p:pic>
          <p:nvPicPr>
            <p:cNvPr id="783" name="object 7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632165" y="6285636"/>
              <a:ext cx="21513" cy="6337"/>
            </a:xfrm>
            <a:prstGeom prst="rect">
              <a:avLst/>
            </a:prstGeom>
          </p:spPr>
        </p:pic>
        <p:pic>
          <p:nvPicPr>
            <p:cNvPr id="784" name="object 784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0411358" y="6353289"/>
              <a:ext cx="132575" cy="56235"/>
            </a:xfrm>
            <a:prstGeom prst="rect">
              <a:avLst/>
            </a:prstGeom>
          </p:spPr>
        </p:pic>
        <p:pic>
          <p:nvPicPr>
            <p:cNvPr id="785" name="object 785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0578324" y="6351816"/>
              <a:ext cx="136740" cy="56908"/>
            </a:xfrm>
            <a:prstGeom prst="rect">
              <a:avLst/>
            </a:prstGeom>
          </p:spPr>
        </p:pic>
        <p:pic>
          <p:nvPicPr>
            <p:cNvPr id="786" name="object 786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11609958" y="6347256"/>
              <a:ext cx="136588" cy="56083"/>
            </a:xfrm>
            <a:prstGeom prst="rect">
              <a:avLst/>
            </a:prstGeom>
          </p:spPr>
        </p:pic>
        <p:pic>
          <p:nvPicPr>
            <p:cNvPr id="787" name="object 787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10240746" y="6354978"/>
              <a:ext cx="127114" cy="54343"/>
            </a:xfrm>
            <a:prstGeom prst="rect">
              <a:avLst/>
            </a:prstGeom>
          </p:spPr>
        </p:pic>
        <p:pic>
          <p:nvPicPr>
            <p:cNvPr id="788" name="object 788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1779046" y="6346063"/>
              <a:ext cx="136766" cy="55156"/>
            </a:xfrm>
            <a:prstGeom prst="rect">
              <a:avLst/>
            </a:prstGeom>
          </p:spPr>
        </p:pic>
        <p:pic>
          <p:nvPicPr>
            <p:cNvPr id="789" name="object 789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1954154" y="6347294"/>
              <a:ext cx="135699" cy="51015"/>
            </a:xfrm>
            <a:prstGeom prst="rect">
              <a:avLst/>
            </a:prstGeom>
          </p:spPr>
        </p:pic>
        <p:pic>
          <p:nvPicPr>
            <p:cNvPr id="790" name="object 790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9904971" y="6358763"/>
              <a:ext cx="119849" cy="49949"/>
            </a:xfrm>
            <a:prstGeom prst="rect">
              <a:avLst/>
            </a:prstGeom>
          </p:spPr>
        </p:pic>
        <p:pic>
          <p:nvPicPr>
            <p:cNvPr id="791" name="object 791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0069474" y="6357327"/>
              <a:ext cx="129476" cy="51790"/>
            </a:xfrm>
            <a:prstGeom prst="rect">
              <a:avLst/>
            </a:prstGeom>
          </p:spPr>
        </p:pic>
        <p:pic>
          <p:nvPicPr>
            <p:cNvPr id="792" name="object 792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2128500" y="6347447"/>
              <a:ext cx="127038" cy="49530"/>
            </a:xfrm>
            <a:prstGeom prst="rect">
              <a:avLst/>
            </a:prstGeom>
          </p:spPr>
        </p:pic>
        <p:pic>
          <p:nvPicPr>
            <p:cNvPr id="793" name="object 793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9731692" y="6360604"/>
              <a:ext cx="118948" cy="47802"/>
            </a:xfrm>
            <a:prstGeom prst="rect">
              <a:avLst/>
            </a:prstGeom>
          </p:spPr>
        </p:pic>
        <p:pic>
          <p:nvPicPr>
            <p:cNvPr id="794" name="object 794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2305893" y="6347879"/>
              <a:ext cx="120040" cy="47218"/>
            </a:xfrm>
            <a:prstGeom prst="rect">
              <a:avLst/>
            </a:prstGeom>
          </p:spPr>
        </p:pic>
        <p:pic>
          <p:nvPicPr>
            <p:cNvPr id="795" name="object 795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9391713" y="6365151"/>
              <a:ext cx="112483" cy="41325"/>
            </a:xfrm>
            <a:prstGeom prst="rect">
              <a:avLst/>
            </a:prstGeom>
          </p:spPr>
        </p:pic>
        <p:pic>
          <p:nvPicPr>
            <p:cNvPr id="796" name="object 796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9566453" y="6363118"/>
              <a:ext cx="112242" cy="44691"/>
            </a:xfrm>
            <a:prstGeom prst="rect">
              <a:avLst/>
            </a:prstGeom>
          </p:spPr>
        </p:pic>
        <p:pic>
          <p:nvPicPr>
            <p:cNvPr id="797" name="object 797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2478410" y="6348425"/>
              <a:ext cx="116941" cy="44462"/>
            </a:xfrm>
            <a:prstGeom prst="rect">
              <a:avLst/>
            </a:prstGeom>
          </p:spPr>
        </p:pic>
        <p:pic>
          <p:nvPicPr>
            <p:cNvPr id="798" name="object 798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2649835" y="6348501"/>
              <a:ext cx="112394" cy="42036"/>
            </a:xfrm>
            <a:prstGeom prst="rect">
              <a:avLst/>
            </a:prstGeom>
          </p:spPr>
        </p:pic>
        <p:pic>
          <p:nvPicPr>
            <p:cNvPr id="799" name="object 799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9228302" y="6367564"/>
              <a:ext cx="98869" cy="39509"/>
            </a:xfrm>
            <a:prstGeom prst="rect">
              <a:avLst/>
            </a:prstGeom>
          </p:spPr>
        </p:pic>
        <p:pic>
          <p:nvPicPr>
            <p:cNvPr id="800" name="object 800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12826911" y="6348666"/>
              <a:ext cx="102311" cy="39890"/>
            </a:xfrm>
            <a:prstGeom prst="rect">
              <a:avLst/>
            </a:prstGeom>
          </p:spPr>
        </p:pic>
        <p:pic>
          <p:nvPicPr>
            <p:cNvPr id="801" name="object 801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9056941" y="6369507"/>
              <a:ext cx="96913" cy="36791"/>
            </a:xfrm>
            <a:prstGeom prst="rect">
              <a:avLst/>
            </a:prstGeom>
          </p:spPr>
        </p:pic>
        <p:pic>
          <p:nvPicPr>
            <p:cNvPr id="802" name="object 802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2995820" y="6349593"/>
              <a:ext cx="106819" cy="36487"/>
            </a:xfrm>
            <a:prstGeom prst="rect">
              <a:avLst/>
            </a:prstGeom>
          </p:spPr>
        </p:pic>
        <p:pic>
          <p:nvPicPr>
            <p:cNvPr id="803" name="object 803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8891905" y="6371615"/>
              <a:ext cx="89395" cy="33477"/>
            </a:xfrm>
            <a:prstGeom prst="rect">
              <a:avLst/>
            </a:prstGeom>
          </p:spPr>
        </p:pic>
        <p:pic>
          <p:nvPicPr>
            <p:cNvPr id="804" name="object 804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3175043" y="6349962"/>
              <a:ext cx="99288" cy="33147"/>
            </a:xfrm>
            <a:prstGeom prst="rect">
              <a:avLst/>
            </a:prstGeom>
          </p:spPr>
        </p:pic>
        <p:pic>
          <p:nvPicPr>
            <p:cNvPr id="805" name="object 805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8727110" y="6373914"/>
              <a:ext cx="81127" cy="30568"/>
            </a:xfrm>
            <a:prstGeom prst="rect">
              <a:avLst/>
            </a:prstGeom>
          </p:spPr>
        </p:pic>
        <p:pic>
          <p:nvPicPr>
            <p:cNvPr id="806" name="object 806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13350492" y="6350393"/>
              <a:ext cx="90830" cy="28981"/>
            </a:xfrm>
            <a:prstGeom prst="rect">
              <a:avLst/>
            </a:prstGeom>
          </p:spPr>
        </p:pic>
        <p:pic>
          <p:nvPicPr>
            <p:cNvPr id="807" name="object 807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8554529" y="6376161"/>
              <a:ext cx="79006" cy="28981"/>
            </a:xfrm>
            <a:prstGeom prst="rect">
              <a:avLst/>
            </a:prstGeom>
          </p:spPr>
        </p:pic>
        <p:pic>
          <p:nvPicPr>
            <p:cNvPr id="808" name="object 808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13529983" y="6351079"/>
              <a:ext cx="74294" cy="27597"/>
            </a:xfrm>
            <a:prstGeom prst="rect">
              <a:avLst/>
            </a:prstGeom>
          </p:spPr>
        </p:pic>
        <p:pic>
          <p:nvPicPr>
            <p:cNvPr id="809" name="object 80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389124" y="6378765"/>
              <a:ext cx="69900" cy="24244"/>
            </a:xfrm>
            <a:prstGeom prst="rect">
              <a:avLst/>
            </a:prstGeom>
          </p:spPr>
        </p:pic>
        <p:pic>
          <p:nvPicPr>
            <p:cNvPr id="810" name="object 810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13703362" y="6351676"/>
              <a:ext cx="71399" cy="23571"/>
            </a:xfrm>
            <a:prstGeom prst="rect">
              <a:avLst/>
            </a:prstGeom>
          </p:spPr>
        </p:pic>
        <p:pic>
          <p:nvPicPr>
            <p:cNvPr id="811" name="object 81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874901" y="6352438"/>
              <a:ext cx="70040" cy="21374"/>
            </a:xfrm>
            <a:prstGeom prst="rect">
              <a:avLst/>
            </a:prstGeom>
          </p:spPr>
        </p:pic>
        <p:pic>
          <p:nvPicPr>
            <p:cNvPr id="812" name="object 81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222080" y="6381343"/>
              <a:ext cx="58051" cy="20091"/>
            </a:xfrm>
            <a:prstGeom prst="rect">
              <a:avLst/>
            </a:prstGeom>
          </p:spPr>
        </p:pic>
        <p:pic>
          <p:nvPicPr>
            <p:cNvPr id="813" name="object 81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056245" y="6353060"/>
              <a:ext cx="53022" cy="19113"/>
            </a:xfrm>
            <a:prstGeom prst="rect">
              <a:avLst/>
            </a:prstGeom>
          </p:spPr>
        </p:pic>
        <p:pic>
          <p:nvPicPr>
            <p:cNvPr id="814" name="object 81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055051" y="6383553"/>
              <a:ext cx="53657" cy="17970"/>
            </a:xfrm>
            <a:prstGeom prst="rect">
              <a:avLst/>
            </a:prstGeom>
          </p:spPr>
        </p:pic>
        <p:pic>
          <p:nvPicPr>
            <p:cNvPr id="815" name="object 815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885684" y="6386004"/>
              <a:ext cx="46227" cy="14338"/>
            </a:xfrm>
            <a:prstGeom prst="rect">
              <a:avLst/>
            </a:prstGeom>
          </p:spPr>
        </p:pic>
        <p:pic>
          <p:nvPicPr>
            <p:cNvPr id="816" name="object 81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232802" y="6353835"/>
              <a:ext cx="44818" cy="14147"/>
            </a:xfrm>
            <a:prstGeom prst="rect">
              <a:avLst/>
            </a:prstGeom>
          </p:spPr>
        </p:pic>
        <p:pic>
          <p:nvPicPr>
            <p:cNvPr id="817" name="object 81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412252" y="6354203"/>
              <a:ext cx="31864" cy="12204"/>
            </a:xfrm>
            <a:prstGeom prst="rect">
              <a:avLst/>
            </a:prstGeom>
          </p:spPr>
        </p:pic>
        <p:pic>
          <p:nvPicPr>
            <p:cNvPr id="818" name="object 818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7555281" y="6390639"/>
              <a:ext cx="28435" cy="9842"/>
            </a:xfrm>
            <a:prstGeom prst="rect">
              <a:avLst/>
            </a:prstGeom>
          </p:spPr>
        </p:pic>
        <p:pic>
          <p:nvPicPr>
            <p:cNvPr id="819" name="object 8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721955" y="6389001"/>
              <a:ext cx="31717" cy="11099"/>
            </a:xfrm>
            <a:prstGeom prst="rect">
              <a:avLst/>
            </a:prstGeom>
          </p:spPr>
        </p:pic>
        <p:pic>
          <p:nvPicPr>
            <p:cNvPr id="820" name="object 8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84081" y="6354953"/>
              <a:ext cx="29070" cy="9715"/>
            </a:xfrm>
            <a:prstGeom prst="rect">
              <a:avLst/>
            </a:prstGeom>
          </p:spPr>
        </p:pic>
        <p:pic>
          <p:nvPicPr>
            <p:cNvPr id="821" name="object 821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10923232" y="6422339"/>
              <a:ext cx="136652" cy="60210"/>
            </a:xfrm>
            <a:prstGeom prst="rect">
              <a:avLst/>
            </a:prstGeom>
          </p:spPr>
        </p:pic>
        <p:pic>
          <p:nvPicPr>
            <p:cNvPr id="822" name="object 822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11102821" y="6421475"/>
              <a:ext cx="137045" cy="60159"/>
            </a:xfrm>
            <a:prstGeom prst="rect">
              <a:avLst/>
            </a:prstGeom>
          </p:spPr>
        </p:pic>
        <p:pic>
          <p:nvPicPr>
            <p:cNvPr id="823" name="object 823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11273929" y="6420739"/>
              <a:ext cx="146621" cy="57569"/>
            </a:xfrm>
            <a:prstGeom prst="rect">
              <a:avLst/>
            </a:prstGeom>
          </p:spPr>
        </p:pic>
        <p:pic>
          <p:nvPicPr>
            <p:cNvPr id="824" name="object 824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10393019" y="6426314"/>
              <a:ext cx="135737" cy="56705"/>
            </a:xfrm>
            <a:prstGeom prst="rect">
              <a:avLst/>
            </a:prstGeom>
          </p:spPr>
        </p:pic>
        <p:pic>
          <p:nvPicPr>
            <p:cNvPr id="825" name="object 825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10568546" y="6423786"/>
              <a:ext cx="134404" cy="59182"/>
            </a:xfrm>
            <a:prstGeom prst="rect">
              <a:avLst/>
            </a:prstGeom>
          </p:spPr>
        </p:pic>
        <p:pic>
          <p:nvPicPr>
            <p:cNvPr id="826" name="object 826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10745292" y="6423494"/>
              <a:ext cx="142887" cy="58712"/>
            </a:xfrm>
            <a:prstGeom prst="rect">
              <a:avLst/>
            </a:prstGeom>
          </p:spPr>
        </p:pic>
        <p:pic>
          <p:nvPicPr>
            <p:cNvPr id="827" name="object 827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11635625" y="6420103"/>
              <a:ext cx="137045" cy="56591"/>
            </a:xfrm>
            <a:prstGeom prst="rect">
              <a:avLst/>
            </a:prstGeom>
          </p:spPr>
        </p:pic>
        <p:pic>
          <p:nvPicPr>
            <p:cNvPr id="828" name="object 828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10044150" y="6429793"/>
              <a:ext cx="123050" cy="53543"/>
            </a:xfrm>
            <a:prstGeom prst="rect">
              <a:avLst/>
            </a:prstGeom>
          </p:spPr>
        </p:pic>
        <p:pic>
          <p:nvPicPr>
            <p:cNvPr id="829" name="object 829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10215434" y="6427761"/>
              <a:ext cx="132740" cy="55587"/>
            </a:xfrm>
            <a:prstGeom prst="rect">
              <a:avLst/>
            </a:prstGeom>
          </p:spPr>
        </p:pic>
        <p:pic>
          <p:nvPicPr>
            <p:cNvPr id="830" name="object 830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11812358" y="6420345"/>
              <a:ext cx="134983" cy="55346"/>
            </a:xfrm>
            <a:prstGeom prst="rect">
              <a:avLst/>
            </a:prstGeom>
          </p:spPr>
        </p:pic>
        <p:pic>
          <p:nvPicPr>
            <p:cNvPr id="831" name="object 831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11994730" y="6419939"/>
              <a:ext cx="130708" cy="53124"/>
            </a:xfrm>
            <a:prstGeom prst="rect">
              <a:avLst/>
            </a:prstGeom>
          </p:spPr>
        </p:pic>
        <p:pic>
          <p:nvPicPr>
            <p:cNvPr id="832" name="object 832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9866122" y="6431762"/>
              <a:ext cx="123736" cy="53085"/>
            </a:xfrm>
            <a:prstGeom prst="rect">
              <a:avLst/>
            </a:prstGeom>
          </p:spPr>
        </p:pic>
        <p:pic>
          <p:nvPicPr>
            <p:cNvPr id="833" name="object 833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12173801" y="6419850"/>
              <a:ext cx="120650" cy="52031"/>
            </a:xfrm>
            <a:prstGeom prst="rect">
              <a:avLst/>
            </a:prstGeom>
          </p:spPr>
        </p:pic>
        <p:pic>
          <p:nvPicPr>
            <p:cNvPr id="834" name="object 834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12352236" y="6420687"/>
              <a:ext cx="126517" cy="49060"/>
            </a:xfrm>
            <a:prstGeom prst="rect">
              <a:avLst/>
            </a:prstGeom>
          </p:spPr>
        </p:pic>
        <p:pic>
          <p:nvPicPr>
            <p:cNvPr id="835" name="object 835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9517201" y="6435775"/>
              <a:ext cx="115100" cy="46672"/>
            </a:xfrm>
            <a:prstGeom prst="rect">
              <a:avLst/>
            </a:prstGeom>
          </p:spPr>
        </p:pic>
        <p:pic>
          <p:nvPicPr>
            <p:cNvPr id="836" name="object 836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9689935" y="6433641"/>
              <a:ext cx="120192" cy="47942"/>
            </a:xfrm>
            <a:prstGeom prst="rect">
              <a:avLst/>
            </a:prstGeom>
          </p:spPr>
        </p:pic>
        <p:pic>
          <p:nvPicPr>
            <p:cNvPr id="837" name="object 837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12533769" y="6420662"/>
              <a:ext cx="116408" cy="46431"/>
            </a:xfrm>
            <a:prstGeom prst="rect">
              <a:avLst/>
            </a:prstGeom>
          </p:spPr>
        </p:pic>
        <p:pic>
          <p:nvPicPr>
            <p:cNvPr id="838" name="object 838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12711875" y="6421170"/>
              <a:ext cx="116954" cy="42938"/>
            </a:xfrm>
            <a:prstGeom prst="rect">
              <a:avLst/>
            </a:prstGeom>
          </p:spPr>
        </p:pic>
        <p:pic>
          <p:nvPicPr>
            <p:cNvPr id="839" name="object 839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9340265" y="6437795"/>
              <a:ext cx="109533" cy="43840"/>
            </a:xfrm>
            <a:prstGeom prst="rect">
              <a:avLst/>
            </a:prstGeom>
          </p:spPr>
        </p:pic>
        <p:pic>
          <p:nvPicPr>
            <p:cNvPr id="840" name="object 840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9168625" y="6440246"/>
              <a:ext cx="102196" cy="40640"/>
            </a:xfrm>
            <a:prstGeom prst="rect">
              <a:avLst/>
            </a:prstGeom>
          </p:spPr>
        </p:pic>
        <p:pic>
          <p:nvPicPr>
            <p:cNvPr id="841" name="object 841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12894525" y="6421564"/>
              <a:ext cx="106248" cy="40360"/>
            </a:xfrm>
            <a:prstGeom prst="rect">
              <a:avLst/>
            </a:prstGeom>
          </p:spPr>
        </p:pic>
        <p:pic>
          <p:nvPicPr>
            <p:cNvPr id="842" name="object 842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13073456" y="6422427"/>
              <a:ext cx="101320" cy="38112"/>
            </a:xfrm>
            <a:prstGeom prst="rect">
              <a:avLst/>
            </a:prstGeom>
          </p:spPr>
        </p:pic>
        <p:pic>
          <p:nvPicPr>
            <p:cNvPr id="843" name="object 843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8816860" y="6445478"/>
              <a:ext cx="94475" cy="34074"/>
            </a:xfrm>
            <a:prstGeom prst="rect">
              <a:avLst/>
            </a:prstGeom>
          </p:spPr>
        </p:pic>
        <p:pic>
          <p:nvPicPr>
            <p:cNvPr id="844" name="object 844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8992856" y="6443015"/>
              <a:ext cx="95808" cy="36728"/>
            </a:xfrm>
            <a:prstGeom prst="rect">
              <a:avLst/>
            </a:prstGeom>
          </p:spPr>
        </p:pic>
        <p:pic>
          <p:nvPicPr>
            <p:cNvPr id="845" name="object 845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13257746" y="6422758"/>
              <a:ext cx="95148" cy="34632"/>
            </a:xfrm>
            <a:prstGeom prst="rect">
              <a:avLst/>
            </a:prstGeom>
          </p:spPr>
        </p:pic>
        <p:pic>
          <p:nvPicPr>
            <p:cNvPr id="846" name="object 846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8650669" y="6447650"/>
              <a:ext cx="81051" cy="31635"/>
            </a:xfrm>
            <a:prstGeom prst="rect">
              <a:avLst/>
            </a:prstGeom>
          </p:spPr>
        </p:pic>
        <p:pic>
          <p:nvPicPr>
            <p:cNvPr id="847" name="object 847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13437323" y="6423558"/>
              <a:ext cx="90589" cy="30861"/>
            </a:xfrm>
            <a:prstGeom prst="rect">
              <a:avLst/>
            </a:prstGeom>
          </p:spPr>
        </p:pic>
        <p:pic>
          <p:nvPicPr>
            <p:cNvPr id="848" name="object 848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8470455" y="6450050"/>
              <a:ext cx="76403" cy="29540"/>
            </a:xfrm>
            <a:prstGeom prst="rect">
              <a:avLst/>
            </a:prstGeom>
          </p:spPr>
        </p:pic>
        <p:pic>
          <p:nvPicPr>
            <p:cNvPr id="849" name="object 849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13618135" y="6423138"/>
              <a:ext cx="78168" cy="30810"/>
            </a:xfrm>
            <a:prstGeom prst="rect">
              <a:avLst/>
            </a:prstGeom>
          </p:spPr>
        </p:pic>
        <p:pic>
          <p:nvPicPr>
            <p:cNvPr id="850" name="object 850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8302459" y="6451930"/>
              <a:ext cx="66586" cy="25552"/>
            </a:xfrm>
            <a:prstGeom prst="rect">
              <a:avLst/>
            </a:prstGeom>
          </p:spPr>
        </p:pic>
        <p:pic>
          <p:nvPicPr>
            <p:cNvPr id="851" name="object 851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13801153" y="6424307"/>
              <a:ext cx="74510" cy="25234"/>
            </a:xfrm>
            <a:prstGeom prst="rect">
              <a:avLst/>
            </a:prstGeom>
          </p:spPr>
        </p:pic>
        <p:pic>
          <p:nvPicPr>
            <p:cNvPr id="852" name="object 8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27212" y="6455067"/>
              <a:ext cx="58432" cy="20523"/>
            </a:xfrm>
            <a:prstGeom prst="rect">
              <a:avLst/>
            </a:prstGeom>
          </p:spPr>
        </p:pic>
        <p:pic>
          <p:nvPicPr>
            <p:cNvPr id="853" name="object 853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13984706" y="6425018"/>
              <a:ext cx="61721" cy="21335"/>
            </a:xfrm>
            <a:prstGeom prst="rect">
              <a:avLst/>
            </a:prstGeom>
          </p:spPr>
        </p:pic>
        <p:pic>
          <p:nvPicPr>
            <p:cNvPr id="854" name="object 8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952435" y="6456857"/>
              <a:ext cx="56070" cy="19227"/>
            </a:xfrm>
            <a:prstGeom prst="rect">
              <a:avLst/>
            </a:prstGeom>
          </p:spPr>
        </p:pic>
        <p:pic>
          <p:nvPicPr>
            <p:cNvPr id="855" name="object 85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169021" y="6425603"/>
              <a:ext cx="52006" cy="18999"/>
            </a:xfrm>
            <a:prstGeom prst="rect">
              <a:avLst/>
            </a:prstGeom>
          </p:spPr>
        </p:pic>
        <p:pic>
          <p:nvPicPr>
            <p:cNvPr id="856" name="object 8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79004" y="6460261"/>
              <a:ext cx="42306" cy="14643"/>
            </a:xfrm>
            <a:prstGeom prst="rect">
              <a:avLst/>
            </a:prstGeom>
          </p:spPr>
        </p:pic>
        <p:pic>
          <p:nvPicPr>
            <p:cNvPr id="857" name="object 8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349272" y="6427190"/>
              <a:ext cx="42364" cy="14439"/>
            </a:xfrm>
            <a:prstGeom prst="rect">
              <a:avLst/>
            </a:prstGeom>
          </p:spPr>
        </p:pic>
        <p:pic>
          <p:nvPicPr>
            <p:cNvPr id="858" name="object 8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07694" y="6462648"/>
              <a:ext cx="33312" cy="11861"/>
            </a:xfrm>
            <a:prstGeom prst="rect">
              <a:avLst/>
            </a:prstGeom>
          </p:spPr>
        </p:pic>
        <p:pic>
          <p:nvPicPr>
            <p:cNvPr id="859" name="object 859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4534538" y="6427737"/>
              <a:ext cx="31536" cy="11734"/>
            </a:xfrm>
            <a:prstGeom prst="rect">
              <a:avLst/>
            </a:prstGeom>
          </p:spPr>
        </p:pic>
        <p:pic>
          <p:nvPicPr>
            <p:cNvPr id="860" name="object 8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39342" y="6465455"/>
              <a:ext cx="22567" cy="7366"/>
            </a:xfrm>
            <a:prstGeom prst="rect">
              <a:avLst/>
            </a:prstGeom>
          </p:spPr>
        </p:pic>
        <p:pic>
          <p:nvPicPr>
            <p:cNvPr id="861" name="object 8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716022" y="6428752"/>
              <a:ext cx="22987" cy="7302"/>
            </a:xfrm>
            <a:prstGeom prst="rect">
              <a:avLst/>
            </a:prstGeom>
          </p:spPr>
        </p:pic>
        <p:pic>
          <p:nvPicPr>
            <p:cNvPr id="862" name="object 862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10741735" y="6503733"/>
              <a:ext cx="144005" cy="59156"/>
            </a:xfrm>
            <a:prstGeom prst="rect">
              <a:avLst/>
            </a:prstGeom>
          </p:spPr>
        </p:pic>
        <p:pic>
          <p:nvPicPr>
            <p:cNvPr id="863" name="object 863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10924488" y="6502387"/>
              <a:ext cx="139700" cy="60947"/>
            </a:xfrm>
            <a:prstGeom prst="rect">
              <a:avLst/>
            </a:prstGeom>
          </p:spPr>
        </p:pic>
        <p:pic>
          <p:nvPicPr>
            <p:cNvPr id="864" name="object 864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11110861" y="6501460"/>
              <a:ext cx="140296" cy="60959"/>
            </a:xfrm>
            <a:prstGeom prst="rect">
              <a:avLst/>
            </a:prstGeom>
          </p:spPr>
        </p:pic>
        <p:pic>
          <p:nvPicPr>
            <p:cNvPr id="865" name="object 865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11292979" y="6501003"/>
              <a:ext cx="145161" cy="59105"/>
            </a:xfrm>
            <a:prstGeom prst="rect">
              <a:avLst/>
            </a:prstGeom>
          </p:spPr>
        </p:pic>
        <p:pic>
          <p:nvPicPr>
            <p:cNvPr id="866" name="object 866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10194188" y="6508267"/>
              <a:ext cx="126784" cy="57302"/>
            </a:xfrm>
            <a:prstGeom prst="rect">
              <a:avLst/>
            </a:prstGeom>
          </p:spPr>
        </p:pic>
        <p:pic>
          <p:nvPicPr>
            <p:cNvPr id="867" name="object 867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10375721" y="6506324"/>
              <a:ext cx="134073" cy="58978"/>
            </a:xfrm>
            <a:prstGeom prst="rect">
              <a:avLst/>
            </a:prstGeom>
          </p:spPr>
        </p:pic>
        <p:pic>
          <p:nvPicPr>
            <p:cNvPr id="868" name="object 868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10557484" y="6504851"/>
              <a:ext cx="136486" cy="59778"/>
            </a:xfrm>
            <a:prstGeom prst="rect">
              <a:avLst/>
            </a:prstGeom>
          </p:spPr>
        </p:pic>
        <p:pic>
          <p:nvPicPr>
            <p:cNvPr id="869" name="object 869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11478412" y="6500292"/>
              <a:ext cx="136131" cy="59651"/>
            </a:xfrm>
            <a:prstGeom prst="rect">
              <a:avLst/>
            </a:prstGeom>
          </p:spPr>
        </p:pic>
        <p:pic>
          <p:nvPicPr>
            <p:cNvPr id="870" name="object 870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11665545" y="6499923"/>
              <a:ext cx="134315" cy="58839"/>
            </a:xfrm>
            <a:prstGeom prst="rect">
              <a:avLst/>
            </a:prstGeom>
          </p:spPr>
        </p:pic>
        <p:pic>
          <p:nvPicPr>
            <p:cNvPr id="871" name="object 871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11849989" y="6500037"/>
              <a:ext cx="128892" cy="57111"/>
            </a:xfrm>
            <a:prstGeom prst="rect">
              <a:avLst/>
            </a:prstGeom>
          </p:spPr>
        </p:pic>
        <p:pic>
          <p:nvPicPr>
            <p:cNvPr id="872" name="object 872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10010711" y="6509981"/>
              <a:ext cx="125933" cy="55079"/>
            </a:xfrm>
            <a:prstGeom prst="rect">
              <a:avLst/>
            </a:prstGeom>
          </p:spPr>
        </p:pic>
        <p:pic>
          <p:nvPicPr>
            <p:cNvPr id="873" name="object 873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12038190" y="6500190"/>
              <a:ext cx="126568" cy="54559"/>
            </a:xfrm>
            <a:prstGeom prst="rect">
              <a:avLst/>
            </a:prstGeom>
          </p:spPr>
        </p:pic>
        <p:pic>
          <p:nvPicPr>
            <p:cNvPr id="874" name="object 874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12218721" y="6500495"/>
              <a:ext cx="130073" cy="52844"/>
            </a:xfrm>
            <a:prstGeom prst="rect">
              <a:avLst/>
            </a:prstGeom>
          </p:spPr>
        </p:pic>
        <p:pic>
          <p:nvPicPr>
            <p:cNvPr id="875" name="object 875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9645942" y="6514198"/>
              <a:ext cx="118516" cy="50241"/>
            </a:xfrm>
            <a:prstGeom prst="rect">
              <a:avLst/>
            </a:prstGeom>
          </p:spPr>
        </p:pic>
        <p:pic>
          <p:nvPicPr>
            <p:cNvPr id="876" name="object 876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9829635" y="6511950"/>
              <a:ext cx="123863" cy="51574"/>
            </a:xfrm>
            <a:prstGeom prst="rect">
              <a:avLst/>
            </a:prstGeom>
          </p:spPr>
        </p:pic>
        <p:pic>
          <p:nvPicPr>
            <p:cNvPr id="877" name="object 877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12410236" y="6500710"/>
              <a:ext cx="126034" cy="48971"/>
            </a:xfrm>
            <a:prstGeom prst="rect">
              <a:avLst/>
            </a:prstGeom>
          </p:spPr>
        </p:pic>
        <p:pic>
          <p:nvPicPr>
            <p:cNvPr id="878" name="object 878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9466605" y="6516636"/>
              <a:ext cx="118059" cy="46494"/>
            </a:xfrm>
            <a:prstGeom prst="rect">
              <a:avLst/>
            </a:prstGeom>
          </p:spPr>
        </p:pic>
        <p:pic>
          <p:nvPicPr>
            <p:cNvPr id="879" name="object 879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12596140" y="6501091"/>
              <a:ext cx="120459" cy="46240"/>
            </a:xfrm>
            <a:prstGeom prst="rect">
              <a:avLst/>
            </a:prstGeom>
          </p:spPr>
        </p:pic>
        <p:pic>
          <p:nvPicPr>
            <p:cNvPr id="880" name="object 880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12781267" y="6501472"/>
              <a:ext cx="106357" cy="45084"/>
            </a:xfrm>
            <a:prstGeom prst="rect">
              <a:avLst/>
            </a:prstGeom>
          </p:spPr>
        </p:pic>
        <p:pic>
          <p:nvPicPr>
            <p:cNvPr id="881" name="object 881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9101760" y="6521145"/>
              <a:ext cx="102425" cy="43802"/>
            </a:xfrm>
            <a:prstGeom prst="rect">
              <a:avLst/>
            </a:prstGeom>
          </p:spPr>
        </p:pic>
        <p:pic>
          <p:nvPicPr>
            <p:cNvPr id="882" name="object 882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9282125" y="6518935"/>
              <a:ext cx="108394" cy="44551"/>
            </a:xfrm>
            <a:prstGeom prst="rect">
              <a:avLst/>
            </a:prstGeom>
          </p:spPr>
        </p:pic>
        <p:pic>
          <p:nvPicPr>
            <p:cNvPr id="883" name="object 883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12972300" y="6501891"/>
              <a:ext cx="97790" cy="43497"/>
            </a:xfrm>
            <a:prstGeom prst="rect">
              <a:avLst/>
            </a:prstGeom>
          </p:spPr>
        </p:pic>
        <p:pic>
          <p:nvPicPr>
            <p:cNvPr id="884" name="object 884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8920479" y="6523266"/>
              <a:ext cx="96075" cy="39052"/>
            </a:xfrm>
            <a:prstGeom prst="rect">
              <a:avLst/>
            </a:prstGeom>
          </p:spPr>
        </p:pic>
        <p:pic>
          <p:nvPicPr>
            <p:cNvPr id="885" name="object 885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13153492" y="6502094"/>
              <a:ext cx="106629" cy="38315"/>
            </a:xfrm>
            <a:prstGeom prst="rect">
              <a:avLst/>
            </a:prstGeom>
          </p:spPr>
        </p:pic>
        <p:pic>
          <p:nvPicPr>
            <p:cNvPr id="886" name="object 886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8744000" y="6525704"/>
              <a:ext cx="87020" cy="35318"/>
            </a:xfrm>
            <a:prstGeom prst="rect">
              <a:avLst/>
            </a:prstGeom>
          </p:spPr>
        </p:pic>
        <p:pic>
          <p:nvPicPr>
            <p:cNvPr id="887" name="object 887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13346253" y="6502654"/>
              <a:ext cx="97751" cy="33477"/>
            </a:xfrm>
            <a:prstGeom prst="rect">
              <a:avLst/>
            </a:prstGeom>
          </p:spPr>
        </p:pic>
        <p:pic>
          <p:nvPicPr>
            <p:cNvPr id="888" name="object 888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8561716" y="6528320"/>
              <a:ext cx="85242" cy="32118"/>
            </a:xfrm>
            <a:prstGeom prst="rect">
              <a:avLst/>
            </a:prstGeom>
          </p:spPr>
        </p:pic>
        <p:pic>
          <p:nvPicPr>
            <p:cNvPr id="889" name="object 889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13534897" y="6503568"/>
              <a:ext cx="79857" cy="31826"/>
            </a:xfrm>
            <a:prstGeom prst="rect">
              <a:avLst/>
            </a:prstGeom>
          </p:spPr>
        </p:pic>
        <p:pic>
          <p:nvPicPr>
            <p:cNvPr id="890" name="object 89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201330" y="6533743"/>
              <a:ext cx="71424" cy="24942"/>
            </a:xfrm>
            <a:prstGeom prst="rect">
              <a:avLst/>
            </a:prstGeom>
          </p:spPr>
        </p:pic>
        <p:pic>
          <p:nvPicPr>
            <p:cNvPr id="891" name="object 891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8382685" y="6530937"/>
              <a:ext cx="74929" cy="27520"/>
            </a:xfrm>
            <a:prstGeom prst="rect">
              <a:avLst/>
            </a:prstGeom>
          </p:spPr>
        </p:pic>
        <p:pic>
          <p:nvPicPr>
            <p:cNvPr id="892" name="object 892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13725411" y="6504292"/>
              <a:ext cx="76961" cy="27279"/>
            </a:xfrm>
            <a:prstGeom prst="rect">
              <a:avLst/>
            </a:prstGeom>
          </p:spPr>
        </p:pic>
        <p:pic>
          <p:nvPicPr>
            <p:cNvPr id="893" name="object 893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13909650" y="6505232"/>
              <a:ext cx="75476" cy="24726"/>
            </a:xfrm>
            <a:prstGeom prst="rect">
              <a:avLst/>
            </a:prstGeom>
          </p:spPr>
        </p:pic>
        <p:pic>
          <p:nvPicPr>
            <p:cNvPr id="894" name="object 894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8022171" y="6536410"/>
              <a:ext cx="57619" cy="22313"/>
            </a:xfrm>
            <a:prstGeom prst="rect">
              <a:avLst/>
            </a:prstGeom>
          </p:spPr>
        </p:pic>
        <p:pic>
          <p:nvPicPr>
            <p:cNvPr id="895" name="object 89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096784" y="6505219"/>
              <a:ext cx="66192" cy="21907"/>
            </a:xfrm>
            <a:prstGeom prst="rect">
              <a:avLst/>
            </a:prstGeom>
          </p:spPr>
        </p:pic>
        <p:pic>
          <p:nvPicPr>
            <p:cNvPr id="896" name="object 89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43799" y="6538988"/>
              <a:ext cx="49079" cy="17703"/>
            </a:xfrm>
            <a:prstGeom prst="rect">
              <a:avLst/>
            </a:prstGeom>
          </p:spPr>
        </p:pic>
        <p:pic>
          <p:nvPicPr>
            <p:cNvPr id="897" name="object 897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14291425" y="6506794"/>
              <a:ext cx="50490" cy="17500"/>
            </a:xfrm>
            <a:prstGeom prst="rect">
              <a:avLst/>
            </a:prstGeom>
          </p:spPr>
        </p:pic>
        <p:pic>
          <p:nvPicPr>
            <p:cNvPr id="898" name="object 89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662583" y="6541592"/>
              <a:ext cx="34112" cy="14325"/>
            </a:xfrm>
            <a:prstGeom prst="rect">
              <a:avLst/>
            </a:prstGeom>
          </p:spPr>
        </p:pic>
        <p:pic>
          <p:nvPicPr>
            <p:cNvPr id="899" name="object 89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477059" y="6506997"/>
              <a:ext cx="44518" cy="15557"/>
            </a:xfrm>
            <a:prstGeom prst="rect">
              <a:avLst/>
            </a:prstGeom>
          </p:spPr>
        </p:pic>
        <p:pic>
          <p:nvPicPr>
            <p:cNvPr id="900" name="object 90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82014" y="6543573"/>
              <a:ext cx="35026" cy="12738"/>
            </a:xfrm>
            <a:prstGeom prst="rect">
              <a:avLst/>
            </a:prstGeom>
          </p:spPr>
        </p:pic>
        <p:pic>
          <p:nvPicPr>
            <p:cNvPr id="901" name="object 90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669350" y="6507670"/>
              <a:ext cx="33261" cy="12598"/>
            </a:xfrm>
            <a:prstGeom prst="rect">
              <a:avLst/>
            </a:prstGeom>
          </p:spPr>
        </p:pic>
        <p:pic>
          <p:nvPicPr>
            <p:cNvPr id="902" name="object 90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07465" y="6546570"/>
              <a:ext cx="23761" cy="7912"/>
            </a:xfrm>
            <a:prstGeom prst="rect">
              <a:avLst/>
            </a:prstGeom>
          </p:spPr>
        </p:pic>
        <p:pic>
          <p:nvPicPr>
            <p:cNvPr id="903" name="object 90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57628" y="6508800"/>
              <a:ext cx="24257" cy="7810"/>
            </a:xfrm>
            <a:prstGeom prst="rect">
              <a:avLst/>
            </a:prstGeom>
          </p:spPr>
        </p:pic>
        <p:pic>
          <p:nvPicPr>
            <p:cNvPr id="904" name="object 904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10543845" y="6589852"/>
              <a:ext cx="139699" cy="58534"/>
            </a:xfrm>
            <a:prstGeom prst="rect">
              <a:avLst/>
            </a:prstGeom>
          </p:spPr>
        </p:pic>
        <p:pic>
          <p:nvPicPr>
            <p:cNvPr id="905" name="object 905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10741266" y="6588493"/>
              <a:ext cx="130733" cy="61696"/>
            </a:xfrm>
            <a:prstGeom prst="rect">
              <a:avLst/>
            </a:prstGeom>
          </p:spPr>
        </p:pic>
        <p:pic>
          <p:nvPicPr>
            <p:cNvPr id="906" name="object 906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10927981" y="6587096"/>
              <a:ext cx="136067" cy="61709"/>
            </a:xfrm>
            <a:prstGeom prst="rect">
              <a:avLst/>
            </a:prstGeom>
          </p:spPr>
        </p:pic>
        <p:pic>
          <p:nvPicPr>
            <p:cNvPr id="907" name="object 907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11121491" y="6586143"/>
              <a:ext cx="136652" cy="61709"/>
            </a:xfrm>
            <a:prstGeom prst="rect">
              <a:avLst/>
            </a:prstGeom>
          </p:spPr>
        </p:pic>
        <p:pic>
          <p:nvPicPr>
            <p:cNvPr id="908" name="object 908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11311609" y="6585280"/>
              <a:ext cx="130225" cy="62090"/>
            </a:xfrm>
            <a:prstGeom prst="rect">
              <a:avLst/>
            </a:prstGeom>
          </p:spPr>
        </p:pic>
        <p:pic>
          <p:nvPicPr>
            <p:cNvPr id="909" name="object 909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11499583" y="6585178"/>
              <a:ext cx="141909" cy="58407"/>
            </a:xfrm>
            <a:prstGeom prst="rect">
              <a:avLst/>
            </a:prstGeom>
          </p:spPr>
        </p:pic>
        <p:pic>
          <p:nvPicPr>
            <p:cNvPr id="910" name="object 910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10165003" y="6592836"/>
              <a:ext cx="129019" cy="57975"/>
            </a:xfrm>
            <a:prstGeom prst="rect">
              <a:avLst/>
            </a:prstGeom>
          </p:spPr>
        </p:pic>
        <p:pic>
          <p:nvPicPr>
            <p:cNvPr id="911" name="object 911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10355300" y="6591325"/>
              <a:ext cx="130479" cy="61493"/>
            </a:xfrm>
            <a:prstGeom prst="rect">
              <a:avLst/>
            </a:prstGeom>
          </p:spPr>
        </p:pic>
        <p:pic>
          <p:nvPicPr>
            <p:cNvPr id="912" name="object 912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11696318" y="6584327"/>
              <a:ext cx="127482" cy="60236"/>
            </a:xfrm>
            <a:prstGeom prst="rect">
              <a:avLst/>
            </a:prstGeom>
          </p:spPr>
        </p:pic>
        <p:pic>
          <p:nvPicPr>
            <p:cNvPr id="913" name="object 913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11886412" y="6584340"/>
              <a:ext cx="130670" cy="57823"/>
            </a:xfrm>
            <a:prstGeom prst="rect">
              <a:avLst/>
            </a:prstGeom>
          </p:spPr>
        </p:pic>
        <p:pic>
          <p:nvPicPr>
            <p:cNvPr id="914" name="object 914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9790303" y="6596659"/>
              <a:ext cx="121958" cy="54089"/>
            </a:xfrm>
            <a:prstGeom prst="rect">
              <a:avLst/>
            </a:prstGeom>
          </p:spPr>
        </p:pic>
        <p:pic>
          <p:nvPicPr>
            <p:cNvPr id="915" name="object 915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9979405" y="6595161"/>
              <a:ext cx="123063" cy="55524"/>
            </a:xfrm>
            <a:prstGeom prst="rect">
              <a:avLst/>
            </a:prstGeom>
          </p:spPr>
        </p:pic>
        <p:pic>
          <p:nvPicPr>
            <p:cNvPr id="916" name="object 916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12083389" y="6584835"/>
              <a:ext cx="126911" cy="55295"/>
            </a:xfrm>
            <a:prstGeom prst="rect">
              <a:avLst/>
            </a:prstGeom>
          </p:spPr>
        </p:pic>
        <p:pic>
          <p:nvPicPr>
            <p:cNvPr id="917" name="object 917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12273558" y="6584467"/>
              <a:ext cx="123583" cy="53860"/>
            </a:xfrm>
            <a:prstGeom prst="rect">
              <a:avLst/>
            </a:prstGeom>
          </p:spPr>
        </p:pic>
        <p:pic>
          <p:nvPicPr>
            <p:cNvPr id="918" name="object 918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9413735" y="6601586"/>
              <a:ext cx="108318" cy="48869"/>
            </a:xfrm>
            <a:prstGeom prst="rect">
              <a:avLst/>
            </a:prstGeom>
          </p:spPr>
        </p:pic>
        <p:pic>
          <p:nvPicPr>
            <p:cNvPr id="919" name="object 919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9599713" y="6599249"/>
              <a:ext cx="121399" cy="50063"/>
            </a:xfrm>
            <a:prstGeom prst="rect">
              <a:avLst/>
            </a:prstGeom>
          </p:spPr>
        </p:pic>
        <p:pic>
          <p:nvPicPr>
            <p:cNvPr id="920" name="object 920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12469990" y="6585102"/>
              <a:ext cx="123990" cy="49834"/>
            </a:xfrm>
            <a:prstGeom prst="rect">
              <a:avLst/>
            </a:prstGeom>
          </p:spPr>
        </p:pic>
        <p:pic>
          <p:nvPicPr>
            <p:cNvPr id="921" name="object 921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12660096" y="6585407"/>
              <a:ext cx="117335" cy="48742"/>
            </a:xfrm>
            <a:prstGeom prst="rect">
              <a:avLst/>
            </a:prstGeom>
          </p:spPr>
        </p:pic>
        <p:pic>
          <p:nvPicPr>
            <p:cNvPr id="922" name="object 922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9221330" y="6603619"/>
              <a:ext cx="107505" cy="45732"/>
            </a:xfrm>
            <a:prstGeom prst="rect">
              <a:avLst/>
            </a:prstGeom>
          </p:spPr>
        </p:pic>
        <p:pic>
          <p:nvPicPr>
            <p:cNvPr id="923" name="object 923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12852426" y="6585419"/>
              <a:ext cx="111036" cy="45935"/>
            </a:xfrm>
            <a:prstGeom prst="rect">
              <a:avLst/>
            </a:prstGeom>
          </p:spPr>
        </p:pic>
        <p:pic>
          <p:nvPicPr>
            <p:cNvPr id="924" name="object 924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9035555" y="6605714"/>
              <a:ext cx="102793" cy="42544"/>
            </a:xfrm>
            <a:prstGeom prst="rect">
              <a:avLst/>
            </a:prstGeom>
          </p:spPr>
        </p:pic>
        <p:pic>
          <p:nvPicPr>
            <p:cNvPr id="925" name="object 925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13051751" y="6585915"/>
              <a:ext cx="103225" cy="42278"/>
            </a:xfrm>
            <a:prstGeom prst="rect">
              <a:avLst/>
            </a:prstGeom>
          </p:spPr>
        </p:pic>
        <p:pic>
          <p:nvPicPr>
            <p:cNvPr id="926" name="object 926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8661780" y="6611531"/>
              <a:ext cx="83959" cy="35725"/>
            </a:xfrm>
            <a:prstGeom prst="rect">
              <a:avLst/>
            </a:prstGeom>
          </p:spPr>
        </p:pic>
        <p:pic>
          <p:nvPicPr>
            <p:cNvPr id="927" name="object 927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8844584" y="6608432"/>
              <a:ext cx="95542" cy="38493"/>
            </a:xfrm>
            <a:prstGeom prst="rect">
              <a:avLst/>
            </a:prstGeom>
          </p:spPr>
        </p:pic>
        <p:pic>
          <p:nvPicPr>
            <p:cNvPr id="928" name="object 928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13244957" y="6586728"/>
              <a:ext cx="95681" cy="38239"/>
            </a:xfrm>
            <a:prstGeom prst="rect">
              <a:avLst/>
            </a:prstGeom>
          </p:spPr>
        </p:pic>
        <p:pic>
          <p:nvPicPr>
            <p:cNvPr id="929" name="object 929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13438822" y="6587337"/>
              <a:ext cx="98412" cy="36283"/>
            </a:xfrm>
            <a:prstGeom prst="rect">
              <a:avLst/>
            </a:prstGeom>
          </p:spPr>
        </p:pic>
        <p:pic>
          <p:nvPicPr>
            <p:cNvPr id="930" name="object 930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8472538" y="6613614"/>
              <a:ext cx="82308" cy="34264"/>
            </a:xfrm>
            <a:prstGeom prst="rect">
              <a:avLst/>
            </a:prstGeom>
          </p:spPr>
        </p:pic>
        <p:pic>
          <p:nvPicPr>
            <p:cNvPr id="931" name="object 931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13636956" y="6588150"/>
              <a:ext cx="75514" cy="33947"/>
            </a:xfrm>
            <a:prstGeom prst="rect">
              <a:avLst/>
            </a:prstGeom>
          </p:spPr>
        </p:pic>
        <p:pic>
          <p:nvPicPr>
            <p:cNvPr id="932" name="object 932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8287105" y="6615786"/>
              <a:ext cx="71869" cy="29489"/>
            </a:xfrm>
            <a:prstGeom prst="rect">
              <a:avLst/>
            </a:prstGeom>
          </p:spPr>
        </p:pic>
        <p:pic>
          <p:nvPicPr>
            <p:cNvPr id="933" name="object 933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13831621" y="6588366"/>
              <a:ext cx="80327" cy="29248"/>
            </a:xfrm>
            <a:prstGeom prst="rect">
              <a:avLst/>
            </a:prstGeom>
          </p:spPr>
        </p:pic>
        <p:pic>
          <p:nvPicPr>
            <p:cNvPr id="934" name="object 934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8101024" y="6618541"/>
              <a:ext cx="65214" cy="24980"/>
            </a:xfrm>
            <a:prstGeom prst="rect">
              <a:avLst/>
            </a:prstGeom>
          </p:spPr>
        </p:pic>
        <p:pic>
          <p:nvPicPr>
            <p:cNvPr id="935" name="object 935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14029271" y="6589255"/>
              <a:ext cx="66713" cy="24752"/>
            </a:xfrm>
            <a:prstGeom prst="rect">
              <a:avLst/>
            </a:prstGeom>
          </p:spPr>
        </p:pic>
        <p:pic>
          <p:nvPicPr>
            <p:cNvPr id="936" name="object 936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7910029" y="6621247"/>
              <a:ext cx="60667" cy="22275"/>
            </a:xfrm>
            <a:prstGeom prst="rect">
              <a:avLst/>
            </a:prstGeom>
          </p:spPr>
        </p:pic>
        <p:pic>
          <p:nvPicPr>
            <p:cNvPr id="937" name="object 937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14223187" y="6590004"/>
              <a:ext cx="56349" cy="22047"/>
            </a:xfrm>
            <a:prstGeom prst="rect">
              <a:avLst/>
            </a:prstGeom>
          </p:spPr>
        </p:pic>
        <p:pic>
          <p:nvPicPr>
            <p:cNvPr id="938" name="object 9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27722" y="6625043"/>
              <a:ext cx="45854" cy="16954"/>
            </a:xfrm>
            <a:prstGeom prst="rect">
              <a:avLst/>
            </a:prstGeom>
          </p:spPr>
        </p:pic>
        <p:pic>
          <p:nvPicPr>
            <p:cNvPr id="939" name="object 9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421636" y="6590969"/>
              <a:ext cx="51079" cy="17691"/>
            </a:xfrm>
            <a:prstGeom prst="rect">
              <a:avLst/>
            </a:prstGeom>
          </p:spPr>
        </p:pic>
        <p:pic>
          <p:nvPicPr>
            <p:cNvPr id="940" name="object 9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617255" y="6591541"/>
              <a:ext cx="36296" cy="15227"/>
            </a:xfrm>
            <a:prstGeom prst="rect">
              <a:avLst/>
            </a:prstGeom>
          </p:spPr>
        </p:pic>
        <p:pic>
          <p:nvPicPr>
            <p:cNvPr id="941" name="object 9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52995" y="6629527"/>
              <a:ext cx="32232" cy="12319"/>
            </a:xfrm>
            <a:prstGeom prst="rect">
              <a:avLst/>
            </a:prstGeom>
          </p:spPr>
        </p:pic>
        <p:pic>
          <p:nvPicPr>
            <p:cNvPr id="942" name="object 9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38707" y="6627748"/>
              <a:ext cx="36182" cy="13754"/>
            </a:xfrm>
            <a:prstGeom prst="rect">
              <a:avLst/>
            </a:prstGeom>
          </p:spPr>
        </p:pic>
        <p:pic>
          <p:nvPicPr>
            <p:cNvPr id="943" name="object 9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813444" y="6592569"/>
              <a:ext cx="33083" cy="12153"/>
            </a:xfrm>
            <a:prstGeom prst="rect">
              <a:avLst/>
            </a:prstGeom>
          </p:spPr>
        </p:pic>
        <p:pic>
          <p:nvPicPr>
            <p:cNvPr id="944" name="object 944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10532770" y="6681190"/>
              <a:ext cx="132333" cy="61213"/>
            </a:xfrm>
            <a:prstGeom prst="rect">
              <a:avLst/>
            </a:prstGeom>
          </p:spPr>
        </p:pic>
        <p:pic>
          <p:nvPicPr>
            <p:cNvPr id="945" name="object 945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10734547" y="6679527"/>
              <a:ext cx="132245" cy="62712"/>
            </a:xfrm>
            <a:prstGeom prst="rect">
              <a:avLst/>
            </a:prstGeom>
          </p:spPr>
        </p:pic>
        <p:pic>
          <p:nvPicPr>
            <p:cNvPr id="946" name="object 946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10931131" y="6677952"/>
              <a:ext cx="133159" cy="64084"/>
            </a:xfrm>
            <a:prstGeom prst="rect">
              <a:avLst/>
            </a:prstGeom>
          </p:spPr>
        </p:pic>
        <p:pic>
          <p:nvPicPr>
            <p:cNvPr id="947" name="object 947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11132909" y="6676961"/>
              <a:ext cx="133121" cy="64071"/>
            </a:xfrm>
            <a:prstGeom prst="rect">
              <a:avLst/>
            </a:prstGeom>
          </p:spPr>
        </p:pic>
        <p:pic>
          <p:nvPicPr>
            <p:cNvPr id="948" name="object 948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11329441" y="6676669"/>
              <a:ext cx="133197" cy="62611"/>
            </a:xfrm>
            <a:prstGeom prst="rect">
              <a:avLst/>
            </a:prstGeom>
          </p:spPr>
        </p:pic>
        <p:pic>
          <p:nvPicPr>
            <p:cNvPr id="949" name="object 949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11525973" y="6676339"/>
              <a:ext cx="133946" cy="61125"/>
            </a:xfrm>
            <a:prstGeom prst="rect">
              <a:avLst/>
            </a:prstGeom>
          </p:spPr>
        </p:pic>
        <p:pic>
          <p:nvPicPr>
            <p:cNvPr id="950" name="object 950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9941039" y="6686498"/>
              <a:ext cx="126098" cy="55448"/>
            </a:xfrm>
            <a:prstGeom prst="rect">
              <a:avLst/>
            </a:prstGeom>
          </p:spPr>
        </p:pic>
        <p:pic>
          <p:nvPicPr>
            <p:cNvPr id="951" name="object 951"/>
            <p:cNvPicPr/>
            <p:nvPr/>
          </p:nvPicPr>
          <p:blipFill>
            <a:blip r:embed="rId372" cstate="print"/>
            <a:stretch>
              <a:fillRect/>
            </a:stretch>
          </p:blipFill>
          <p:spPr>
            <a:xfrm>
              <a:off x="10138599" y="6684835"/>
              <a:ext cx="129286" cy="57353"/>
            </a:xfrm>
            <a:prstGeom prst="rect">
              <a:avLst/>
            </a:prstGeom>
          </p:spPr>
        </p:pic>
        <p:pic>
          <p:nvPicPr>
            <p:cNvPr id="952" name="object 952"/>
            <p:cNvPicPr/>
            <p:nvPr/>
          </p:nvPicPr>
          <p:blipFill>
            <a:blip r:embed="rId373" cstate="print"/>
            <a:stretch>
              <a:fillRect/>
            </a:stretch>
          </p:blipFill>
          <p:spPr>
            <a:xfrm>
              <a:off x="10339501" y="6683019"/>
              <a:ext cx="127457" cy="59944"/>
            </a:xfrm>
            <a:prstGeom prst="rect">
              <a:avLst/>
            </a:prstGeom>
          </p:spPr>
        </p:pic>
        <p:pic>
          <p:nvPicPr>
            <p:cNvPr id="953" name="object 953"/>
            <p:cNvPicPr/>
            <p:nvPr/>
          </p:nvPicPr>
          <p:blipFill>
            <a:blip r:embed="rId374" cstate="print"/>
            <a:stretch>
              <a:fillRect/>
            </a:stretch>
          </p:blipFill>
          <p:spPr>
            <a:xfrm>
              <a:off x="11731128" y="6676238"/>
              <a:ext cx="129476" cy="59829"/>
            </a:xfrm>
            <a:prstGeom prst="rect">
              <a:avLst/>
            </a:prstGeom>
          </p:spPr>
        </p:pic>
        <p:pic>
          <p:nvPicPr>
            <p:cNvPr id="954" name="object 954"/>
            <p:cNvPicPr/>
            <p:nvPr/>
          </p:nvPicPr>
          <p:blipFill>
            <a:blip r:embed="rId375" cstate="print"/>
            <a:stretch>
              <a:fillRect/>
            </a:stretch>
          </p:blipFill>
          <p:spPr>
            <a:xfrm>
              <a:off x="11928295" y="6675146"/>
              <a:ext cx="126911" cy="59944"/>
            </a:xfrm>
            <a:prstGeom prst="rect">
              <a:avLst/>
            </a:prstGeom>
          </p:spPr>
        </p:pic>
        <p:pic>
          <p:nvPicPr>
            <p:cNvPr id="955" name="object 955"/>
            <p:cNvPicPr/>
            <p:nvPr/>
          </p:nvPicPr>
          <p:blipFill>
            <a:blip r:embed="rId376" cstate="print"/>
            <a:stretch>
              <a:fillRect/>
            </a:stretch>
          </p:blipFill>
          <p:spPr>
            <a:xfrm>
              <a:off x="12129694" y="6675501"/>
              <a:ext cx="127368" cy="56692"/>
            </a:xfrm>
            <a:prstGeom prst="rect">
              <a:avLst/>
            </a:prstGeom>
          </p:spPr>
        </p:pic>
        <p:pic>
          <p:nvPicPr>
            <p:cNvPr id="956" name="object 956"/>
            <p:cNvPicPr/>
            <p:nvPr/>
          </p:nvPicPr>
          <p:blipFill>
            <a:blip r:embed="rId377" cstate="print"/>
            <a:stretch>
              <a:fillRect/>
            </a:stretch>
          </p:blipFill>
          <p:spPr>
            <a:xfrm>
              <a:off x="9748164" y="6687984"/>
              <a:ext cx="119227" cy="54863"/>
            </a:xfrm>
            <a:prstGeom prst="rect">
              <a:avLst/>
            </a:prstGeom>
          </p:spPr>
        </p:pic>
        <p:pic>
          <p:nvPicPr>
            <p:cNvPr id="957" name="object 957"/>
            <p:cNvPicPr/>
            <p:nvPr/>
          </p:nvPicPr>
          <p:blipFill>
            <a:blip r:embed="rId378" cstate="print"/>
            <a:stretch>
              <a:fillRect/>
            </a:stretch>
          </p:blipFill>
          <p:spPr>
            <a:xfrm>
              <a:off x="12329248" y="6675717"/>
              <a:ext cx="127761" cy="53847"/>
            </a:xfrm>
            <a:prstGeom prst="rect">
              <a:avLst/>
            </a:prstGeom>
          </p:spPr>
        </p:pic>
        <p:pic>
          <p:nvPicPr>
            <p:cNvPr id="958" name="object 958"/>
            <p:cNvPicPr/>
            <p:nvPr/>
          </p:nvPicPr>
          <p:blipFill>
            <a:blip r:embed="rId379" cstate="print"/>
            <a:stretch>
              <a:fillRect/>
            </a:stretch>
          </p:blipFill>
          <p:spPr>
            <a:xfrm>
              <a:off x="12533363" y="6676249"/>
              <a:ext cx="113042" cy="52539"/>
            </a:xfrm>
            <a:prstGeom prst="rect">
              <a:avLst/>
            </a:prstGeom>
          </p:spPr>
        </p:pic>
        <p:pic>
          <p:nvPicPr>
            <p:cNvPr id="959" name="object 959"/>
            <p:cNvPicPr/>
            <p:nvPr/>
          </p:nvPicPr>
          <p:blipFill>
            <a:blip r:embed="rId380" cstate="print"/>
            <a:stretch>
              <a:fillRect/>
            </a:stretch>
          </p:blipFill>
          <p:spPr>
            <a:xfrm>
              <a:off x="9353956" y="6692924"/>
              <a:ext cx="111239" cy="49428"/>
            </a:xfrm>
            <a:prstGeom prst="rect">
              <a:avLst/>
            </a:prstGeom>
          </p:spPr>
        </p:pic>
        <p:pic>
          <p:nvPicPr>
            <p:cNvPr id="960" name="object 960"/>
            <p:cNvPicPr/>
            <p:nvPr/>
          </p:nvPicPr>
          <p:blipFill>
            <a:blip r:embed="rId381" cstate="print"/>
            <a:stretch>
              <a:fillRect/>
            </a:stretch>
          </p:blipFill>
          <p:spPr>
            <a:xfrm>
              <a:off x="9547771" y="6690931"/>
              <a:ext cx="116065" cy="51777"/>
            </a:xfrm>
            <a:prstGeom prst="rect">
              <a:avLst/>
            </a:prstGeom>
          </p:spPr>
        </p:pic>
        <p:pic>
          <p:nvPicPr>
            <p:cNvPr id="961" name="object 961"/>
            <p:cNvPicPr/>
            <p:nvPr/>
          </p:nvPicPr>
          <p:blipFill>
            <a:blip r:embed="rId382" cstate="print"/>
            <a:stretch>
              <a:fillRect/>
            </a:stretch>
          </p:blipFill>
          <p:spPr>
            <a:xfrm>
              <a:off x="12731280" y="6676123"/>
              <a:ext cx="114198" cy="49669"/>
            </a:xfrm>
            <a:prstGeom prst="rect">
              <a:avLst/>
            </a:prstGeom>
          </p:spPr>
        </p:pic>
        <p:pic>
          <p:nvPicPr>
            <p:cNvPr id="962" name="object 962"/>
            <p:cNvPicPr/>
            <p:nvPr/>
          </p:nvPicPr>
          <p:blipFill>
            <a:blip r:embed="rId383" cstate="print"/>
            <a:stretch>
              <a:fillRect/>
            </a:stretch>
          </p:blipFill>
          <p:spPr>
            <a:xfrm>
              <a:off x="8959481" y="6698106"/>
              <a:ext cx="104571" cy="42710"/>
            </a:xfrm>
            <a:prstGeom prst="rect">
              <a:avLst/>
            </a:prstGeom>
          </p:spPr>
        </p:pic>
        <p:pic>
          <p:nvPicPr>
            <p:cNvPr id="963" name="object 963"/>
            <p:cNvPicPr/>
            <p:nvPr/>
          </p:nvPicPr>
          <p:blipFill>
            <a:blip r:embed="rId384" cstate="print"/>
            <a:stretch>
              <a:fillRect/>
            </a:stretch>
          </p:blipFill>
          <p:spPr>
            <a:xfrm>
              <a:off x="9156598" y="6695185"/>
              <a:ext cx="105841" cy="45986"/>
            </a:xfrm>
            <a:prstGeom prst="rect">
              <a:avLst/>
            </a:prstGeom>
          </p:spPr>
        </p:pic>
        <p:pic>
          <p:nvPicPr>
            <p:cNvPr id="964" name="object 964"/>
            <p:cNvPicPr/>
            <p:nvPr/>
          </p:nvPicPr>
          <p:blipFill>
            <a:blip r:embed="rId385" cstate="print"/>
            <a:stretch>
              <a:fillRect/>
            </a:stretch>
          </p:blipFill>
          <p:spPr>
            <a:xfrm>
              <a:off x="12933756" y="6676720"/>
              <a:ext cx="106387" cy="45745"/>
            </a:xfrm>
            <a:prstGeom prst="rect">
              <a:avLst/>
            </a:prstGeom>
          </p:spPr>
        </p:pic>
        <p:pic>
          <p:nvPicPr>
            <p:cNvPr id="965" name="object 965"/>
            <p:cNvPicPr/>
            <p:nvPr/>
          </p:nvPicPr>
          <p:blipFill>
            <a:blip r:embed="rId386" cstate="print"/>
            <a:stretch>
              <a:fillRect/>
            </a:stretch>
          </p:blipFill>
          <p:spPr>
            <a:xfrm>
              <a:off x="8764676" y="6700646"/>
              <a:ext cx="95770" cy="39039"/>
            </a:xfrm>
            <a:prstGeom prst="rect">
              <a:avLst/>
            </a:prstGeom>
          </p:spPr>
        </p:pic>
        <p:pic>
          <p:nvPicPr>
            <p:cNvPr id="966" name="object 966"/>
            <p:cNvPicPr/>
            <p:nvPr/>
          </p:nvPicPr>
          <p:blipFill>
            <a:blip r:embed="rId387" cstate="print"/>
            <a:stretch>
              <a:fillRect/>
            </a:stretch>
          </p:blipFill>
          <p:spPr>
            <a:xfrm>
              <a:off x="13136919" y="6677711"/>
              <a:ext cx="100672" cy="42417"/>
            </a:xfrm>
            <a:prstGeom prst="rect">
              <a:avLst/>
            </a:prstGeom>
          </p:spPr>
        </p:pic>
        <p:pic>
          <p:nvPicPr>
            <p:cNvPr id="967" name="object 967"/>
            <p:cNvPicPr/>
            <p:nvPr/>
          </p:nvPicPr>
          <p:blipFill>
            <a:blip r:embed="rId388" cstate="print"/>
            <a:stretch>
              <a:fillRect/>
            </a:stretch>
          </p:blipFill>
          <p:spPr>
            <a:xfrm>
              <a:off x="13334302" y="6677087"/>
              <a:ext cx="103035" cy="40792"/>
            </a:xfrm>
            <a:prstGeom prst="rect">
              <a:avLst/>
            </a:prstGeom>
          </p:spPr>
        </p:pic>
        <p:pic>
          <p:nvPicPr>
            <p:cNvPr id="968" name="object 968"/>
            <p:cNvPicPr/>
            <p:nvPr/>
          </p:nvPicPr>
          <p:blipFill>
            <a:blip r:embed="rId389" cstate="print"/>
            <a:stretch>
              <a:fillRect/>
            </a:stretch>
          </p:blipFill>
          <p:spPr>
            <a:xfrm>
              <a:off x="8570225" y="6702234"/>
              <a:ext cx="91440" cy="38950"/>
            </a:xfrm>
            <a:prstGeom prst="rect">
              <a:avLst/>
            </a:prstGeom>
          </p:spPr>
        </p:pic>
        <p:pic>
          <p:nvPicPr>
            <p:cNvPr id="969" name="object 969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13539306" y="6677901"/>
              <a:ext cx="87083" cy="38671"/>
            </a:xfrm>
            <a:prstGeom prst="rect">
              <a:avLst/>
            </a:prstGeom>
          </p:spPr>
        </p:pic>
        <p:pic>
          <p:nvPicPr>
            <p:cNvPr id="970" name="object 970"/>
            <p:cNvPicPr/>
            <p:nvPr/>
          </p:nvPicPr>
          <p:blipFill>
            <a:blip r:embed="rId391" cstate="print"/>
            <a:stretch>
              <a:fillRect/>
            </a:stretch>
          </p:blipFill>
          <p:spPr>
            <a:xfrm>
              <a:off x="8378392" y="6705549"/>
              <a:ext cx="81013" cy="32550"/>
            </a:xfrm>
            <a:prstGeom prst="rect">
              <a:avLst/>
            </a:prstGeom>
          </p:spPr>
        </p:pic>
        <p:pic>
          <p:nvPicPr>
            <p:cNvPr id="971" name="object 971"/>
            <p:cNvPicPr/>
            <p:nvPr/>
          </p:nvPicPr>
          <p:blipFill>
            <a:blip r:embed="rId392" cstate="print"/>
            <a:stretch>
              <a:fillRect/>
            </a:stretch>
          </p:blipFill>
          <p:spPr>
            <a:xfrm>
              <a:off x="13745844" y="6679286"/>
              <a:ext cx="77609" cy="32283"/>
            </a:xfrm>
            <a:prstGeom prst="rect">
              <a:avLst/>
            </a:prstGeom>
          </p:spPr>
        </p:pic>
        <p:pic>
          <p:nvPicPr>
            <p:cNvPr id="972" name="object 972"/>
            <p:cNvPicPr/>
            <p:nvPr/>
          </p:nvPicPr>
          <p:blipFill>
            <a:blip r:embed="rId393" cstate="print"/>
            <a:stretch>
              <a:fillRect/>
            </a:stretch>
          </p:blipFill>
          <p:spPr>
            <a:xfrm>
              <a:off x="7990979" y="6711530"/>
              <a:ext cx="62395" cy="25946"/>
            </a:xfrm>
            <a:prstGeom prst="rect">
              <a:avLst/>
            </a:prstGeom>
          </p:spPr>
        </p:pic>
        <p:pic>
          <p:nvPicPr>
            <p:cNvPr id="973" name="object 973"/>
            <p:cNvPicPr/>
            <p:nvPr/>
          </p:nvPicPr>
          <p:blipFill>
            <a:blip r:embed="rId394" cstate="print"/>
            <a:stretch>
              <a:fillRect/>
            </a:stretch>
          </p:blipFill>
          <p:spPr>
            <a:xfrm>
              <a:off x="13947113" y="6680237"/>
              <a:ext cx="81800" cy="28816"/>
            </a:xfrm>
            <a:prstGeom prst="rect">
              <a:avLst/>
            </a:prstGeom>
          </p:spPr>
        </p:pic>
        <p:pic>
          <p:nvPicPr>
            <p:cNvPr id="974" name="object 974"/>
            <p:cNvPicPr/>
            <p:nvPr/>
          </p:nvPicPr>
          <p:blipFill>
            <a:blip r:embed="rId395" cstate="print"/>
            <a:stretch>
              <a:fillRect/>
            </a:stretch>
          </p:blipFill>
          <p:spPr>
            <a:xfrm>
              <a:off x="8181759" y="6708520"/>
              <a:ext cx="72313" cy="27876"/>
            </a:xfrm>
            <a:prstGeom prst="rect">
              <a:avLst/>
            </a:prstGeom>
          </p:spPr>
        </p:pic>
        <p:pic>
          <p:nvPicPr>
            <p:cNvPr id="975" name="object 975"/>
            <p:cNvPicPr/>
            <p:nvPr/>
          </p:nvPicPr>
          <p:blipFill>
            <a:blip r:embed="rId396" cstate="print"/>
            <a:stretch>
              <a:fillRect/>
            </a:stretch>
          </p:blipFill>
          <p:spPr>
            <a:xfrm>
              <a:off x="14149043" y="6680289"/>
              <a:ext cx="71983" cy="25526"/>
            </a:xfrm>
            <a:prstGeom prst="rect">
              <a:avLst/>
            </a:prstGeom>
          </p:spPr>
        </p:pic>
        <p:pic>
          <p:nvPicPr>
            <p:cNvPr id="976" name="object 976"/>
            <p:cNvPicPr/>
            <p:nvPr/>
          </p:nvPicPr>
          <p:blipFill>
            <a:blip r:embed="rId397" cstate="print"/>
            <a:stretch>
              <a:fillRect/>
            </a:stretch>
          </p:blipFill>
          <p:spPr>
            <a:xfrm>
              <a:off x="7794155" y="6714426"/>
              <a:ext cx="52908" cy="20548"/>
            </a:xfrm>
            <a:prstGeom prst="rect">
              <a:avLst/>
            </a:prstGeom>
          </p:spPr>
        </p:pic>
        <p:pic>
          <p:nvPicPr>
            <p:cNvPr id="977" name="object 977"/>
            <p:cNvPicPr/>
            <p:nvPr/>
          </p:nvPicPr>
          <p:blipFill>
            <a:blip r:embed="rId398" cstate="print"/>
            <a:stretch>
              <a:fillRect/>
            </a:stretch>
          </p:blipFill>
          <p:spPr>
            <a:xfrm>
              <a:off x="14352917" y="6681724"/>
              <a:ext cx="57365" cy="21488"/>
            </a:xfrm>
            <a:prstGeom prst="rect">
              <a:avLst/>
            </a:prstGeom>
          </p:spPr>
        </p:pic>
        <p:pic>
          <p:nvPicPr>
            <p:cNvPr id="978" name="object 978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7599819" y="6716725"/>
              <a:ext cx="48247" cy="18313"/>
            </a:xfrm>
            <a:prstGeom prst="rect">
              <a:avLst/>
            </a:prstGeom>
          </p:spPr>
        </p:pic>
        <p:pic>
          <p:nvPicPr>
            <p:cNvPr id="979" name="object 979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14559559" y="6682600"/>
              <a:ext cx="48538" cy="18084"/>
            </a:xfrm>
            <a:prstGeom prst="rect">
              <a:avLst/>
            </a:prstGeom>
          </p:spPr>
        </p:pic>
        <p:pic>
          <p:nvPicPr>
            <p:cNvPr id="980" name="object 98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03338" y="6719557"/>
              <a:ext cx="38303" cy="14935"/>
            </a:xfrm>
            <a:prstGeom prst="rect">
              <a:avLst/>
            </a:prstGeom>
          </p:spPr>
        </p:pic>
        <p:pic>
          <p:nvPicPr>
            <p:cNvPr id="981" name="object 98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762518" y="6683425"/>
              <a:ext cx="36118" cy="14782"/>
            </a:xfrm>
            <a:prstGeom prst="rect">
              <a:avLst/>
            </a:prstGeom>
          </p:spPr>
        </p:pic>
        <p:pic>
          <p:nvPicPr>
            <p:cNvPr id="982" name="object 98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15163" y="6722973"/>
              <a:ext cx="25692" cy="9309"/>
            </a:xfrm>
            <a:prstGeom prst="rect">
              <a:avLst/>
            </a:prstGeom>
          </p:spPr>
        </p:pic>
        <p:pic>
          <p:nvPicPr>
            <p:cNvPr id="983" name="object 9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970341" y="6684860"/>
              <a:ext cx="26466" cy="9207"/>
            </a:xfrm>
            <a:prstGeom prst="rect">
              <a:avLst/>
            </a:prstGeom>
          </p:spPr>
        </p:pic>
        <p:pic>
          <p:nvPicPr>
            <p:cNvPr id="984" name="object 984"/>
            <p:cNvPicPr/>
            <p:nvPr/>
          </p:nvPicPr>
          <p:blipFill>
            <a:blip r:embed="rId399" cstate="print"/>
            <a:stretch>
              <a:fillRect/>
            </a:stretch>
          </p:blipFill>
          <p:spPr>
            <a:xfrm>
              <a:off x="10520184" y="6782879"/>
              <a:ext cx="127952" cy="61645"/>
            </a:xfrm>
            <a:prstGeom prst="rect">
              <a:avLst/>
            </a:prstGeom>
          </p:spPr>
        </p:pic>
        <p:pic>
          <p:nvPicPr>
            <p:cNvPr id="985" name="object 985"/>
            <p:cNvPicPr/>
            <p:nvPr/>
          </p:nvPicPr>
          <p:blipFill>
            <a:blip r:embed="rId400" cstate="print"/>
            <a:stretch>
              <a:fillRect/>
            </a:stretch>
          </p:blipFill>
          <p:spPr>
            <a:xfrm>
              <a:off x="10730496" y="6781469"/>
              <a:ext cx="132130" cy="62090"/>
            </a:xfrm>
            <a:prstGeom prst="rect">
              <a:avLst/>
            </a:prstGeom>
          </p:spPr>
        </p:pic>
        <p:pic>
          <p:nvPicPr>
            <p:cNvPr id="986" name="object 986"/>
            <p:cNvPicPr/>
            <p:nvPr/>
          </p:nvPicPr>
          <p:blipFill>
            <a:blip r:embed="rId401" cstate="print"/>
            <a:stretch>
              <a:fillRect/>
            </a:stretch>
          </p:blipFill>
          <p:spPr>
            <a:xfrm>
              <a:off x="10935233" y="6779399"/>
              <a:ext cx="129692" cy="65214"/>
            </a:xfrm>
            <a:prstGeom prst="rect">
              <a:avLst/>
            </a:prstGeom>
          </p:spPr>
        </p:pic>
        <p:pic>
          <p:nvPicPr>
            <p:cNvPr id="987" name="object 987"/>
            <p:cNvPicPr/>
            <p:nvPr/>
          </p:nvPicPr>
          <p:blipFill>
            <a:blip r:embed="rId402" cstate="print"/>
            <a:stretch>
              <a:fillRect/>
            </a:stretch>
          </p:blipFill>
          <p:spPr>
            <a:xfrm>
              <a:off x="11145744" y="6778383"/>
              <a:ext cx="129100" cy="65201"/>
            </a:xfrm>
            <a:prstGeom prst="rect">
              <a:avLst/>
            </a:prstGeom>
          </p:spPr>
        </p:pic>
        <p:pic>
          <p:nvPicPr>
            <p:cNvPr id="988" name="object 988"/>
            <p:cNvPicPr/>
            <p:nvPr/>
          </p:nvPicPr>
          <p:blipFill>
            <a:blip r:embed="rId403" cstate="print"/>
            <a:stretch>
              <a:fillRect/>
            </a:stretch>
          </p:blipFill>
          <p:spPr>
            <a:xfrm>
              <a:off x="11350421" y="6778447"/>
              <a:ext cx="134404" cy="62102"/>
            </a:xfrm>
            <a:prstGeom prst="rect">
              <a:avLst/>
            </a:prstGeom>
          </p:spPr>
        </p:pic>
        <p:pic>
          <p:nvPicPr>
            <p:cNvPr id="989" name="object 989"/>
            <p:cNvPicPr/>
            <p:nvPr/>
          </p:nvPicPr>
          <p:blipFill>
            <a:blip r:embed="rId404" cstate="print"/>
            <a:stretch>
              <a:fillRect/>
            </a:stretch>
          </p:blipFill>
          <p:spPr>
            <a:xfrm>
              <a:off x="11555464" y="6777215"/>
              <a:ext cx="129616" cy="63334"/>
            </a:xfrm>
            <a:prstGeom prst="rect">
              <a:avLst/>
            </a:prstGeom>
          </p:spPr>
        </p:pic>
        <p:pic>
          <p:nvPicPr>
            <p:cNvPr id="990" name="object 990"/>
            <p:cNvPicPr/>
            <p:nvPr/>
          </p:nvPicPr>
          <p:blipFill>
            <a:blip r:embed="rId405" cstate="print"/>
            <a:stretch>
              <a:fillRect/>
            </a:stretch>
          </p:blipFill>
          <p:spPr>
            <a:xfrm>
              <a:off x="11764683" y="6777228"/>
              <a:ext cx="130848" cy="60007"/>
            </a:xfrm>
            <a:prstGeom prst="rect">
              <a:avLst/>
            </a:prstGeom>
          </p:spPr>
        </p:pic>
        <p:pic>
          <p:nvPicPr>
            <p:cNvPr id="991" name="object 991"/>
            <p:cNvPicPr/>
            <p:nvPr/>
          </p:nvPicPr>
          <p:blipFill>
            <a:blip r:embed="rId406" cstate="print"/>
            <a:stretch>
              <a:fillRect/>
            </a:stretch>
          </p:blipFill>
          <p:spPr>
            <a:xfrm>
              <a:off x="9906075" y="6788518"/>
              <a:ext cx="114871" cy="57530"/>
            </a:xfrm>
            <a:prstGeom prst="rect">
              <a:avLst/>
            </a:prstGeom>
          </p:spPr>
        </p:pic>
        <p:pic>
          <p:nvPicPr>
            <p:cNvPr id="992" name="object 992"/>
            <p:cNvPicPr/>
            <p:nvPr/>
          </p:nvPicPr>
          <p:blipFill>
            <a:blip r:embed="rId407" cstate="print"/>
            <a:stretch>
              <a:fillRect/>
            </a:stretch>
          </p:blipFill>
          <p:spPr>
            <a:xfrm>
              <a:off x="10108031" y="6786092"/>
              <a:ext cx="128054" cy="58788"/>
            </a:xfrm>
            <a:prstGeom prst="rect">
              <a:avLst/>
            </a:prstGeom>
          </p:spPr>
        </p:pic>
        <p:pic>
          <p:nvPicPr>
            <p:cNvPr id="993" name="object 993"/>
            <p:cNvPicPr/>
            <p:nvPr/>
          </p:nvPicPr>
          <p:blipFill>
            <a:blip r:embed="rId408" cstate="print"/>
            <a:stretch>
              <a:fillRect/>
            </a:stretch>
          </p:blipFill>
          <p:spPr>
            <a:xfrm>
              <a:off x="10314648" y="6784302"/>
              <a:ext cx="128320" cy="59677"/>
            </a:xfrm>
            <a:prstGeom prst="rect">
              <a:avLst/>
            </a:prstGeom>
          </p:spPr>
        </p:pic>
        <p:pic>
          <p:nvPicPr>
            <p:cNvPr id="994" name="object 994"/>
            <p:cNvPicPr/>
            <p:nvPr/>
          </p:nvPicPr>
          <p:blipFill>
            <a:blip r:embed="rId409" cstate="print"/>
            <a:stretch>
              <a:fillRect/>
            </a:stretch>
          </p:blipFill>
          <p:spPr>
            <a:xfrm>
              <a:off x="11973573" y="6777113"/>
              <a:ext cx="131089" cy="58610"/>
            </a:xfrm>
            <a:prstGeom prst="rect">
              <a:avLst/>
            </a:prstGeom>
          </p:spPr>
        </p:pic>
        <p:pic>
          <p:nvPicPr>
            <p:cNvPr id="995" name="object 995"/>
            <p:cNvPicPr/>
            <p:nvPr/>
          </p:nvPicPr>
          <p:blipFill>
            <a:blip r:embed="rId410" cstate="print"/>
            <a:stretch>
              <a:fillRect/>
            </a:stretch>
          </p:blipFill>
          <p:spPr>
            <a:xfrm>
              <a:off x="12183846" y="6776466"/>
              <a:ext cx="119354" cy="58318"/>
            </a:xfrm>
            <a:prstGeom prst="rect">
              <a:avLst/>
            </a:prstGeom>
          </p:spPr>
        </p:pic>
        <p:pic>
          <p:nvPicPr>
            <p:cNvPr id="996" name="object 996"/>
            <p:cNvPicPr/>
            <p:nvPr/>
          </p:nvPicPr>
          <p:blipFill>
            <a:blip r:embed="rId411" cstate="print"/>
            <a:stretch>
              <a:fillRect/>
            </a:stretch>
          </p:blipFill>
          <p:spPr>
            <a:xfrm>
              <a:off x="9492043" y="6792455"/>
              <a:ext cx="111493" cy="55270"/>
            </a:xfrm>
            <a:prstGeom prst="rect">
              <a:avLst/>
            </a:prstGeom>
          </p:spPr>
        </p:pic>
        <p:pic>
          <p:nvPicPr>
            <p:cNvPr id="997" name="object 997"/>
            <p:cNvPicPr/>
            <p:nvPr/>
          </p:nvPicPr>
          <p:blipFill>
            <a:blip r:embed="rId412" cstate="print"/>
            <a:stretch>
              <a:fillRect/>
            </a:stretch>
          </p:blipFill>
          <p:spPr>
            <a:xfrm>
              <a:off x="9702101" y="6789788"/>
              <a:ext cx="114820" cy="55333"/>
            </a:xfrm>
            <a:prstGeom prst="rect">
              <a:avLst/>
            </a:prstGeom>
          </p:spPr>
        </p:pic>
        <p:pic>
          <p:nvPicPr>
            <p:cNvPr id="998" name="object 998"/>
            <p:cNvPicPr/>
            <p:nvPr/>
          </p:nvPicPr>
          <p:blipFill>
            <a:blip r:embed="rId413" cstate="print"/>
            <a:stretch>
              <a:fillRect/>
            </a:stretch>
          </p:blipFill>
          <p:spPr>
            <a:xfrm>
              <a:off x="12390487" y="6776808"/>
              <a:ext cx="119278" cy="55105"/>
            </a:xfrm>
            <a:prstGeom prst="rect">
              <a:avLst/>
            </a:prstGeom>
          </p:spPr>
        </p:pic>
        <p:pic>
          <p:nvPicPr>
            <p:cNvPr id="999" name="object 999"/>
            <p:cNvPicPr/>
            <p:nvPr/>
          </p:nvPicPr>
          <p:blipFill>
            <a:blip r:embed="rId414" cstate="print"/>
            <a:stretch>
              <a:fillRect/>
            </a:stretch>
          </p:blipFill>
          <p:spPr>
            <a:xfrm>
              <a:off x="12605156" y="6777418"/>
              <a:ext cx="107365" cy="55041"/>
            </a:xfrm>
            <a:prstGeom prst="rect">
              <a:avLst/>
            </a:prstGeom>
          </p:spPr>
        </p:pic>
        <p:pic>
          <p:nvPicPr>
            <p:cNvPr id="1000" name="object 1000"/>
            <p:cNvPicPr/>
            <p:nvPr/>
          </p:nvPicPr>
          <p:blipFill>
            <a:blip r:embed="rId415" cstate="print"/>
            <a:stretch>
              <a:fillRect/>
            </a:stretch>
          </p:blipFill>
          <p:spPr>
            <a:xfrm>
              <a:off x="9080639" y="6797523"/>
              <a:ext cx="107899" cy="46291"/>
            </a:xfrm>
            <a:prstGeom prst="rect">
              <a:avLst/>
            </a:prstGeom>
          </p:spPr>
        </p:pic>
        <p:pic>
          <p:nvPicPr>
            <p:cNvPr id="1001" name="object 1001"/>
            <p:cNvPicPr/>
            <p:nvPr/>
          </p:nvPicPr>
          <p:blipFill>
            <a:blip r:embed="rId416" cstate="print"/>
            <a:stretch>
              <a:fillRect/>
            </a:stretch>
          </p:blipFill>
          <p:spPr>
            <a:xfrm>
              <a:off x="9291142" y="6794348"/>
              <a:ext cx="109080" cy="49974"/>
            </a:xfrm>
            <a:prstGeom prst="rect">
              <a:avLst/>
            </a:prstGeom>
          </p:spPr>
        </p:pic>
        <p:pic>
          <p:nvPicPr>
            <p:cNvPr id="1002" name="object 1002"/>
            <p:cNvPicPr/>
            <p:nvPr/>
          </p:nvPicPr>
          <p:blipFill>
            <a:blip r:embed="rId417" cstate="print"/>
            <a:stretch>
              <a:fillRect/>
            </a:stretch>
          </p:blipFill>
          <p:spPr>
            <a:xfrm>
              <a:off x="12812789" y="6777304"/>
              <a:ext cx="109969" cy="49758"/>
            </a:xfrm>
            <a:prstGeom prst="rect">
              <a:avLst/>
            </a:prstGeom>
          </p:spPr>
        </p:pic>
        <p:pic>
          <p:nvPicPr>
            <p:cNvPr id="1003" name="object 1003"/>
            <p:cNvPicPr/>
            <p:nvPr/>
          </p:nvPicPr>
          <p:blipFill>
            <a:blip r:embed="rId418" cstate="print"/>
            <a:stretch>
              <a:fillRect/>
            </a:stretch>
          </p:blipFill>
          <p:spPr>
            <a:xfrm>
              <a:off x="13019353" y="6778485"/>
              <a:ext cx="104508" cy="46037"/>
            </a:xfrm>
            <a:prstGeom prst="rect">
              <a:avLst/>
            </a:prstGeom>
          </p:spPr>
        </p:pic>
        <p:pic>
          <p:nvPicPr>
            <p:cNvPr id="1004" name="object 1004"/>
            <p:cNvPicPr/>
            <p:nvPr/>
          </p:nvPicPr>
          <p:blipFill>
            <a:blip r:embed="rId419" cstate="print"/>
            <a:stretch>
              <a:fillRect/>
            </a:stretch>
          </p:blipFill>
          <p:spPr>
            <a:xfrm>
              <a:off x="13230338" y="6777837"/>
              <a:ext cx="106006" cy="44297"/>
            </a:xfrm>
            <a:prstGeom prst="rect">
              <a:avLst/>
            </a:prstGeom>
          </p:spPr>
        </p:pic>
        <p:pic>
          <p:nvPicPr>
            <p:cNvPr id="1005" name="object 1005"/>
            <p:cNvPicPr/>
            <p:nvPr/>
          </p:nvPicPr>
          <p:blipFill>
            <a:blip r:embed="rId420" cstate="print"/>
            <a:stretch>
              <a:fillRect/>
            </a:stretch>
          </p:blipFill>
          <p:spPr>
            <a:xfrm>
              <a:off x="8882913" y="6798868"/>
              <a:ext cx="97193" cy="44615"/>
            </a:xfrm>
            <a:prstGeom prst="rect">
              <a:avLst/>
            </a:prstGeom>
          </p:spPr>
        </p:pic>
        <p:pic>
          <p:nvPicPr>
            <p:cNvPr id="1006" name="object 1006"/>
            <p:cNvPicPr/>
            <p:nvPr/>
          </p:nvPicPr>
          <p:blipFill>
            <a:blip r:embed="rId421" cstate="print"/>
            <a:stretch>
              <a:fillRect/>
            </a:stretch>
          </p:blipFill>
          <p:spPr>
            <a:xfrm>
              <a:off x="8674824" y="6801916"/>
              <a:ext cx="94183" cy="42290"/>
            </a:xfrm>
            <a:prstGeom prst="rect">
              <a:avLst/>
            </a:prstGeom>
          </p:spPr>
        </p:pic>
        <p:pic>
          <p:nvPicPr>
            <p:cNvPr id="1007" name="object 1007"/>
            <p:cNvPicPr/>
            <p:nvPr/>
          </p:nvPicPr>
          <p:blipFill>
            <a:blip r:embed="rId422" cstate="print"/>
            <a:stretch>
              <a:fillRect/>
            </a:stretch>
          </p:blipFill>
          <p:spPr>
            <a:xfrm>
              <a:off x="13442402" y="6779018"/>
              <a:ext cx="89153" cy="40258"/>
            </a:xfrm>
            <a:prstGeom prst="rect">
              <a:avLst/>
            </a:prstGeom>
          </p:spPr>
        </p:pic>
        <p:pic>
          <p:nvPicPr>
            <p:cNvPr id="1008" name="object 1008"/>
            <p:cNvPicPr/>
            <p:nvPr/>
          </p:nvPicPr>
          <p:blipFill>
            <a:blip r:embed="rId423" cstate="print"/>
            <a:stretch>
              <a:fillRect/>
            </a:stretch>
          </p:blipFill>
          <p:spPr>
            <a:xfrm>
              <a:off x="8275483" y="6807695"/>
              <a:ext cx="76629" cy="33477"/>
            </a:xfrm>
            <a:prstGeom prst="rect">
              <a:avLst/>
            </a:prstGeom>
          </p:spPr>
        </p:pic>
        <p:pic>
          <p:nvPicPr>
            <p:cNvPr id="1009" name="object 1009"/>
            <p:cNvPicPr/>
            <p:nvPr/>
          </p:nvPicPr>
          <p:blipFill>
            <a:blip r:embed="rId424" cstate="print"/>
            <a:stretch>
              <a:fillRect/>
            </a:stretch>
          </p:blipFill>
          <p:spPr>
            <a:xfrm>
              <a:off x="8476438" y="6805218"/>
              <a:ext cx="83794" cy="34747"/>
            </a:xfrm>
            <a:prstGeom prst="rect">
              <a:avLst/>
            </a:prstGeom>
          </p:spPr>
        </p:pic>
        <p:pic>
          <p:nvPicPr>
            <p:cNvPr id="1010" name="object 1010"/>
            <p:cNvPicPr/>
            <p:nvPr/>
          </p:nvPicPr>
          <p:blipFill>
            <a:blip r:embed="rId425" cstate="print"/>
            <a:stretch>
              <a:fillRect/>
            </a:stretch>
          </p:blipFill>
          <p:spPr>
            <a:xfrm>
              <a:off x="13656525" y="6780110"/>
              <a:ext cx="86169" cy="34455"/>
            </a:xfrm>
            <a:prstGeom prst="rect">
              <a:avLst/>
            </a:prstGeom>
          </p:spPr>
        </p:pic>
        <p:pic>
          <p:nvPicPr>
            <p:cNvPr id="1011" name="object 1011"/>
            <p:cNvPicPr/>
            <p:nvPr/>
          </p:nvPicPr>
          <p:blipFill>
            <a:blip r:embed="rId426" cstate="print"/>
            <a:stretch>
              <a:fillRect/>
            </a:stretch>
          </p:blipFill>
          <p:spPr>
            <a:xfrm>
              <a:off x="13863294" y="6780631"/>
              <a:ext cx="86118" cy="33159"/>
            </a:xfrm>
            <a:prstGeom prst="rect">
              <a:avLst/>
            </a:prstGeom>
          </p:spPr>
        </p:pic>
        <p:pic>
          <p:nvPicPr>
            <p:cNvPr id="1012" name="object 1012"/>
            <p:cNvPicPr/>
            <p:nvPr/>
          </p:nvPicPr>
          <p:blipFill>
            <a:blip r:embed="rId427" cstate="print"/>
            <a:stretch>
              <a:fillRect/>
            </a:stretch>
          </p:blipFill>
          <p:spPr>
            <a:xfrm>
              <a:off x="8069579" y="6810654"/>
              <a:ext cx="68618" cy="27978"/>
            </a:xfrm>
            <a:prstGeom prst="rect">
              <a:avLst/>
            </a:prstGeom>
          </p:spPr>
        </p:pic>
        <p:pic>
          <p:nvPicPr>
            <p:cNvPr id="1013" name="object 1013"/>
            <p:cNvPicPr/>
            <p:nvPr/>
          </p:nvPicPr>
          <p:blipFill>
            <a:blip r:embed="rId428" cstate="print"/>
            <a:stretch>
              <a:fillRect/>
            </a:stretch>
          </p:blipFill>
          <p:spPr>
            <a:xfrm>
              <a:off x="14079042" y="6781545"/>
              <a:ext cx="74383" cy="27724"/>
            </a:xfrm>
            <a:prstGeom prst="rect">
              <a:avLst/>
            </a:prstGeom>
          </p:spPr>
        </p:pic>
        <p:pic>
          <p:nvPicPr>
            <p:cNvPr id="1014" name="object 1014"/>
            <p:cNvPicPr/>
            <p:nvPr/>
          </p:nvPicPr>
          <p:blipFill>
            <a:blip r:embed="rId429" cstate="print"/>
            <a:stretch>
              <a:fillRect/>
            </a:stretch>
          </p:blipFill>
          <p:spPr>
            <a:xfrm>
              <a:off x="7866736" y="6813562"/>
              <a:ext cx="62763" cy="25006"/>
            </a:xfrm>
            <a:prstGeom prst="rect">
              <a:avLst/>
            </a:prstGeom>
          </p:spPr>
        </p:pic>
        <p:pic>
          <p:nvPicPr>
            <p:cNvPr id="1015" name="object 1015"/>
            <p:cNvPicPr/>
            <p:nvPr/>
          </p:nvPicPr>
          <p:blipFill>
            <a:blip r:embed="rId430" cstate="print"/>
            <a:stretch>
              <a:fillRect/>
            </a:stretch>
          </p:blipFill>
          <p:spPr>
            <a:xfrm>
              <a:off x="14291385" y="6781774"/>
              <a:ext cx="61480" cy="25907"/>
            </a:xfrm>
            <a:prstGeom prst="rect">
              <a:avLst/>
            </a:prstGeom>
          </p:spPr>
        </p:pic>
        <p:pic>
          <p:nvPicPr>
            <p:cNvPr id="1016" name="object 101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663027" y="6817321"/>
              <a:ext cx="49906" cy="19799"/>
            </a:xfrm>
            <a:prstGeom prst="rect">
              <a:avLst/>
            </a:prstGeom>
          </p:spPr>
        </p:pic>
        <p:pic>
          <p:nvPicPr>
            <p:cNvPr id="1017" name="object 101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501900" y="6784137"/>
              <a:ext cx="50163" cy="19621"/>
            </a:xfrm>
            <a:prstGeom prst="rect">
              <a:avLst/>
            </a:prstGeom>
          </p:spPr>
        </p:pic>
        <p:pic>
          <p:nvPicPr>
            <p:cNvPr id="1018" name="object 101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257034" y="6822426"/>
              <a:ext cx="35077" cy="14376"/>
            </a:xfrm>
            <a:prstGeom prst="rect">
              <a:avLst/>
            </a:prstGeom>
          </p:spPr>
        </p:pic>
        <p:pic>
          <p:nvPicPr>
            <p:cNvPr id="1019" name="object 101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63065" y="6820369"/>
              <a:ext cx="39471" cy="16116"/>
            </a:xfrm>
            <a:prstGeom prst="rect">
              <a:avLst/>
            </a:prstGeom>
          </p:spPr>
        </p:pic>
        <p:pic>
          <p:nvPicPr>
            <p:cNvPr id="1020" name="object 1020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4718360" y="6785165"/>
              <a:ext cx="37477" cy="15938"/>
            </a:xfrm>
            <a:prstGeom prst="rect">
              <a:avLst/>
            </a:prstGeom>
          </p:spPr>
        </p:pic>
        <p:pic>
          <p:nvPicPr>
            <p:cNvPr id="1021" name="object 102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926208" y="6785178"/>
              <a:ext cx="35915" cy="14223"/>
            </a:xfrm>
            <a:prstGeom prst="rect">
              <a:avLst/>
            </a:prstGeom>
          </p:spPr>
        </p:pic>
        <p:pic>
          <p:nvPicPr>
            <p:cNvPr id="1022" name="object 1022"/>
            <p:cNvPicPr/>
            <p:nvPr/>
          </p:nvPicPr>
          <p:blipFill>
            <a:blip r:embed="rId432" cstate="print"/>
            <a:stretch>
              <a:fillRect/>
            </a:stretch>
          </p:blipFill>
          <p:spPr>
            <a:xfrm>
              <a:off x="10295610" y="6892658"/>
              <a:ext cx="116446" cy="62306"/>
            </a:xfrm>
            <a:prstGeom prst="rect">
              <a:avLst/>
            </a:prstGeom>
          </p:spPr>
        </p:pic>
        <p:pic>
          <p:nvPicPr>
            <p:cNvPr id="1023" name="object 1023"/>
            <p:cNvPicPr/>
            <p:nvPr/>
          </p:nvPicPr>
          <p:blipFill>
            <a:blip r:embed="rId433" cstate="print"/>
            <a:stretch>
              <a:fillRect/>
            </a:stretch>
          </p:blipFill>
          <p:spPr>
            <a:xfrm>
              <a:off x="10506481" y="6890169"/>
              <a:ext cx="123812" cy="64160"/>
            </a:xfrm>
            <a:prstGeom prst="rect">
              <a:avLst/>
            </a:prstGeom>
          </p:spPr>
        </p:pic>
        <p:pic>
          <p:nvPicPr>
            <p:cNvPr id="1024" name="object 1024"/>
            <p:cNvPicPr/>
            <p:nvPr/>
          </p:nvPicPr>
          <p:blipFill>
            <a:blip r:embed="rId434" cstate="print"/>
            <a:stretch>
              <a:fillRect/>
            </a:stretch>
          </p:blipFill>
          <p:spPr>
            <a:xfrm>
              <a:off x="10725899" y="6889127"/>
              <a:ext cx="122999" cy="64147"/>
            </a:xfrm>
            <a:prstGeom prst="rect">
              <a:avLst/>
            </a:prstGeom>
          </p:spPr>
        </p:pic>
        <p:pic>
          <p:nvPicPr>
            <p:cNvPr id="1025" name="object 1025"/>
            <p:cNvPicPr/>
            <p:nvPr/>
          </p:nvPicPr>
          <p:blipFill>
            <a:blip r:embed="rId435" cstate="print"/>
            <a:stretch>
              <a:fillRect/>
            </a:stretch>
          </p:blipFill>
          <p:spPr>
            <a:xfrm>
              <a:off x="10938955" y="6887781"/>
              <a:ext cx="133324" cy="63830"/>
            </a:xfrm>
            <a:prstGeom prst="rect">
              <a:avLst/>
            </a:prstGeom>
          </p:spPr>
        </p:pic>
        <p:pic>
          <p:nvPicPr>
            <p:cNvPr id="1026" name="object 1026"/>
            <p:cNvPicPr/>
            <p:nvPr/>
          </p:nvPicPr>
          <p:blipFill>
            <a:blip r:embed="rId436" cstate="print"/>
            <a:stretch>
              <a:fillRect/>
            </a:stretch>
          </p:blipFill>
          <p:spPr>
            <a:xfrm>
              <a:off x="11158143" y="6886727"/>
              <a:ext cx="133527" cy="63842"/>
            </a:xfrm>
            <a:prstGeom prst="rect">
              <a:avLst/>
            </a:prstGeom>
          </p:spPr>
        </p:pic>
        <p:pic>
          <p:nvPicPr>
            <p:cNvPr id="1027" name="object 1027"/>
            <p:cNvPicPr/>
            <p:nvPr/>
          </p:nvPicPr>
          <p:blipFill>
            <a:blip r:embed="rId437" cstate="print"/>
            <a:stretch>
              <a:fillRect/>
            </a:stretch>
          </p:blipFill>
          <p:spPr>
            <a:xfrm>
              <a:off x="11370463" y="6885305"/>
              <a:ext cx="128193" cy="64706"/>
            </a:xfrm>
            <a:prstGeom prst="rect">
              <a:avLst/>
            </a:prstGeom>
          </p:spPr>
        </p:pic>
        <p:pic>
          <p:nvPicPr>
            <p:cNvPr id="1028" name="object 1028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11586540" y="6885013"/>
              <a:ext cx="124917" cy="64084"/>
            </a:xfrm>
            <a:prstGeom prst="rect">
              <a:avLst/>
            </a:prstGeom>
          </p:spPr>
        </p:pic>
        <p:pic>
          <p:nvPicPr>
            <p:cNvPr id="1029" name="object 1029"/>
            <p:cNvPicPr/>
            <p:nvPr/>
          </p:nvPicPr>
          <p:blipFill>
            <a:blip r:embed="rId439" cstate="print"/>
            <a:stretch>
              <a:fillRect/>
            </a:stretch>
          </p:blipFill>
          <p:spPr>
            <a:xfrm>
              <a:off x="11804980" y="6885165"/>
              <a:ext cx="124637" cy="62433"/>
            </a:xfrm>
            <a:prstGeom prst="rect">
              <a:avLst/>
            </a:prstGeom>
          </p:spPr>
        </p:pic>
        <p:pic>
          <p:nvPicPr>
            <p:cNvPr id="1030" name="object 1030"/>
            <p:cNvPicPr/>
            <p:nvPr/>
          </p:nvPicPr>
          <p:blipFill>
            <a:blip r:embed="rId440" cstate="print"/>
            <a:stretch>
              <a:fillRect/>
            </a:stretch>
          </p:blipFill>
          <p:spPr>
            <a:xfrm>
              <a:off x="9860877" y="6896086"/>
              <a:ext cx="119252" cy="58356"/>
            </a:xfrm>
            <a:prstGeom prst="rect">
              <a:avLst/>
            </a:prstGeom>
          </p:spPr>
        </p:pic>
        <p:pic>
          <p:nvPicPr>
            <p:cNvPr id="1031" name="object 1031"/>
            <p:cNvPicPr/>
            <p:nvPr/>
          </p:nvPicPr>
          <p:blipFill>
            <a:blip r:embed="rId441" cstate="print"/>
            <a:stretch>
              <a:fillRect/>
            </a:stretch>
          </p:blipFill>
          <p:spPr>
            <a:xfrm>
              <a:off x="10077107" y="6893775"/>
              <a:ext cx="117614" cy="60109"/>
            </a:xfrm>
            <a:prstGeom prst="rect">
              <a:avLst/>
            </a:prstGeom>
          </p:spPr>
        </p:pic>
        <p:pic>
          <p:nvPicPr>
            <p:cNvPr id="1032" name="object 1032"/>
            <p:cNvPicPr/>
            <p:nvPr/>
          </p:nvPicPr>
          <p:blipFill>
            <a:blip r:embed="rId442" cstate="print"/>
            <a:stretch>
              <a:fillRect/>
            </a:stretch>
          </p:blipFill>
          <p:spPr>
            <a:xfrm>
              <a:off x="12020512" y="6884479"/>
              <a:ext cx="121488" cy="59969"/>
            </a:xfrm>
            <a:prstGeom prst="rect">
              <a:avLst/>
            </a:prstGeom>
          </p:spPr>
        </p:pic>
        <p:pic>
          <p:nvPicPr>
            <p:cNvPr id="1033" name="object 1033"/>
            <p:cNvPicPr/>
            <p:nvPr/>
          </p:nvPicPr>
          <p:blipFill>
            <a:blip r:embed="rId443" cstate="print"/>
            <a:stretch>
              <a:fillRect/>
            </a:stretch>
          </p:blipFill>
          <p:spPr>
            <a:xfrm>
              <a:off x="12237313" y="6884708"/>
              <a:ext cx="125933" cy="58216"/>
            </a:xfrm>
            <a:prstGeom prst="rect">
              <a:avLst/>
            </a:prstGeom>
          </p:spPr>
        </p:pic>
        <p:pic>
          <p:nvPicPr>
            <p:cNvPr id="1034" name="object 1034"/>
            <p:cNvPicPr/>
            <p:nvPr/>
          </p:nvPicPr>
          <p:blipFill>
            <a:blip r:embed="rId444" cstate="print"/>
            <a:stretch>
              <a:fillRect/>
            </a:stretch>
          </p:blipFill>
          <p:spPr>
            <a:xfrm>
              <a:off x="12456186" y="6884999"/>
              <a:ext cx="117906" cy="56629"/>
            </a:xfrm>
            <a:prstGeom prst="rect">
              <a:avLst/>
            </a:prstGeom>
          </p:spPr>
        </p:pic>
        <p:pic>
          <p:nvPicPr>
            <p:cNvPr id="1035" name="object 1035"/>
            <p:cNvPicPr/>
            <p:nvPr/>
          </p:nvPicPr>
          <p:blipFill>
            <a:blip r:embed="rId445" cstate="print"/>
            <a:stretch>
              <a:fillRect/>
            </a:stretch>
          </p:blipFill>
          <p:spPr>
            <a:xfrm>
              <a:off x="9433903" y="6900126"/>
              <a:ext cx="110324" cy="53162"/>
            </a:xfrm>
            <a:prstGeom prst="rect">
              <a:avLst/>
            </a:prstGeom>
          </p:spPr>
        </p:pic>
        <p:pic>
          <p:nvPicPr>
            <p:cNvPr id="1036" name="object 1036"/>
            <p:cNvPicPr/>
            <p:nvPr/>
          </p:nvPicPr>
          <p:blipFill>
            <a:blip r:embed="rId446" cstate="print"/>
            <a:stretch>
              <a:fillRect/>
            </a:stretch>
          </p:blipFill>
          <p:spPr>
            <a:xfrm>
              <a:off x="9653965" y="6898563"/>
              <a:ext cx="110911" cy="54343"/>
            </a:xfrm>
            <a:prstGeom prst="rect">
              <a:avLst/>
            </a:prstGeom>
          </p:spPr>
        </p:pic>
        <p:pic>
          <p:nvPicPr>
            <p:cNvPr id="1037" name="object 1037"/>
            <p:cNvPicPr/>
            <p:nvPr/>
          </p:nvPicPr>
          <p:blipFill>
            <a:blip r:embed="rId447" cstate="print"/>
            <a:stretch>
              <a:fillRect/>
            </a:stretch>
          </p:blipFill>
          <p:spPr>
            <a:xfrm>
              <a:off x="12674321" y="6884644"/>
              <a:ext cx="121132" cy="52933"/>
            </a:xfrm>
            <a:prstGeom prst="rect">
              <a:avLst/>
            </a:prstGeom>
          </p:spPr>
        </p:pic>
        <p:pic>
          <p:nvPicPr>
            <p:cNvPr id="1038" name="object 1038"/>
            <p:cNvPicPr/>
            <p:nvPr/>
          </p:nvPicPr>
          <p:blipFill>
            <a:blip r:embed="rId448" cstate="print"/>
            <a:stretch>
              <a:fillRect/>
            </a:stretch>
          </p:blipFill>
          <p:spPr>
            <a:xfrm>
              <a:off x="9007169" y="6905891"/>
              <a:ext cx="102552" cy="46037"/>
            </a:xfrm>
            <a:prstGeom prst="rect">
              <a:avLst/>
            </a:prstGeom>
          </p:spPr>
        </p:pic>
        <p:pic>
          <p:nvPicPr>
            <p:cNvPr id="1039" name="object 1039"/>
            <p:cNvPicPr/>
            <p:nvPr/>
          </p:nvPicPr>
          <p:blipFill>
            <a:blip r:embed="rId449" cstate="print"/>
            <a:stretch>
              <a:fillRect/>
            </a:stretch>
          </p:blipFill>
          <p:spPr>
            <a:xfrm>
              <a:off x="9222816" y="6902869"/>
              <a:ext cx="104406" cy="49161"/>
            </a:xfrm>
            <a:prstGeom prst="rect">
              <a:avLst/>
            </a:prstGeom>
          </p:spPr>
        </p:pic>
        <p:pic>
          <p:nvPicPr>
            <p:cNvPr id="1040" name="object 1040"/>
            <p:cNvPicPr/>
            <p:nvPr/>
          </p:nvPicPr>
          <p:blipFill>
            <a:blip r:embed="rId450" cstate="print"/>
            <a:stretch>
              <a:fillRect/>
            </a:stretch>
          </p:blipFill>
          <p:spPr>
            <a:xfrm>
              <a:off x="12897218" y="6885317"/>
              <a:ext cx="105079" cy="48895"/>
            </a:xfrm>
            <a:prstGeom prst="rect">
              <a:avLst/>
            </a:prstGeom>
          </p:spPr>
        </p:pic>
        <p:pic>
          <p:nvPicPr>
            <p:cNvPr id="1041" name="object 1041"/>
            <p:cNvPicPr/>
            <p:nvPr/>
          </p:nvPicPr>
          <p:blipFill>
            <a:blip r:embed="rId451" cstate="print"/>
            <a:stretch>
              <a:fillRect/>
            </a:stretch>
          </p:blipFill>
          <p:spPr>
            <a:xfrm>
              <a:off x="13109676" y="6884834"/>
              <a:ext cx="109373" cy="48209"/>
            </a:xfrm>
            <a:prstGeom prst="rect">
              <a:avLst/>
            </a:prstGeom>
          </p:spPr>
        </p:pic>
        <p:pic>
          <p:nvPicPr>
            <p:cNvPr id="1042" name="object 1042"/>
            <p:cNvPicPr/>
            <p:nvPr/>
          </p:nvPicPr>
          <p:blipFill>
            <a:blip r:embed="rId452" cstate="print"/>
            <a:stretch>
              <a:fillRect/>
            </a:stretch>
          </p:blipFill>
          <p:spPr>
            <a:xfrm>
              <a:off x="8795982" y="6907656"/>
              <a:ext cx="96913" cy="45948"/>
            </a:xfrm>
            <a:prstGeom prst="rect">
              <a:avLst/>
            </a:prstGeom>
          </p:spPr>
        </p:pic>
        <p:pic>
          <p:nvPicPr>
            <p:cNvPr id="1043" name="object 1043"/>
            <p:cNvPicPr/>
            <p:nvPr/>
          </p:nvPicPr>
          <p:blipFill>
            <a:blip r:embed="rId453" cstate="print"/>
            <a:stretch>
              <a:fillRect/>
            </a:stretch>
          </p:blipFill>
          <p:spPr>
            <a:xfrm>
              <a:off x="13335977" y="6886130"/>
              <a:ext cx="92062" cy="43878"/>
            </a:xfrm>
            <a:prstGeom prst="rect">
              <a:avLst/>
            </a:prstGeom>
          </p:spPr>
        </p:pic>
        <p:pic>
          <p:nvPicPr>
            <p:cNvPr id="1044" name="object 1044"/>
            <p:cNvPicPr/>
            <p:nvPr/>
          </p:nvPicPr>
          <p:blipFill>
            <a:blip r:embed="rId454" cstate="print"/>
            <a:stretch>
              <a:fillRect/>
            </a:stretch>
          </p:blipFill>
          <p:spPr>
            <a:xfrm>
              <a:off x="13548473" y="6887336"/>
              <a:ext cx="100990" cy="39852"/>
            </a:xfrm>
            <a:prstGeom prst="rect">
              <a:avLst/>
            </a:prstGeom>
          </p:spPr>
        </p:pic>
        <p:pic>
          <p:nvPicPr>
            <p:cNvPr id="1045" name="object 1045"/>
            <p:cNvPicPr/>
            <p:nvPr/>
          </p:nvPicPr>
          <p:blipFill>
            <a:blip r:embed="rId455" cstate="print"/>
            <a:stretch>
              <a:fillRect/>
            </a:stretch>
          </p:blipFill>
          <p:spPr>
            <a:xfrm>
              <a:off x="8373795" y="6913816"/>
              <a:ext cx="79425" cy="36461"/>
            </a:xfrm>
            <a:prstGeom prst="rect">
              <a:avLst/>
            </a:prstGeom>
          </p:spPr>
        </p:pic>
        <p:pic>
          <p:nvPicPr>
            <p:cNvPr id="1046" name="object 1046"/>
            <p:cNvPicPr/>
            <p:nvPr/>
          </p:nvPicPr>
          <p:blipFill>
            <a:blip r:embed="rId456" cstate="print"/>
            <a:stretch>
              <a:fillRect/>
            </a:stretch>
          </p:blipFill>
          <p:spPr>
            <a:xfrm>
              <a:off x="8583536" y="6911175"/>
              <a:ext cx="86804" cy="37845"/>
            </a:xfrm>
            <a:prstGeom prst="rect">
              <a:avLst/>
            </a:prstGeom>
          </p:spPr>
        </p:pic>
        <p:pic>
          <p:nvPicPr>
            <p:cNvPr id="1047" name="object 1047"/>
            <p:cNvPicPr/>
            <p:nvPr/>
          </p:nvPicPr>
          <p:blipFill>
            <a:blip r:embed="rId457" cstate="print"/>
            <a:stretch>
              <a:fillRect/>
            </a:stretch>
          </p:blipFill>
          <p:spPr>
            <a:xfrm>
              <a:off x="13774916" y="6887984"/>
              <a:ext cx="89115" cy="36118"/>
            </a:xfrm>
            <a:prstGeom prst="rect">
              <a:avLst/>
            </a:prstGeom>
          </p:spPr>
        </p:pic>
        <p:pic>
          <p:nvPicPr>
            <p:cNvPr id="1048" name="object 1048"/>
            <p:cNvPicPr/>
            <p:nvPr/>
          </p:nvPicPr>
          <p:blipFill>
            <a:blip r:embed="rId458" cstate="print"/>
            <a:stretch>
              <a:fillRect/>
            </a:stretch>
          </p:blipFill>
          <p:spPr>
            <a:xfrm>
              <a:off x="8162098" y="6916204"/>
              <a:ext cx="73317" cy="31851"/>
            </a:xfrm>
            <a:prstGeom prst="rect">
              <a:avLst/>
            </a:prstGeom>
          </p:spPr>
        </p:pic>
        <p:pic>
          <p:nvPicPr>
            <p:cNvPr id="1049" name="object 1049"/>
            <p:cNvPicPr/>
            <p:nvPr/>
          </p:nvPicPr>
          <p:blipFill>
            <a:blip r:embed="rId459" cstate="print"/>
            <a:stretch>
              <a:fillRect/>
            </a:stretch>
          </p:blipFill>
          <p:spPr>
            <a:xfrm>
              <a:off x="13996922" y="6888251"/>
              <a:ext cx="75310" cy="31610"/>
            </a:xfrm>
            <a:prstGeom prst="rect">
              <a:avLst/>
            </a:prstGeom>
          </p:spPr>
        </p:pic>
        <p:pic>
          <p:nvPicPr>
            <p:cNvPr id="1050" name="object 1050"/>
            <p:cNvPicPr/>
            <p:nvPr/>
          </p:nvPicPr>
          <p:blipFill>
            <a:blip r:embed="rId460" cstate="print"/>
            <a:stretch>
              <a:fillRect/>
            </a:stretch>
          </p:blipFill>
          <p:spPr>
            <a:xfrm>
              <a:off x="7946225" y="6919442"/>
              <a:ext cx="68160" cy="28371"/>
            </a:xfrm>
            <a:prstGeom prst="rect">
              <a:avLst/>
            </a:prstGeom>
          </p:spPr>
        </p:pic>
        <p:pic>
          <p:nvPicPr>
            <p:cNvPr id="1051" name="object 1051"/>
            <p:cNvPicPr/>
            <p:nvPr/>
          </p:nvPicPr>
          <p:blipFill>
            <a:blip r:embed="rId461" cstate="print"/>
            <a:stretch>
              <a:fillRect/>
            </a:stretch>
          </p:blipFill>
          <p:spPr>
            <a:xfrm>
              <a:off x="14221231" y="6889381"/>
              <a:ext cx="63550" cy="28155"/>
            </a:xfrm>
            <a:prstGeom prst="rect">
              <a:avLst/>
            </a:prstGeom>
          </p:spPr>
        </p:pic>
        <p:pic>
          <p:nvPicPr>
            <p:cNvPr id="1052" name="object 1052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524788" y="6925906"/>
              <a:ext cx="40612" cy="19621"/>
            </a:xfrm>
            <a:prstGeom prst="rect">
              <a:avLst/>
            </a:prstGeom>
          </p:spPr>
        </p:pic>
        <p:pic>
          <p:nvPicPr>
            <p:cNvPr id="1053" name="object 1053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7737560" y="6922985"/>
              <a:ext cx="59134" cy="22707"/>
            </a:xfrm>
            <a:prstGeom prst="rect">
              <a:avLst/>
            </a:prstGeom>
          </p:spPr>
        </p:pic>
        <p:pic>
          <p:nvPicPr>
            <p:cNvPr id="1054" name="object 1054"/>
            <p:cNvPicPr/>
            <p:nvPr/>
          </p:nvPicPr>
          <p:blipFill>
            <a:blip r:embed="rId463" cstate="print"/>
            <a:stretch>
              <a:fillRect/>
            </a:stretch>
          </p:blipFill>
          <p:spPr>
            <a:xfrm>
              <a:off x="14440382" y="6890867"/>
              <a:ext cx="57594" cy="22466"/>
            </a:xfrm>
            <a:prstGeom prst="rect">
              <a:avLst/>
            </a:prstGeom>
          </p:spPr>
        </p:pic>
        <p:pic>
          <p:nvPicPr>
            <p:cNvPr id="1055" name="object 1055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4661401" y="6891654"/>
              <a:ext cx="41300" cy="19469"/>
            </a:xfrm>
            <a:prstGeom prst="rect">
              <a:avLst/>
            </a:prstGeom>
          </p:spPr>
        </p:pic>
        <p:pic>
          <p:nvPicPr>
            <p:cNvPr id="1056" name="object 1056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312559" y="6928446"/>
              <a:ext cx="42011" cy="17538"/>
            </a:xfrm>
            <a:prstGeom prst="rect">
              <a:avLst/>
            </a:prstGeom>
          </p:spPr>
        </p:pic>
        <p:pic>
          <p:nvPicPr>
            <p:cNvPr id="1057" name="object 10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880807" y="6892124"/>
              <a:ext cx="39839" cy="17360"/>
            </a:xfrm>
            <a:prstGeom prst="rect">
              <a:avLst/>
            </a:prstGeom>
          </p:spPr>
        </p:pic>
        <p:pic>
          <p:nvPicPr>
            <p:cNvPr id="1058" name="object 10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5101685" y="6893979"/>
              <a:ext cx="18301" cy="10786"/>
            </a:xfrm>
            <a:prstGeom prst="rect">
              <a:avLst/>
            </a:prstGeom>
          </p:spPr>
        </p:pic>
        <p:pic>
          <p:nvPicPr>
            <p:cNvPr id="1059" name="object 1059"/>
            <p:cNvPicPr/>
            <p:nvPr/>
          </p:nvPicPr>
          <p:blipFill>
            <a:blip r:embed="rId464" cstate="print"/>
            <a:stretch>
              <a:fillRect/>
            </a:stretch>
          </p:blipFill>
          <p:spPr>
            <a:xfrm>
              <a:off x="10267416" y="7012902"/>
              <a:ext cx="119426" cy="62623"/>
            </a:xfrm>
            <a:prstGeom prst="rect">
              <a:avLst/>
            </a:prstGeom>
          </p:spPr>
        </p:pic>
        <p:pic>
          <p:nvPicPr>
            <p:cNvPr id="1060" name="object 1060"/>
            <p:cNvPicPr/>
            <p:nvPr/>
          </p:nvPicPr>
          <p:blipFill>
            <a:blip r:embed="rId465" cstate="print"/>
            <a:stretch>
              <a:fillRect/>
            </a:stretch>
          </p:blipFill>
          <p:spPr>
            <a:xfrm>
              <a:off x="10486161" y="7011289"/>
              <a:ext cx="123863" cy="63880"/>
            </a:xfrm>
            <a:prstGeom prst="rect">
              <a:avLst/>
            </a:prstGeom>
          </p:spPr>
        </p:pic>
        <p:pic>
          <p:nvPicPr>
            <p:cNvPr id="1061" name="object 1061"/>
            <p:cNvPicPr/>
            <p:nvPr/>
          </p:nvPicPr>
          <p:blipFill>
            <a:blip r:embed="rId466" cstate="print"/>
            <a:stretch>
              <a:fillRect/>
            </a:stretch>
          </p:blipFill>
          <p:spPr>
            <a:xfrm>
              <a:off x="10718902" y="7008762"/>
              <a:ext cx="122389" cy="65824"/>
            </a:xfrm>
            <a:prstGeom prst="rect">
              <a:avLst/>
            </a:prstGeom>
          </p:spPr>
        </p:pic>
        <p:pic>
          <p:nvPicPr>
            <p:cNvPr id="1062" name="object 1062"/>
            <p:cNvPicPr/>
            <p:nvPr/>
          </p:nvPicPr>
          <p:blipFill>
            <a:blip r:embed="rId467" cstate="print"/>
            <a:stretch>
              <a:fillRect/>
            </a:stretch>
          </p:blipFill>
          <p:spPr>
            <a:xfrm>
              <a:off x="10942523" y="7007694"/>
              <a:ext cx="122377" cy="65798"/>
            </a:xfrm>
            <a:prstGeom prst="rect">
              <a:avLst/>
            </a:prstGeom>
          </p:spPr>
        </p:pic>
        <p:pic>
          <p:nvPicPr>
            <p:cNvPr id="1063" name="object 1063"/>
            <p:cNvPicPr/>
            <p:nvPr/>
          </p:nvPicPr>
          <p:blipFill>
            <a:blip r:embed="rId468" cstate="print"/>
            <a:stretch>
              <a:fillRect/>
            </a:stretch>
          </p:blipFill>
          <p:spPr>
            <a:xfrm>
              <a:off x="11395200" y="7005561"/>
              <a:ext cx="123471" cy="65785"/>
            </a:xfrm>
            <a:prstGeom prst="rect">
              <a:avLst/>
            </a:prstGeom>
          </p:spPr>
        </p:pic>
        <p:pic>
          <p:nvPicPr>
            <p:cNvPr id="1064" name="object 1064"/>
            <p:cNvPicPr/>
            <p:nvPr/>
          </p:nvPicPr>
          <p:blipFill>
            <a:blip r:embed="rId469" cstate="print"/>
            <a:stretch>
              <a:fillRect/>
            </a:stretch>
          </p:blipFill>
          <p:spPr>
            <a:xfrm>
              <a:off x="11171427" y="7006628"/>
              <a:ext cx="122948" cy="65785"/>
            </a:xfrm>
            <a:prstGeom prst="rect">
              <a:avLst/>
            </a:prstGeom>
          </p:spPr>
        </p:pic>
        <p:pic>
          <p:nvPicPr>
            <p:cNvPr id="1065" name="object 1065"/>
            <p:cNvPicPr/>
            <p:nvPr/>
          </p:nvPicPr>
          <p:blipFill>
            <a:blip r:embed="rId470" cstate="print"/>
            <a:stretch>
              <a:fillRect/>
            </a:stretch>
          </p:blipFill>
          <p:spPr>
            <a:xfrm>
              <a:off x="11615773" y="7005929"/>
              <a:ext cx="126709" cy="63830"/>
            </a:xfrm>
            <a:prstGeom prst="rect">
              <a:avLst/>
            </a:prstGeom>
          </p:spPr>
        </p:pic>
        <p:pic>
          <p:nvPicPr>
            <p:cNvPr id="1066" name="object 1066"/>
            <p:cNvPicPr/>
            <p:nvPr/>
          </p:nvPicPr>
          <p:blipFill>
            <a:blip r:embed="rId471" cstate="print"/>
            <a:stretch>
              <a:fillRect/>
            </a:stretch>
          </p:blipFill>
          <p:spPr>
            <a:xfrm>
              <a:off x="11850230" y="7005396"/>
              <a:ext cx="120687" cy="62522"/>
            </a:xfrm>
            <a:prstGeom prst="rect">
              <a:avLst/>
            </a:prstGeom>
          </p:spPr>
        </p:pic>
        <p:pic>
          <p:nvPicPr>
            <p:cNvPr id="1067" name="object 1067"/>
            <p:cNvPicPr/>
            <p:nvPr/>
          </p:nvPicPr>
          <p:blipFill>
            <a:blip r:embed="rId472" cstate="print"/>
            <a:stretch>
              <a:fillRect/>
            </a:stretch>
          </p:blipFill>
          <p:spPr>
            <a:xfrm>
              <a:off x="9595371" y="7018959"/>
              <a:ext cx="111696" cy="56515"/>
            </a:xfrm>
            <a:prstGeom prst="rect">
              <a:avLst/>
            </a:prstGeom>
          </p:spPr>
        </p:pic>
        <p:pic>
          <p:nvPicPr>
            <p:cNvPr id="1068" name="object 1068"/>
            <p:cNvPicPr/>
            <p:nvPr/>
          </p:nvPicPr>
          <p:blipFill>
            <a:blip r:embed="rId473" cstate="print"/>
            <a:stretch>
              <a:fillRect/>
            </a:stretch>
          </p:blipFill>
          <p:spPr>
            <a:xfrm>
              <a:off x="9816566" y="7016648"/>
              <a:ext cx="113944" cy="58166"/>
            </a:xfrm>
            <a:prstGeom prst="rect">
              <a:avLst/>
            </a:prstGeom>
          </p:spPr>
        </p:pic>
        <p:pic>
          <p:nvPicPr>
            <p:cNvPr id="1069" name="object 1069"/>
            <p:cNvPicPr/>
            <p:nvPr/>
          </p:nvPicPr>
          <p:blipFill>
            <a:blip r:embed="rId474" cstate="print"/>
            <a:stretch>
              <a:fillRect/>
            </a:stretch>
          </p:blipFill>
          <p:spPr>
            <a:xfrm>
              <a:off x="10042118" y="7015073"/>
              <a:ext cx="114554" cy="59347"/>
            </a:xfrm>
            <a:prstGeom prst="rect">
              <a:avLst/>
            </a:prstGeom>
          </p:spPr>
        </p:pic>
        <p:pic>
          <p:nvPicPr>
            <p:cNvPr id="1070" name="object 1070"/>
            <p:cNvPicPr/>
            <p:nvPr/>
          </p:nvPicPr>
          <p:blipFill>
            <a:blip r:embed="rId475" cstate="print"/>
            <a:stretch>
              <a:fillRect/>
            </a:stretch>
          </p:blipFill>
          <p:spPr>
            <a:xfrm>
              <a:off x="12078283" y="7005472"/>
              <a:ext cx="114198" cy="59220"/>
            </a:xfrm>
            <a:prstGeom prst="rect">
              <a:avLst/>
            </a:prstGeom>
          </p:spPr>
        </p:pic>
        <p:pic>
          <p:nvPicPr>
            <p:cNvPr id="1071" name="object 1071"/>
            <p:cNvPicPr/>
            <p:nvPr/>
          </p:nvPicPr>
          <p:blipFill>
            <a:blip r:embed="rId476" cstate="print"/>
            <a:stretch>
              <a:fillRect/>
            </a:stretch>
          </p:blipFill>
          <p:spPr>
            <a:xfrm>
              <a:off x="12301079" y="7004901"/>
              <a:ext cx="123863" cy="57975"/>
            </a:xfrm>
            <a:prstGeom prst="rect">
              <a:avLst/>
            </a:prstGeom>
          </p:spPr>
        </p:pic>
        <p:pic>
          <p:nvPicPr>
            <p:cNvPr id="1072" name="object 1072"/>
            <p:cNvPicPr/>
            <p:nvPr/>
          </p:nvPicPr>
          <p:blipFill>
            <a:blip r:embed="rId477" cstate="print"/>
            <a:stretch>
              <a:fillRect/>
            </a:stretch>
          </p:blipFill>
          <p:spPr>
            <a:xfrm>
              <a:off x="12531319" y="7005104"/>
              <a:ext cx="114287" cy="56324"/>
            </a:xfrm>
            <a:prstGeom prst="rect">
              <a:avLst/>
            </a:prstGeom>
          </p:spPr>
        </p:pic>
        <p:pic>
          <p:nvPicPr>
            <p:cNvPr id="1073" name="object 1073"/>
            <p:cNvPicPr/>
            <p:nvPr/>
          </p:nvPicPr>
          <p:blipFill>
            <a:blip r:embed="rId478" cstate="print"/>
            <a:stretch>
              <a:fillRect/>
            </a:stretch>
          </p:blipFill>
          <p:spPr>
            <a:xfrm>
              <a:off x="9149194" y="7023937"/>
              <a:ext cx="101600" cy="51130"/>
            </a:xfrm>
            <a:prstGeom prst="rect">
              <a:avLst/>
            </a:prstGeom>
          </p:spPr>
        </p:pic>
        <p:pic>
          <p:nvPicPr>
            <p:cNvPr id="1074" name="object 1074"/>
            <p:cNvPicPr/>
            <p:nvPr/>
          </p:nvPicPr>
          <p:blipFill>
            <a:blip r:embed="rId479" cstate="print"/>
            <a:stretch>
              <a:fillRect/>
            </a:stretch>
          </p:blipFill>
          <p:spPr>
            <a:xfrm>
              <a:off x="9370300" y="7021233"/>
              <a:ext cx="103301" cy="53060"/>
            </a:xfrm>
            <a:prstGeom prst="rect">
              <a:avLst/>
            </a:prstGeom>
          </p:spPr>
        </p:pic>
        <p:pic>
          <p:nvPicPr>
            <p:cNvPr id="1075" name="object 1075"/>
            <p:cNvPicPr/>
            <p:nvPr/>
          </p:nvPicPr>
          <p:blipFill>
            <a:blip r:embed="rId480" cstate="print"/>
            <a:stretch>
              <a:fillRect/>
            </a:stretch>
          </p:blipFill>
          <p:spPr>
            <a:xfrm>
              <a:off x="12762243" y="7005002"/>
              <a:ext cx="114731" cy="50482"/>
            </a:xfrm>
            <a:prstGeom prst="rect">
              <a:avLst/>
            </a:prstGeom>
          </p:spPr>
        </p:pic>
        <p:pic>
          <p:nvPicPr>
            <p:cNvPr id="1076" name="object 1076"/>
            <p:cNvPicPr/>
            <p:nvPr/>
          </p:nvPicPr>
          <p:blipFill>
            <a:blip r:embed="rId481" cstate="print"/>
            <a:stretch>
              <a:fillRect/>
            </a:stretch>
          </p:blipFill>
          <p:spPr>
            <a:xfrm>
              <a:off x="12986460" y="7005764"/>
              <a:ext cx="112632" cy="50901"/>
            </a:xfrm>
            <a:prstGeom prst="rect">
              <a:avLst/>
            </a:prstGeom>
          </p:spPr>
        </p:pic>
        <p:pic>
          <p:nvPicPr>
            <p:cNvPr id="1077" name="object 1077"/>
            <p:cNvPicPr/>
            <p:nvPr/>
          </p:nvPicPr>
          <p:blipFill>
            <a:blip r:embed="rId482" cstate="print"/>
            <a:stretch>
              <a:fillRect/>
            </a:stretch>
          </p:blipFill>
          <p:spPr>
            <a:xfrm>
              <a:off x="8920492" y="7025690"/>
              <a:ext cx="100114" cy="50419"/>
            </a:xfrm>
            <a:prstGeom prst="rect">
              <a:avLst/>
            </a:prstGeom>
          </p:spPr>
        </p:pic>
        <p:pic>
          <p:nvPicPr>
            <p:cNvPr id="1078" name="object 1078"/>
            <p:cNvPicPr/>
            <p:nvPr/>
          </p:nvPicPr>
          <p:blipFill>
            <a:blip r:embed="rId483" cstate="print"/>
            <a:stretch>
              <a:fillRect/>
            </a:stretch>
          </p:blipFill>
          <p:spPr>
            <a:xfrm>
              <a:off x="13212903" y="7005396"/>
              <a:ext cx="96583" cy="50152"/>
            </a:xfrm>
            <a:prstGeom prst="rect">
              <a:avLst/>
            </a:prstGeom>
          </p:spPr>
        </p:pic>
        <p:pic>
          <p:nvPicPr>
            <p:cNvPr id="1079" name="object 1079"/>
            <p:cNvPicPr/>
            <p:nvPr/>
          </p:nvPicPr>
          <p:blipFill>
            <a:blip r:embed="rId484" cstate="print"/>
            <a:stretch>
              <a:fillRect/>
            </a:stretch>
          </p:blipFill>
          <p:spPr>
            <a:xfrm>
              <a:off x="8478253" y="7032421"/>
              <a:ext cx="82712" cy="39852"/>
            </a:xfrm>
            <a:prstGeom prst="rect">
              <a:avLst/>
            </a:prstGeom>
          </p:spPr>
        </p:pic>
        <p:pic>
          <p:nvPicPr>
            <p:cNvPr id="1080" name="object 1080"/>
            <p:cNvPicPr/>
            <p:nvPr/>
          </p:nvPicPr>
          <p:blipFill>
            <a:blip r:embed="rId485" cstate="print"/>
            <a:stretch>
              <a:fillRect/>
            </a:stretch>
          </p:blipFill>
          <p:spPr>
            <a:xfrm>
              <a:off x="8703360" y="7029513"/>
              <a:ext cx="89941" cy="41351"/>
            </a:xfrm>
            <a:prstGeom prst="rect">
              <a:avLst/>
            </a:prstGeom>
          </p:spPr>
        </p:pic>
        <p:pic>
          <p:nvPicPr>
            <p:cNvPr id="1081" name="object 1081"/>
            <p:cNvPicPr/>
            <p:nvPr/>
          </p:nvPicPr>
          <p:blipFill>
            <a:blip r:embed="rId486" cstate="print"/>
            <a:stretch>
              <a:fillRect/>
            </a:stretch>
          </p:blipFill>
          <p:spPr>
            <a:xfrm>
              <a:off x="13450265" y="7007072"/>
              <a:ext cx="92697" cy="41071"/>
            </a:xfrm>
            <a:prstGeom prst="rect">
              <a:avLst/>
            </a:prstGeom>
          </p:spPr>
        </p:pic>
        <p:pic>
          <p:nvPicPr>
            <p:cNvPr id="1082" name="object 1082"/>
            <p:cNvPicPr/>
            <p:nvPr/>
          </p:nvPicPr>
          <p:blipFill>
            <a:blip r:embed="rId487" cstate="print"/>
            <a:stretch>
              <a:fillRect/>
            </a:stretch>
          </p:blipFill>
          <p:spPr>
            <a:xfrm>
              <a:off x="13676133" y="7007821"/>
              <a:ext cx="92113" cy="39547"/>
            </a:xfrm>
            <a:prstGeom prst="rect">
              <a:avLst/>
            </a:prstGeom>
          </p:spPr>
        </p:pic>
        <p:pic>
          <p:nvPicPr>
            <p:cNvPr id="1083" name="object 1083"/>
            <p:cNvPicPr/>
            <p:nvPr/>
          </p:nvPicPr>
          <p:blipFill>
            <a:blip r:embed="rId488" cstate="print"/>
            <a:stretch>
              <a:fillRect/>
            </a:stretch>
          </p:blipFill>
          <p:spPr>
            <a:xfrm>
              <a:off x="8256980" y="7034898"/>
              <a:ext cx="76225" cy="34950"/>
            </a:xfrm>
            <a:prstGeom prst="rect">
              <a:avLst/>
            </a:prstGeom>
          </p:spPr>
        </p:pic>
        <p:pic>
          <p:nvPicPr>
            <p:cNvPr id="1084" name="object 1084"/>
            <p:cNvPicPr/>
            <p:nvPr/>
          </p:nvPicPr>
          <p:blipFill>
            <a:blip r:embed="rId489" cstate="print"/>
            <a:stretch>
              <a:fillRect/>
            </a:stretch>
          </p:blipFill>
          <p:spPr>
            <a:xfrm>
              <a:off x="13913445" y="7008139"/>
              <a:ext cx="78384" cy="34709"/>
            </a:xfrm>
            <a:prstGeom prst="rect">
              <a:avLst/>
            </a:prstGeom>
          </p:spPr>
        </p:pic>
        <p:pic>
          <p:nvPicPr>
            <p:cNvPr id="1085" name="object 1085"/>
            <p:cNvPicPr/>
            <p:nvPr/>
          </p:nvPicPr>
          <p:blipFill>
            <a:blip r:embed="rId490" cstate="print"/>
            <a:stretch>
              <a:fillRect/>
            </a:stretch>
          </p:blipFill>
          <p:spPr>
            <a:xfrm>
              <a:off x="7812722" y="7041705"/>
              <a:ext cx="60198" cy="26657"/>
            </a:xfrm>
            <a:prstGeom prst="rect">
              <a:avLst/>
            </a:prstGeom>
          </p:spPr>
        </p:pic>
        <p:pic>
          <p:nvPicPr>
            <p:cNvPr id="1086" name="object 1086"/>
            <p:cNvPicPr/>
            <p:nvPr/>
          </p:nvPicPr>
          <p:blipFill>
            <a:blip r:embed="rId491" cstate="print"/>
            <a:stretch>
              <a:fillRect/>
            </a:stretch>
          </p:blipFill>
          <p:spPr>
            <a:xfrm>
              <a:off x="8036560" y="7038352"/>
              <a:ext cx="70688" cy="31076"/>
            </a:xfrm>
            <a:prstGeom prst="rect">
              <a:avLst/>
            </a:prstGeom>
          </p:spPr>
        </p:pic>
        <p:pic>
          <p:nvPicPr>
            <p:cNvPr id="1087" name="object 1087"/>
            <p:cNvPicPr/>
            <p:nvPr/>
          </p:nvPicPr>
          <p:blipFill>
            <a:blip r:embed="rId492" cstate="print"/>
            <a:stretch>
              <a:fillRect/>
            </a:stretch>
          </p:blipFill>
          <p:spPr>
            <a:xfrm>
              <a:off x="14142746" y="7009485"/>
              <a:ext cx="66090" cy="30822"/>
            </a:xfrm>
            <a:prstGeom prst="rect">
              <a:avLst/>
            </a:prstGeom>
          </p:spPr>
        </p:pic>
        <p:pic>
          <p:nvPicPr>
            <p:cNvPr id="1088" name="object 1088"/>
            <p:cNvPicPr/>
            <p:nvPr/>
          </p:nvPicPr>
          <p:blipFill>
            <a:blip r:embed="rId493" cstate="print"/>
            <a:stretch>
              <a:fillRect/>
            </a:stretch>
          </p:blipFill>
          <p:spPr>
            <a:xfrm>
              <a:off x="14374000" y="7010641"/>
              <a:ext cx="62191" cy="26441"/>
            </a:xfrm>
            <a:prstGeom prst="rect">
              <a:avLst/>
            </a:prstGeom>
          </p:spPr>
        </p:pic>
        <p:pic>
          <p:nvPicPr>
            <p:cNvPr id="1089" name="object 1089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7591805" y="7044499"/>
              <a:ext cx="54749" cy="23596"/>
            </a:xfrm>
            <a:prstGeom prst="rect">
              <a:avLst/>
            </a:prstGeom>
          </p:spPr>
        </p:pic>
        <p:pic>
          <p:nvPicPr>
            <p:cNvPr id="1090" name="object 1090"/>
            <p:cNvPicPr/>
            <p:nvPr/>
          </p:nvPicPr>
          <p:blipFill>
            <a:blip r:embed="rId494" cstate="print"/>
            <a:stretch>
              <a:fillRect/>
            </a:stretch>
          </p:blipFill>
          <p:spPr>
            <a:xfrm>
              <a:off x="14601647" y="7011313"/>
              <a:ext cx="55410" cy="23355"/>
            </a:xfrm>
            <a:prstGeom prst="rect">
              <a:avLst/>
            </a:prstGeom>
          </p:spPr>
        </p:pic>
        <p:pic>
          <p:nvPicPr>
            <p:cNvPr id="1091" name="object 1091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368285" y="7048055"/>
              <a:ext cx="43484" cy="19138"/>
            </a:xfrm>
            <a:prstGeom prst="rect">
              <a:avLst/>
            </a:prstGeom>
          </p:spPr>
        </p:pic>
        <p:pic>
          <p:nvPicPr>
            <p:cNvPr id="1092" name="object 1092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4832659" y="7012635"/>
              <a:ext cx="41389" cy="19011"/>
            </a:xfrm>
            <a:prstGeom prst="rect">
              <a:avLst/>
            </a:prstGeom>
          </p:spPr>
        </p:pic>
        <p:pic>
          <p:nvPicPr>
            <p:cNvPr id="1093" name="object 1093"/>
            <p:cNvPicPr/>
            <p:nvPr/>
          </p:nvPicPr>
          <p:blipFill>
            <a:blip r:embed="rId495" cstate="print"/>
            <a:stretch>
              <a:fillRect/>
            </a:stretch>
          </p:blipFill>
          <p:spPr>
            <a:xfrm>
              <a:off x="7175334" y="7052323"/>
              <a:ext cx="8128" cy="8724"/>
            </a:xfrm>
            <a:prstGeom prst="rect">
              <a:avLst/>
            </a:prstGeom>
          </p:spPr>
        </p:pic>
        <p:pic>
          <p:nvPicPr>
            <p:cNvPr id="1094" name="object 109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068956" y="7014743"/>
              <a:ext cx="30327" cy="11696"/>
            </a:xfrm>
            <a:prstGeom prst="rect">
              <a:avLst/>
            </a:prstGeom>
          </p:spPr>
        </p:pic>
        <p:pic>
          <p:nvPicPr>
            <p:cNvPr id="1095" name="object 1095"/>
            <p:cNvPicPr/>
            <p:nvPr/>
          </p:nvPicPr>
          <p:blipFill>
            <a:blip r:embed="rId496" cstate="print"/>
            <a:stretch>
              <a:fillRect/>
            </a:stretch>
          </p:blipFill>
          <p:spPr>
            <a:xfrm>
              <a:off x="9999624" y="7144473"/>
              <a:ext cx="116141" cy="60439"/>
            </a:xfrm>
            <a:prstGeom prst="rect">
              <a:avLst/>
            </a:prstGeom>
          </p:spPr>
        </p:pic>
        <p:pic>
          <p:nvPicPr>
            <p:cNvPr id="1096" name="object 1096"/>
            <p:cNvPicPr/>
            <p:nvPr/>
          </p:nvPicPr>
          <p:blipFill>
            <a:blip r:embed="rId497" cstate="print"/>
            <a:stretch>
              <a:fillRect/>
            </a:stretch>
          </p:blipFill>
          <p:spPr>
            <a:xfrm>
              <a:off x="10240898" y="7142556"/>
              <a:ext cx="113830" cy="61899"/>
            </a:xfrm>
            <a:prstGeom prst="rect">
              <a:avLst/>
            </a:prstGeom>
          </p:spPr>
        </p:pic>
        <p:pic>
          <p:nvPicPr>
            <p:cNvPr id="1097" name="object 1097"/>
            <p:cNvPicPr/>
            <p:nvPr/>
          </p:nvPicPr>
          <p:blipFill>
            <a:blip r:embed="rId498" cstate="print"/>
            <a:stretch>
              <a:fillRect/>
            </a:stretch>
          </p:blipFill>
          <p:spPr>
            <a:xfrm>
              <a:off x="10470159" y="7140117"/>
              <a:ext cx="119621" cy="63715"/>
            </a:xfrm>
            <a:prstGeom prst="rect">
              <a:avLst/>
            </a:prstGeom>
          </p:spPr>
        </p:pic>
        <p:pic>
          <p:nvPicPr>
            <p:cNvPr id="1098" name="object 1098"/>
            <p:cNvPicPr/>
            <p:nvPr/>
          </p:nvPicPr>
          <p:blipFill>
            <a:blip r:embed="rId499" cstate="print"/>
            <a:stretch>
              <a:fillRect/>
            </a:stretch>
          </p:blipFill>
          <p:spPr>
            <a:xfrm>
              <a:off x="10714647" y="7138428"/>
              <a:ext cx="117182" cy="65049"/>
            </a:xfrm>
            <a:prstGeom prst="rect">
              <a:avLst/>
            </a:prstGeom>
          </p:spPr>
        </p:pic>
        <p:pic>
          <p:nvPicPr>
            <p:cNvPr id="1099" name="object 1099"/>
            <p:cNvPicPr/>
            <p:nvPr/>
          </p:nvPicPr>
          <p:blipFill>
            <a:blip r:embed="rId500" cstate="print"/>
            <a:stretch>
              <a:fillRect/>
            </a:stretch>
          </p:blipFill>
          <p:spPr>
            <a:xfrm>
              <a:off x="10949013" y="7137310"/>
              <a:ext cx="117335" cy="65036"/>
            </a:xfrm>
            <a:prstGeom prst="rect">
              <a:avLst/>
            </a:prstGeom>
          </p:spPr>
        </p:pic>
        <p:pic>
          <p:nvPicPr>
            <p:cNvPr id="1100" name="object 1100"/>
            <p:cNvPicPr/>
            <p:nvPr/>
          </p:nvPicPr>
          <p:blipFill>
            <a:blip r:embed="rId501" cstate="print"/>
            <a:stretch>
              <a:fillRect/>
            </a:stretch>
          </p:blipFill>
          <p:spPr>
            <a:xfrm>
              <a:off x="11189017" y="7136193"/>
              <a:ext cx="117411" cy="65049"/>
            </a:xfrm>
            <a:prstGeom prst="rect">
              <a:avLst/>
            </a:prstGeom>
          </p:spPr>
        </p:pic>
        <p:pic>
          <p:nvPicPr>
            <p:cNvPr id="1101" name="object 1101"/>
            <p:cNvPicPr/>
            <p:nvPr/>
          </p:nvPicPr>
          <p:blipFill>
            <a:blip r:embed="rId502" cstate="print"/>
            <a:stretch>
              <a:fillRect/>
            </a:stretch>
          </p:blipFill>
          <p:spPr>
            <a:xfrm>
              <a:off x="11423547" y="7135126"/>
              <a:ext cx="117424" cy="64998"/>
            </a:xfrm>
            <a:prstGeom prst="rect">
              <a:avLst/>
            </a:prstGeom>
          </p:spPr>
        </p:pic>
        <p:pic>
          <p:nvPicPr>
            <p:cNvPr id="1102" name="object 1102"/>
            <p:cNvPicPr/>
            <p:nvPr/>
          </p:nvPicPr>
          <p:blipFill>
            <a:blip r:embed="rId503" cstate="print"/>
            <a:stretch>
              <a:fillRect/>
            </a:stretch>
          </p:blipFill>
          <p:spPr>
            <a:xfrm>
              <a:off x="11653348" y="7134618"/>
              <a:ext cx="122407" cy="63639"/>
            </a:xfrm>
            <a:prstGeom prst="rect">
              <a:avLst/>
            </a:prstGeom>
          </p:spPr>
        </p:pic>
        <p:pic>
          <p:nvPicPr>
            <p:cNvPr id="1103" name="object 1103"/>
            <p:cNvPicPr/>
            <p:nvPr/>
          </p:nvPicPr>
          <p:blipFill>
            <a:blip r:embed="rId504" cstate="print"/>
            <a:stretch>
              <a:fillRect/>
            </a:stretch>
          </p:blipFill>
          <p:spPr>
            <a:xfrm>
              <a:off x="11898402" y="7134847"/>
              <a:ext cx="115849" cy="61798"/>
            </a:xfrm>
            <a:prstGeom prst="rect">
              <a:avLst/>
            </a:prstGeom>
          </p:spPr>
        </p:pic>
        <p:pic>
          <p:nvPicPr>
            <p:cNvPr id="1104" name="object 1104"/>
            <p:cNvPicPr/>
            <p:nvPr/>
          </p:nvPicPr>
          <p:blipFill>
            <a:blip r:embed="rId505" cstate="print"/>
            <a:stretch>
              <a:fillRect/>
            </a:stretch>
          </p:blipFill>
          <p:spPr>
            <a:xfrm>
              <a:off x="12132514" y="7134567"/>
              <a:ext cx="114998" cy="60274"/>
            </a:xfrm>
            <a:prstGeom prst="rect">
              <a:avLst/>
            </a:prstGeom>
          </p:spPr>
        </p:pic>
        <p:pic>
          <p:nvPicPr>
            <p:cNvPr id="1105" name="object 1105"/>
            <p:cNvPicPr/>
            <p:nvPr/>
          </p:nvPicPr>
          <p:blipFill>
            <a:blip r:embed="rId506" cstate="print"/>
            <a:stretch>
              <a:fillRect/>
            </a:stretch>
          </p:blipFill>
          <p:spPr>
            <a:xfrm>
              <a:off x="9536647" y="7148944"/>
              <a:ext cx="108875" cy="55219"/>
            </a:xfrm>
            <a:prstGeom prst="rect">
              <a:avLst/>
            </a:prstGeom>
          </p:spPr>
        </p:pic>
        <p:pic>
          <p:nvPicPr>
            <p:cNvPr id="1106" name="object 1106"/>
            <p:cNvPicPr/>
            <p:nvPr/>
          </p:nvPicPr>
          <p:blipFill>
            <a:blip r:embed="rId507" cstate="print"/>
            <a:stretch>
              <a:fillRect/>
            </a:stretch>
          </p:blipFill>
          <p:spPr>
            <a:xfrm>
              <a:off x="9765716" y="7145959"/>
              <a:ext cx="115074" cy="55537"/>
            </a:xfrm>
            <a:prstGeom prst="rect">
              <a:avLst/>
            </a:prstGeom>
          </p:spPr>
        </p:pic>
        <p:pic>
          <p:nvPicPr>
            <p:cNvPr id="1107" name="object 1107"/>
            <p:cNvPicPr/>
            <p:nvPr/>
          </p:nvPicPr>
          <p:blipFill>
            <a:blip r:embed="rId508" cstate="print"/>
            <a:stretch>
              <a:fillRect/>
            </a:stretch>
          </p:blipFill>
          <p:spPr>
            <a:xfrm>
              <a:off x="12372784" y="7133831"/>
              <a:ext cx="118732" cy="55371"/>
            </a:xfrm>
            <a:prstGeom prst="rect">
              <a:avLst/>
            </a:prstGeom>
          </p:spPr>
        </p:pic>
        <p:pic>
          <p:nvPicPr>
            <p:cNvPr id="1108" name="object 1108"/>
            <p:cNvPicPr/>
            <p:nvPr/>
          </p:nvPicPr>
          <p:blipFill>
            <a:blip r:embed="rId509" cstate="print"/>
            <a:stretch>
              <a:fillRect/>
            </a:stretch>
          </p:blipFill>
          <p:spPr>
            <a:xfrm>
              <a:off x="12610516" y="7134643"/>
              <a:ext cx="114261" cy="55003"/>
            </a:xfrm>
            <a:prstGeom prst="rect">
              <a:avLst/>
            </a:prstGeom>
          </p:spPr>
        </p:pic>
        <p:pic>
          <p:nvPicPr>
            <p:cNvPr id="1109" name="object 1109"/>
            <p:cNvPicPr/>
            <p:nvPr/>
          </p:nvPicPr>
          <p:blipFill>
            <a:blip r:embed="rId510" cstate="print"/>
            <a:stretch>
              <a:fillRect/>
            </a:stretch>
          </p:blipFill>
          <p:spPr>
            <a:xfrm>
              <a:off x="9065946" y="7153795"/>
              <a:ext cx="96291" cy="52387"/>
            </a:xfrm>
            <a:prstGeom prst="rect">
              <a:avLst/>
            </a:prstGeom>
          </p:spPr>
        </p:pic>
        <p:pic>
          <p:nvPicPr>
            <p:cNvPr id="1110" name="object 1110"/>
            <p:cNvPicPr/>
            <p:nvPr/>
          </p:nvPicPr>
          <p:blipFill>
            <a:blip r:embed="rId511" cstate="print"/>
            <a:stretch>
              <a:fillRect/>
            </a:stretch>
          </p:blipFill>
          <p:spPr>
            <a:xfrm>
              <a:off x="9298203" y="7151103"/>
              <a:ext cx="102247" cy="52971"/>
            </a:xfrm>
            <a:prstGeom prst="rect">
              <a:avLst/>
            </a:prstGeom>
          </p:spPr>
        </p:pic>
        <p:pic>
          <p:nvPicPr>
            <p:cNvPr id="1111" name="object 1111"/>
            <p:cNvPicPr/>
            <p:nvPr/>
          </p:nvPicPr>
          <p:blipFill>
            <a:blip r:embed="rId512" cstate="print"/>
            <a:stretch>
              <a:fillRect/>
            </a:stretch>
          </p:blipFill>
          <p:spPr>
            <a:xfrm>
              <a:off x="12856095" y="7134567"/>
              <a:ext cx="97281" cy="52730"/>
            </a:xfrm>
            <a:prstGeom prst="rect">
              <a:avLst/>
            </a:prstGeom>
          </p:spPr>
        </p:pic>
        <p:pic>
          <p:nvPicPr>
            <p:cNvPr id="1112" name="object 1112"/>
            <p:cNvPicPr/>
            <p:nvPr/>
          </p:nvPicPr>
          <p:blipFill>
            <a:blip r:embed="rId513" cstate="print"/>
            <a:stretch>
              <a:fillRect/>
            </a:stretch>
          </p:blipFill>
          <p:spPr>
            <a:xfrm>
              <a:off x="13093560" y="7135050"/>
              <a:ext cx="89522" cy="52146"/>
            </a:xfrm>
            <a:prstGeom prst="rect">
              <a:avLst/>
            </a:prstGeom>
          </p:spPr>
        </p:pic>
        <p:pic>
          <p:nvPicPr>
            <p:cNvPr id="1113" name="object 1113"/>
            <p:cNvPicPr/>
            <p:nvPr/>
          </p:nvPicPr>
          <p:blipFill>
            <a:blip r:embed="rId514" cstate="print"/>
            <a:stretch>
              <a:fillRect/>
            </a:stretch>
          </p:blipFill>
          <p:spPr>
            <a:xfrm>
              <a:off x="8601151" y="7159091"/>
              <a:ext cx="85902" cy="43789"/>
            </a:xfrm>
            <a:prstGeom prst="rect">
              <a:avLst/>
            </a:prstGeom>
          </p:spPr>
        </p:pic>
        <p:pic>
          <p:nvPicPr>
            <p:cNvPr id="1114" name="object 1114"/>
            <p:cNvPicPr/>
            <p:nvPr/>
          </p:nvPicPr>
          <p:blipFill>
            <a:blip r:embed="rId515" cstate="print"/>
            <a:stretch>
              <a:fillRect/>
            </a:stretch>
          </p:blipFill>
          <p:spPr>
            <a:xfrm>
              <a:off x="8830030" y="7156398"/>
              <a:ext cx="93129" cy="46151"/>
            </a:xfrm>
            <a:prstGeom prst="rect">
              <a:avLst/>
            </a:prstGeom>
          </p:spPr>
        </p:pic>
        <p:pic>
          <p:nvPicPr>
            <p:cNvPr id="1115" name="object 1115"/>
            <p:cNvPicPr/>
            <p:nvPr/>
          </p:nvPicPr>
          <p:blipFill>
            <a:blip r:embed="rId516" cstate="print"/>
            <a:stretch>
              <a:fillRect/>
            </a:stretch>
          </p:blipFill>
          <p:spPr>
            <a:xfrm>
              <a:off x="13330746" y="7135443"/>
              <a:ext cx="90208" cy="45897"/>
            </a:xfrm>
            <a:prstGeom prst="rect">
              <a:avLst/>
            </a:prstGeom>
          </p:spPr>
        </p:pic>
        <p:pic>
          <p:nvPicPr>
            <p:cNvPr id="1116" name="object 1116"/>
            <p:cNvPicPr/>
            <p:nvPr/>
          </p:nvPicPr>
          <p:blipFill>
            <a:blip r:embed="rId517" cstate="print"/>
            <a:stretch>
              <a:fillRect/>
            </a:stretch>
          </p:blipFill>
          <p:spPr>
            <a:xfrm>
              <a:off x="13570445" y="7135901"/>
              <a:ext cx="95707" cy="43510"/>
            </a:xfrm>
            <a:prstGeom prst="rect">
              <a:avLst/>
            </a:prstGeom>
          </p:spPr>
        </p:pic>
        <p:pic>
          <p:nvPicPr>
            <p:cNvPr id="1117" name="object 1117"/>
            <p:cNvPicPr/>
            <p:nvPr/>
          </p:nvPicPr>
          <p:blipFill>
            <a:blip r:embed="rId518" cstate="print"/>
            <a:stretch>
              <a:fillRect/>
            </a:stretch>
          </p:blipFill>
          <p:spPr>
            <a:xfrm>
              <a:off x="8365883" y="7162863"/>
              <a:ext cx="76720" cy="36474"/>
            </a:xfrm>
            <a:prstGeom prst="rect">
              <a:avLst/>
            </a:prstGeom>
          </p:spPr>
        </p:pic>
        <p:pic>
          <p:nvPicPr>
            <p:cNvPr id="1118" name="object 1118"/>
            <p:cNvPicPr/>
            <p:nvPr/>
          </p:nvPicPr>
          <p:blipFill>
            <a:blip r:embed="rId519" cstate="print"/>
            <a:stretch>
              <a:fillRect/>
            </a:stretch>
          </p:blipFill>
          <p:spPr>
            <a:xfrm>
              <a:off x="13812976" y="7136447"/>
              <a:ext cx="81737" cy="37972"/>
            </a:xfrm>
            <a:prstGeom prst="rect">
              <a:avLst/>
            </a:prstGeom>
          </p:spPr>
        </p:pic>
        <p:pic>
          <p:nvPicPr>
            <p:cNvPr id="1119" name="object 1119"/>
            <p:cNvPicPr/>
            <p:nvPr/>
          </p:nvPicPr>
          <p:blipFill>
            <a:blip r:embed="rId520" cstate="print"/>
            <a:stretch>
              <a:fillRect/>
            </a:stretch>
          </p:blipFill>
          <p:spPr>
            <a:xfrm>
              <a:off x="7904213" y="7169150"/>
              <a:ext cx="62699" cy="29222"/>
            </a:xfrm>
            <a:prstGeom prst="rect">
              <a:avLst/>
            </a:prstGeom>
          </p:spPr>
        </p:pic>
        <p:pic>
          <p:nvPicPr>
            <p:cNvPr id="1120" name="object 1120"/>
            <p:cNvPicPr/>
            <p:nvPr/>
          </p:nvPicPr>
          <p:blipFill>
            <a:blip r:embed="rId521" cstate="print"/>
            <a:stretch>
              <a:fillRect/>
            </a:stretch>
          </p:blipFill>
          <p:spPr>
            <a:xfrm>
              <a:off x="8133181" y="7165568"/>
              <a:ext cx="73761" cy="34074"/>
            </a:xfrm>
            <a:prstGeom prst="rect">
              <a:avLst/>
            </a:prstGeom>
          </p:spPr>
        </p:pic>
        <p:pic>
          <p:nvPicPr>
            <p:cNvPr id="1121" name="object 1121"/>
            <p:cNvPicPr/>
            <p:nvPr/>
          </p:nvPicPr>
          <p:blipFill>
            <a:blip r:embed="rId522" cstate="print"/>
            <a:stretch>
              <a:fillRect/>
            </a:stretch>
          </p:blipFill>
          <p:spPr>
            <a:xfrm>
              <a:off x="14058963" y="7137895"/>
              <a:ext cx="68567" cy="33832"/>
            </a:xfrm>
            <a:prstGeom prst="rect">
              <a:avLst/>
            </a:prstGeom>
          </p:spPr>
        </p:pic>
        <p:pic>
          <p:nvPicPr>
            <p:cNvPr id="1122" name="object 1122"/>
            <p:cNvPicPr/>
            <p:nvPr/>
          </p:nvPicPr>
          <p:blipFill>
            <a:blip r:embed="rId523" cstate="print"/>
            <a:stretch>
              <a:fillRect/>
            </a:stretch>
          </p:blipFill>
          <p:spPr>
            <a:xfrm>
              <a:off x="14295220" y="7139330"/>
              <a:ext cx="64935" cy="28994"/>
            </a:xfrm>
            <a:prstGeom prst="rect">
              <a:avLst/>
            </a:prstGeom>
          </p:spPr>
        </p:pic>
        <p:pic>
          <p:nvPicPr>
            <p:cNvPr id="1123" name="object 1123"/>
            <p:cNvPicPr/>
            <p:nvPr/>
          </p:nvPicPr>
          <p:blipFill>
            <a:blip r:embed="rId524" cstate="print"/>
            <a:stretch>
              <a:fillRect/>
            </a:stretch>
          </p:blipFill>
          <p:spPr>
            <a:xfrm>
              <a:off x="7667269" y="7172159"/>
              <a:ext cx="56921" cy="25946"/>
            </a:xfrm>
            <a:prstGeom prst="rect">
              <a:avLst/>
            </a:prstGeom>
          </p:spPr>
        </p:pic>
        <p:pic>
          <p:nvPicPr>
            <p:cNvPr id="1124" name="object 1124"/>
            <p:cNvPicPr/>
            <p:nvPr/>
          </p:nvPicPr>
          <p:blipFill>
            <a:blip r:embed="rId525" cstate="print"/>
            <a:stretch>
              <a:fillRect/>
            </a:stretch>
          </p:blipFill>
          <p:spPr>
            <a:xfrm>
              <a:off x="14539366" y="7140079"/>
              <a:ext cx="57708" cy="25742"/>
            </a:xfrm>
            <a:prstGeom prst="rect">
              <a:avLst/>
            </a:prstGeom>
          </p:spPr>
        </p:pic>
        <p:pic>
          <p:nvPicPr>
            <p:cNvPr id="1125" name="object 1125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203249" y="7178408"/>
              <a:ext cx="40208" cy="18846"/>
            </a:xfrm>
            <a:prstGeom prst="rect">
              <a:avLst/>
            </a:prstGeom>
          </p:spPr>
        </p:pic>
        <p:pic>
          <p:nvPicPr>
            <p:cNvPr id="1126" name="object 1126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7438693" y="7175969"/>
              <a:ext cx="45177" cy="20954"/>
            </a:xfrm>
            <a:prstGeom prst="rect">
              <a:avLst/>
            </a:prstGeom>
          </p:spPr>
        </p:pic>
        <p:pic>
          <p:nvPicPr>
            <p:cNvPr id="1127" name="object 1127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14781059" y="7141629"/>
              <a:ext cx="43014" cy="20827"/>
            </a:xfrm>
            <a:prstGeom prst="rect">
              <a:avLst/>
            </a:prstGeom>
          </p:spPr>
        </p:pic>
        <p:pic>
          <p:nvPicPr>
            <p:cNvPr id="1128" name="object 1128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5018664" y="7141870"/>
              <a:ext cx="41287" cy="18681"/>
            </a:xfrm>
            <a:prstGeom prst="rect">
              <a:avLst/>
            </a:prstGeom>
          </p:spPr>
        </p:pic>
        <p:pic>
          <p:nvPicPr>
            <p:cNvPr id="1129" name="object 1129"/>
            <p:cNvPicPr/>
            <p:nvPr/>
          </p:nvPicPr>
          <p:blipFill>
            <a:blip r:embed="rId527" cstate="print"/>
            <a:stretch>
              <a:fillRect/>
            </a:stretch>
          </p:blipFill>
          <p:spPr>
            <a:xfrm>
              <a:off x="9959034" y="7290854"/>
              <a:ext cx="105511" cy="60236"/>
            </a:xfrm>
            <a:prstGeom prst="rect">
              <a:avLst/>
            </a:prstGeom>
          </p:spPr>
        </p:pic>
        <p:pic>
          <p:nvPicPr>
            <p:cNvPr id="1130" name="object 1130"/>
            <p:cNvPicPr/>
            <p:nvPr/>
          </p:nvPicPr>
          <p:blipFill>
            <a:blip r:embed="rId528" cstate="print"/>
            <a:stretch>
              <a:fillRect/>
            </a:stretch>
          </p:blipFill>
          <p:spPr>
            <a:xfrm>
              <a:off x="10210685" y="7288695"/>
              <a:ext cx="111912" cy="60833"/>
            </a:xfrm>
            <a:prstGeom prst="rect">
              <a:avLst/>
            </a:prstGeom>
          </p:spPr>
        </p:pic>
        <p:pic>
          <p:nvPicPr>
            <p:cNvPr id="1131" name="object 1131"/>
            <p:cNvPicPr/>
            <p:nvPr/>
          </p:nvPicPr>
          <p:blipFill>
            <a:blip r:embed="rId529" cstate="print"/>
            <a:stretch>
              <a:fillRect/>
            </a:stretch>
          </p:blipFill>
          <p:spPr>
            <a:xfrm>
              <a:off x="10453370" y="7285596"/>
              <a:ext cx="110998" cy="64147"/>
            </a:xfrm>
            <a:prstGeom prst="rect">
              <a:avLst/>
            </a:prstGeom>
          </p:spPr>
        </p:pic>
        <p:pic>
          <p:nvPicPr>
            <p:cNvPr id="1132" name="object 1132"/>
            <p:cNvPicPr/>
            <p:nvPr/>
          </p:nvPicPr>
          <p:blipFill>
            <a:blip r:embed="rId530" cstate="print"/>
            <a:stretch>
              <a:fillRect/>
            </a:stretch>
          </p:blipFill>
          <p:spPr>
            <a:xfrm>
              <a:off x="10702251" y="7284224"/>
              <a:ext cx="119938" cy="61315"/>
            </a:xfrm>
            <a:prstGeom prst="rect">
              <a:avLst/>
            </a:prstGeom>
          </p:spPr>
        </p:pic>
        <p:pic>
          <p:nvPicPr>
            <p:cNvPr id="1133" name="object 1133"/>
            <p:cNvPicPr/>
            <p:nvPr/>
          </p:nvPicPr>
          <p:blipFill>
            <a:blip r:embed="rId531" cstate="print"/>
            <a:stretch>
              <a:fillRect/>
            </a:stretch>
          </p:blipFill>
          <p:spPr>
            <a:xfrm>
              <a:off x="10948619" y="7283081"/>
              <a:ext cx="119900" cy="61353"/>
            </a:xfrm>
            <a:prstGeom prst="rect">
              <a:avLst/>
            </a:prstGeom>
          </p:spPr>
        </p:pic>
        <p:pic>
          <p:nvPicPr>
            <p:cNvPr id="1134" name="object 1134"/>
            <p:cNvPicPr/>
            <p:nvPr/>
          </p:nvPicPr>
          <p:blipFill>
            <a:blip r:embed="rId532" cstate="print"/>
            <a:stretch>
              <a:fillRect/>
            </a:stretch>
          </p:blipFill>
          <p:spPr>
            <a:xfrm>
              <a:off x="11200689" y="7281913"/>
              <a:ext cx="120319" cy="61328"/>
            </a:xfrm>
            <a:prstGeom prst="rect">
              <a:avLst/>
            </a:prstGeom>
          </p:spPr>
        </p:pic>
        <p:pic>
          <p:nvPicPr>
            <p:cNvPr id="1135" name="object 1135"/>
            <p:cNvPicPr/>
            <p:nvPr/>
          </p:nvPicPr>
          <p:blipFill>
            <a:blip r:embed="rId533" cstate="print"/>
            <a:stretch>
              <a:fillRect/>
            </a:stretch>
          </p:blipFill>
          <p:spPr>
            <a:xfrm>
              <a:off x="11447171" y="7280833"/>
              <a:ext cx="121208" cy="61264"/>
            </a:xfrm>
            <a:prstGeom prst="rect">
              <a:avLst/>
            </a:prstGeom>
          </p:spPr>
        </p:pic>
        <p:pic>
          <p:nvPicPr>
            <p:cNvPr id="1136" name="object 1136"/>
            <p:cNvPicPr/>
            <p:nvPr/>
          </p:nvPicPr>
          <p:blipFill>
            <a:blip r:embed="rId534" cstate="print"/>
            <a:stretch>
              <a:fillRect/>
            </a:stretch>
          </p:blipFill>
          <p:spPr>
            <a:xfrm>
              <a:off x="11694704" y="7279919"/>
              <a:ext cx="115519" cy="64071"/>
            </a:xfrm>
            <a:prstGeom prst="rect">
              <a:avLst/>
            </a:prstGeom>
          </p:spPr>
        </p:pic>
        <p:pic>
          <p:nvPicPr>
            <p:cNvPr id="1137" name="object 1137"/>
            <p:cNvPicPr/>
            <p:nvPr/>
          </p:nvPicPr>
          <p:blipFill>
            <a:blip r:embed="rId535" cstate="print"/>
            <a:stretch>
              <a:fillRect/>
            </a:stretch>
          </p:blipFill>
          <p:spPr>
            <a:xfrm>
              <a:off x="11946649" y="7278763"/>
              <a:ext cx="116903" cy="64046"/>
            </a:xfrm>
            <a:prstGeom prst="rect">
              <a:avLst/>
            </a:prstGeom>
          </p:spPr>
        </p:pic>
        <p:pic>
          <p:nvPicPr>
            <p:cNvPr id="1138" name="object 1138"/>
            <p:cNvPicPr/>
            <p:nvPr/>
          </p:nvPicPr>
          <p:blipFill>
            <a:blip r:embed="rId536" cstate="print"/>
            <a:stretch>
              <a:fillRect/>
            </a:stretch>
          </p:blipFill>
          <p:spPr>
            <a:xfrm>
              <a:off x="12195453" y="7280567"/>
              <a:ext cx="113245" cy="60121"/>
            </a:xfrm>
            <a:prstGeom prst="rect">
              <a:avLst/>
            </a:prstGeom>
          </p:spPr>
        </p:pic>
        <p:pic>
          <p:nvPicPr>
            <p:cNvPr id="1139" name="object 1139"/>
            <p:cNvPicPr/>
            <p:nvPr/>
          </p:nvPicPr>
          <p:blipFill>
            <a:blip r:embed="rId537" cstate="print"/>
            <a:stretch>
              <a:fillRect/>
            </a:stretch>
          </p:blipFill>
          <p:spPr>
            <a:xfrm>
              <a:off x="9468548" y="7293025"/>
              <a:ext cx="105511" cy="60909"/>
            </a:xfrm>
            <a:prstGeom prst="rect">
              <a:avLst/>
            </a:prstGeom>
          </p:spPr>
        </p:pic>
        <p:pic>
          <p:nvPicPr>
            <p:cNvPr id="1140" name="object 1140"/>
            <p:cNvPicPr/>
            <p:nvPr/>
          </p:nvPicPr>
          <p:blipFill>
            <a:blip r:embed="rId538" cstate="print"/>
            <a:stretch>
              <a:fillRect/>
            </a:stretch>
          </p:blipFill>
          <p:spPr>
            <a:xfrm>
              <a:off x="9714039" y="7292085"/>
              <a:ext cx="104228" cy="58470"/>
            </a:xfrm>
            <a:prstGeom prst="rect">
              <a:avLst/>
            </a:prstGeom>
          </p:spPr>
        </p:pic>
        <p:pic>
          <p:nvPicPr>
            <p:cNvPr id="1141" name="object 1141"/>
            <p:cNvPicPr/>
            <p:nvPr/>
          </p:nvPicPr>
          <p:blipFill>
            <a:blip r:embed="rId539" cstate="print"/>
            <a:stretch>
              <a:fillRect/>
            </a:stretch>
          </p:blipFill>
          <p:spPr>
            <a:xfrm>
              <a:off x="12455525" y="7279500"/>
              <a:ext cx="100025" cy="58331"/>
            </a:xfrm>
            <a:prstGeom prst="rect">
              <a:avLst/>
            </a:prstGeom>
          </p:spPr>
        </p:pic>
        <p:pic>
          <p:nvPicPr>
            <p:cNvPr id="1142" name="object 1142"/>
            <p:cNvPicPr/>
            <p:nvPr/>
          </p:nvPicPr>
          <p:blipFill>
            <a:blip r:embed="rId540" cstate="print"/>
            <a:stretch>
              <a:fillRect/>
            </a:stretch>
          </p:blipFill>
          <p:spPr>
            <a:xfrm>
              <a:off x="12696165" y="7278192"/>
              <a:ext cx="103428" cy="60693"/>
            </a:xfrm>
            <a:prstGeom prst="rect">
              <a:avLst/>
            </a:prstGeom>
          </p:spPr>
        </p:pic>
        <p:pic>
          <p:nvPicPr>
            <p:cNvPr id="1143" name="object 1143"/>
            <p:cNvPicPr/>
            <p:nvPr/>
          </p:nvPicPr>
          <p:blipFill>
            <a:blip r:embed="rId541" cstate="print"/>
            <a:stretch>
              <a:fillRect/>
            </a:stretch>
          </p:blipFill>
          <p:spPr>
            <a:xfrm>
              <a:off x="8978455" y="7299375"/>
              <a:ext cx="89763" cy="49847"/>
            </a:xfrm>
            <a:prstGeom prst="rect">
              <a:avLst/>
            </a:prstGeom>
          </p:spPr>
        </p:pic>
        <p:pic>
          <p:nvPicPr>
            <p:cNvPr id="1144" name="object 1144"/>
            <p:cNvPicPr/>
            <p:nvPr/>
          </p:nvPicPr>
          <p:blipFill>
            <a:blip r:embed="rId542" cstate="print"/>
            <a:stretch>
              <a:fillRect/>
            </a:stretch>
          </p:blipFill>
          <p:spPr>
            <a:xfrm>
              <a:off x="9222066" y="7297445"/>
              <a:ext cx="95707" cy="50037"/>
            </a:xfrm>
            <a:prstGeom prst="rect">
              <a:avLst/>
            </a:prstGeom>
          </p:spPr>
        </p:pic>
        <p:pic>
          <p:nvPicPr>
            <p:cNvPr id="1145" name="object 1145"/>
            <p:cNvPicPr/>
            <p:nvPr/>
          </p:nvPicPr>
          <p:blipFill>
            <a:blip r:embed="rId543" cstate="print"/>
            <a:stretch>
              <a:fillRect/>
            </a:stretch>
          </p:blipFill>
          <p:spPr>
            <a:xfrm>
              <a:off x="12956768" y="7280325"/>
              <a:ext cx="98082" cy="49796"/>
            </a:xfrm>
            <a:prstGeom prst="rect">
              <a:avLst/>
            </a:prstGeom>
          </p:spPr>
        </p:pic>
        <p:pic>
          <p:nvPicPr>
            <p:cNvPr id="1146" name="object 1146"/>
            <p:cNvPicPr/>
            <p:nvPr/>
          </p:nvPicPr>
          <p:blipFill>
            <a:blip r:embed="rId544" cstate="print"/>
            <a:stretch>
              <a:fillRect/>
            </a:stretch>
          </p:blipFill>
          <p:spPr>
            <a:xfrm>
              <a:off x="13203898" y="7279982"/>
              <a:ext cx="98628" cy="49568"/>
            </a:xfrm>
            <a:prstGeom prst="rect">
              <a:avLst/>
            </a:prstGeom>
          </p:spPr>
        </p:pic>
        <p:pic>
          <p:nvPicPr>
            <p:cNvPr id="1147" name="object 1147"/>
            <p:cNvPicPr/>
            <p:nvPr/>
          </p:nvPicPr>
          <p:blipFill>
            <a:blip r:embed="rId545" cstate="print"/>
            <a:stretch>
              <a:fillRect/>
            </a:stretch>
          </p:blipFill>
          <p:spPr>
            <a:xfrm>
              <a:off x="13451179" y="7281481"/>
              <a:ext cx="99275" cy="45161"/>
            </a:xfrm>
            <a:prstGeom prst="rect">
              <a:avLst/>
            </a:prstGeom>
          </p:spPr>
        </p:pic>
        <p:pic>
          <p:nvPicPr>
            <p:cNvPr id="1148" name="object 1148"/>
            <p:cNvPicPr/>
            <p:nvPr/>
          </p:nvPicPr>
          <p:blipFill>
            <a:blip r:embed="rId546" cstate="print"/>
            <a:stretch>
              <a:fillRect/>
            </a:stretch>
          </p:blipFill>
          <p:spPr>
            <a:xfrm>
              <a:off x="8486368" y="7305853"/>
              <a:ext cx="80022" cy="40297"/>
            </a:xfrm>
            <a:prstGeom prst="rect">
              <a:avLst/>
            </a:prstGeom>
          </p:spPr>
        </p:pic>
        <p:pic>
          <p:nvPicPr>
            <p:cNvPr id="1149" name="object 1149"/>
            <p:cNvPicPr/>
            <p:nvPr/>
          </p:nvPicPr>
          <p:blipFill>
            <a:blip r:embed="rId547" cstate="print"/>
            <a:stretch>
              <a:fillRect/>
            </a:stretch>
          </p:blipFill>
          <p:spPr>
            <a:xfrm>
              <a:off x="8728239" y="7303160"/>
              <a:ext cx="85140" cy="43573"/>
            </a:xfrm>
            <a:prstGeom prst="rect">
              <a:avLst/>
            </a:prstGeom>
          </p:spPr>
        </p:pic>
        <p:pic>
          <p:nvPicPr>
            <p:cNvPr id="1150" name="object 1150"/>
            <p:cNvPicPr/>
            <p:nvPr/>
          </p:nvPicPr>
          <p:blipFill>
            <a:blip r:embed="rId548" cstate="print"/>
            <a:stretch>
              <a:fillRect/>
            </a:stretch>
          </p:blipFill>
          <p:spPr>
            <a:xfrm>
              <a:off x="13709663" y="7281850"/>
              <a:ext cx="86690" cy="40043"/>
            </a:xfrm>
            <a:prstGeom prst="rect">
              <a:avLst/>
            </a:prstGeom>
          </p:spPr>
        </p:pic>
        <p:pic>
          <p:nvPicPr>
            <p:cNvPr id="1151" name="object 1151"/>
            <p:cNvPicPr/>
            <p:nvPr/>
          </p:nvPicPr>
          <p:blipFill>
            <a:blip r:embed="rId549" cstate="print"/>
            <a:stretch>
              <a:fillRect/>
            </a:stretch>
          </p:blipFill>
          <p:spPr>
            <a:xfrm>
              <a:off x="7995538" y="7312736"/>
              <a:ext cx="65557" cy="32207"/>
            </a:xfrm>
            <a:prstGeom prst="rect">
              <a:avLst/>
            </a:prstGeom>
          </p:spPr>
        </p:pic>
        <p:pic>
          <p:nvPicPr>
            <p:cNvPr id="1152" name="object 1152"/>
            <p:cNvPicPr/>
            <p:nvPr/>
          </p:nvPicPr>
          <p:blipFill>
            <a:blip r:embed="rId550" cstate="print"/>
            <a:stretch>
              <a:fillRect/>
            </a:stretch>
          </p:blipFill>
          <p:spPr>
            <a:xfrm>
              <a:off x="8236255" y="7308863"/>
              <a:ext cx="76581" cy="37528"/>
            </a:xfrm>
            <a:prstGeom prst="rect">
              <a:avLst/>
            </a:prstGeom>
          </p:spPr>
        </p:pic>
        <p:pic>
          <p:nvPicPr>
            <p:cNvPr id="1153" name="object 1153"/>
            <p:cNvPicPr/>
            <p:nvPr/>
          </p:nvPicPr>
          <p:blipFill>
            <a:blip r:embed="rId551" cstate="print"/>
            <a:stretch>
              <a:fillRect/>
            </a:stretch>
          </p:blipFill>
          <p:spPr>
            <a:xfrm>
              <a:off x="13964513" y="7282561"/>
              <a:ext cx="71513" cy="37299"/>
            </a:xfrm>
            <a:prstGeom prst="rect">
              <a:avLst/>
            </a:prstGeom>
          </p:spPr>
        </p:pic>
        <p:pic>
          <p:nvPicPr>
            <p:cNvPr id="1154" name="object 1154"/>
            <p:cNvPicPr/>
            <p:nvPr/>
          </p:nvPicPr>
          <p:blipFill>
            <a:blip r:embed="rId552" cstate="print"/>
            <a:stretch>
              <a:fillRect/>
            </a:stretch>
          </p:blipFill>
          <p:spPr>
            <a:xfrm>
              <a:off x="14218615" y="7284110"/>
              <a:ext cx="67690" cy="32016"/>
            </a:xfrm>
            <a:prstGeom prst="rect">
              <a:avLst/>
            </a:prstGeom>
          </p:spPr>
        </p:pic>
        <p:pic>
          <p:nvPicPr>
            <p:cNvPr id="1155" name="object 1155"/>
            <p:cNvPicPr/>
            <p:nvPr/>
          </p:nvPicPr>
          <p:blipFill>
            <a:blip r:embed="rId553" cstate="print"/>
            <a:stretch>
              <a:fillRect/>
            </a:stretch>
          </p:blipFill>
          <p:spPr>
            <a:xfrm>
              <a:off x="7752321" y="7315923"/>
              <a:ext cx="59401" cy="28625"/>
            </a:xfrm>
            <a:prstGeom prst="rect">
              <a:avLst/>
            </a:prstGeom>
          </p:spPr>
        </p:pic>
        <p:pic>
          <p:nvPicPr>
            <p:cNvPr id="1156" name="object 1156"/>
            <p:cNvPicPr/>
            <p:nvPr/>
          </p:nvPicPr>
          <p:blipFill>
            <a:blip r:embed="rId554" cstate="print"/>
            <a:stretch>
              <a:fillRect/>
            </a:stretch>
          </p:blipFill>
          <p:spPr>
            <a:xfrm>
              <a:off x="14469047" y="7285037"/>
              <a:ext cx="60312" cy="28447"/>
            </a:xfrm>
            <a:prstGeom prst="rect">
              <a:avLst/>
            </a:prstGeom>
          </p:spPr>
        </p:pic>
        <p:pic>
          <p:nvPicPr>
            <p:cNvPr id="1157" name="object 1157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7264565" y="7322654"/>
              <a:ext cx="42075" cy="20802"/>
            </a:xfrm>
            <a:prstGeom prst="rect">
              <a:avLst/>
            </a:prstGeom>
          </p:spPr>
        </p:pic>
        <p:pic>
          <p:nvPicPr>
            <p:cNvPr id="1158" name="object 1158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7506233" y="7320076"/>
              <a:ext cx="47193" cy="23152"/>
            </a:xfrm>
            <a:prstGeom prst="rect">
              <a:avLst/>
            </a:prstGeom>
          </p:spPr>
        </p:pic>
        <p:pic>
          <p:nvPicPr>
            <p:cNvPr id="1159" name="object 1159"/>
            <p:cNvPicPr/>
            <p:nvPr/>
          </p:nvPicPr>
          <p:blipFill>
            <a:blip r:embed="rId555" cstate="print"/>
            <a:stretch>
              <a:fillRect/>
            </a:stretch>
          </p:blipFill>
          <p:spPr>
            <a:xfrm>
              <a:off x="14728990" y="7286828"/>
              <a:ext cx="44843" cy="23025"/>
            </a:xfrm>
            <a:prstGeom prst="rect">
              <a:avLst/>
            </a:prstGeom>
          </p:spPr>
        </p:pic>
        <p:pic>
          <p:nvPicPr>
            <p:cNvPr id="1160" name="object 1160"/>
            <p:cNvPicPr/>
            <p:nvPr/>
          </p:nvPicPr>
          <p:blipFill>
            <a:blip r:embed="rId556" cstate="print"/>
            <a:stretch>
              <a:fillRect/>
            </a:stretch>
          </p:blipFill>
          <p:spPr>
            <a:xfrm>
              <a:off x="14978506" y="7287145"/>
              <a:ext cx="43459" cy="20637"/>
            </a:xfrm>
            <a:prstGeom prst="rect">
              <a:avLst/>
            </a:prstGeom>
          </p:spPr>
        </p:pic>
        <p:pic>
          <p:nvPicPr>
            <p:cNvPr id="1161" name="object 1161"/>
            <p:cNvPicPr/>
            <p:nvPr/>
          </p:nvPicPr>
          <p:blipFill>
            <a:blip r:embed="rId557" cstate="print"/>
            <a:stretch>
              <a:fillRect/>
            </a:stretch>
          </p:blipFill>
          <p:spPr>
            <a:xfrm>
              <a:off x="9912248" y="7448804"/>
              <a:ext cx="102552" cy="58724"/>
            </a:xfrm>
            <a:prstGeom prst="rect">
              <a:avLst/>
            </a:prstGeom>
          </p:spPr>
        </p:pic>
        <p:pic>
          <p:nvPicPr>
            <p:cNvPr id="1162" name="object 1162"/>
            <p:cNvPicPr/>
            <p:nvPr/>
          </p:nvPicPr>
          <p:blipFill>
            <a:blip r:embed="rId558" cstate="print"/>
            <a:stretch>
              <a:fillRect/>
            </a:stretch>
          </p:blipFill>
          <p:spPr>
            <a:xfrm>
              <a:off x="10174960" y="7444003"/>
              <a:ext cx="106384" cy="67348"/>
            </a:xfrm>
            <a:prstGeom prst="rect">
              <a:avLst/>
            </a:prstGeom>
          </p:spPr>
        </p:pic>
        <p:pic>
          <p:nvPicPr>
            <p:cNvPr id="1163" name="object 1163"/>
            <p:cNvPicPr/>
            <p:nvPr/>
          </p:nvPicPr>
          <p:blipFill>
            <a:blip r:embed="rId559" cstate="print"/>
            <a:stretch>
              <a:fillRect/>
            </a:stretch>
          </p:blipFill>
          <p:spPr>
            <a:xfrm>
              <a:off x="10433888" y="7442834"/>
              <a:ext cx="107289" cy="67348"/>
            </a:xfrm>
            <a:prstGeom prst="rect">
              <a:avLst/>
            </a:prstGeom>
          </p:spPr>
        </p:pic>
        <p:pic>
          <p:nvPicPr>
            <p:cNvPr id="1164" name="object 1164"/>
            <p:cNvPicPr/>
            <p:nvPr/>
          </p:nvPicPr>
          <p:blipFill>
            <a:blip r:embed="rId560" cstate="print"/>
            <a:stretch>
              <a:fillRect/>
            </a:stretch>
          </p:blipFill>
          <p:spPr>
            <a:xfrm>
              <a:off x="10699140" y="7441641"/>
              <a:ext cx="106489" cy="67309"/>
            </a:xfrm>
            <a:prstGeom prst="rect">
              <a:avLst/>
            </a:prstGeom>
          </p:spPr>
        </p:pic>
        <p:pic>
          <p:nvPicPr>
            <p:cNvPr id="1165" name="object 1165"/>
            <p:cNvPicPr/>
            <p:nvPr/>
          </p:nvPicPr>
          <p:blipFill>
            <a:blip r:embed="rId561" cstate="print"/>
            <a:stretch>
              <a:fillRect/>
            </a:stretch>
          </p:blipFill>
          <p:spPr>
            <a:xfrm>
              <a:off x="10961903" y="7440739"/>
              <a:ext cx="102743" cy="64592"/>
            </a:xfrm>
            <a:prstGeom prst="rect">
              <a:avLst/>
            </a:prstGeom>
          </p:spPr>
        </p:pic>
        <p:pic>
          <p:nvPicPr>
            <p:cNvPr id="1166" name="object 1166"/>
            <p:cNvPicPr/>
            <p:nvPr/>
          </p:nvPicPr>
          <p:blipFill>
            <a:blip r:embed="rId562" cstate="print"/>
            <a:stretch>
              <a:fillRect/>
            </a:stretch>
          </p:blipFill>
          <p:spPr>
            <a:xfrm>
              <a:off x="11227472" y="7439520"/>
              <a:ext cx="102222" cy="64604"/>
            </a:xfrm>
            <a:prstGeom prst="rect">
              <a:avLst/>
            </a:prstGeom>
          </p:spPr>
        </p:pic>
        <p:pic>
          <p:nvPicPr>
            <p:cNvPr id="1167" name="object 1167"/>
            <p:cNvPicPr/>
            <p:nvPr/>
          </p:nvPicPr>
          <p:blipFill>
            <a:blip r:embed="rId563" cstate="print"/>
            <a:stretch>
              <a:fillRect/>
            </a:stretch>
          </p:blipFill>
          <p:spPr>
            <a:xfrm>
              <a:off x="11486502" y="7438352"/>
              <a:ext cx="102107" cy="64566"/>
            </a:xfrm>
            <a:prstGeom prst="rect">
              <a:avLst/>
            </a:prstGeom>
          </p:spPr>
        </p:pic>
        <p:pic>
          <p:nvPicPr>
            <p:cNvPr id="1168" name="object 1168"/>
            <p:cNvPicPr/>
            <p:nvPr/>
          </p:nvPicPr>
          <p:blipFill>
            <a:blip r:embed="rId564" cstate="print"/>
            <a:stretch>
              <a:fillRect/>
            </a:stretch>
          </p:blipFill>
          <p:spPr>
            <a:xfrm>
              <a:off x="11740031" y="7436942"/>
              <a:ext cx="106260" cy="67233"/>
            </a:xfrm>
            <a:prstGeom prst="rect">
              <a:avLst/>
            </a:prstGeom>
          </p:spPr>
        </p:pic>
        <p:pic>
          <p:nvPicPr>
            <p:cNvPr id="1169" name="object 1169"/>
            <p:cNvPicPr/>
            <p:nvPr/>
          </p:nvPicPr>
          <p:blipFill>
            <a:blip r:embed="rId565" cstate="print"/>
            <a:stretch>
              <a:fillRect/>
            </a:stretch>
          </p:blipFill>
          <p:spPr>
            <a:xfrm>
              <a:off x="12004750" y="7435748"/>
              <a:ext cx="106959" cy="67233"/>
            </a:xfrm>
            <a:prstGeom prst="rect">
              <a:avLst/>
            </a:prstGeom>
          </p:spPr>
        </p:pic>
        <p:pic>
          <p:nvPicPr>
            <p:cNvPr id="1170" name="object 1170"/>
            <p:cNvPicPr/>
            <p:nvPr/>
          </p:nvPicPr>
          <p:blipFill>
            <a:blip r:embed="rId566" cstate="print"/>
            <a:stretch>
              <a:fillRect/>
            </a:stretch>
          </p:blipFill>
          <p:spPr>
            <a:xfrm>
              <a:off x="12265393" y="7437031"/>
              <a:ext cx="110959" cy="59702"/>
            </a:xfrm>
            <a:prstGeom prst="rect">
              <a:avLst/>
            </a:prstGeom>
          </p:spPr>
        </p:pic>
        <p:pic>
          <p:nvPicPr>
            <p:cNvPr id="1171" name="object 1171"/>
            <p:cNvPicPr/>
            <p:nvPr/>
          </p:nvPicPr>
          <p:blipFill>
            <a:blip r:embed="rId567" cstate="print"/>
            <a:stretch>
              <a:fillRect/>
            </a:stretch>
          </p:blipFill>
          <p:spPr>
            <a:xfrm>
              <a:off x="9134316" y="7456119"/>
              <a:ext cx="95504" cy="50253"/>
            </a:xfrm>
            <a:prstGeom prst="rect">
              <a:avLst/>
            </a:prstGeom>
          </p:spPr>
        </p:pic>
        <p:pic>
          <p:nvPicPr>
            <p:cNvPr id="1172" name="object 1172"/>
            <p:cNvPicPr/>
            <p:nvPr/>
          </p:nvPicPr>
          <p:blipFill>
            <a:blip r:embed="rId568" cstate="print"/>
            <a:stretch>
              <a:fillRect/>
            </a:stretch>
          </p:blipFill>
          <p:spPr>
            <a:xfrm>
              <a:off x="9399727" y="7452029"/>
              <a:ext cx="92544" cy="55130"/>
            </a:xfrm>
            <a:prstGeom prst="rect">
              <a:avLst/>
            </a:prstGeom>
          </p:spPr>
        </p:pic>
        <p:pic>
          <p:nvPicPr>
            <p:cNvPr id="1173" name="object 1173"/>
            <p:cNvPicPr/>
            <p:nvPr/>
          </p:nvPicPr>
          <p:blipFill>
            <a:blip r:embed="rId569" cstate="print"/>
            <a:stretch>
              <a:fillRect/>
            </a:stretch>
          </p:blipFill>
          <p:spPr>
            <a:xfrm>
              <a:off x="9656990" y="7450378"/>
              <a:ext cx="95999" cy="56375"/>
            </a:xfrm>
            <a:prstGeom prst="rect">
              <a:avLst/>
            </a:prstGeom>
          </p:spPr>
        </p:pic>
        <p:pic>
          <p:nvPicPr>
            <p:cNvPr id="1174" name="object 1174"/>
            <p:cNvPicPr/>
            <p:nvPr/>
          </p:nvPicPr>
          <p:blipFill>
            <a:blip r:embed="rId570" cstate="print"/>
            <a:stretch>
              <a:fillRect/>
            </a:stretch>
          </p:blipFill>
          <p:spPr>
            <a:xfrm>
              <a:off x="12537732" y="7437018"/>
              <a:ext cx="99898" cy="55156"/>
            </a:xfrm>
            <a:prstGeom prst="rect">
              <a:avLst/>
            </a:prstGeom>
          </p:spPr>
        </p:pic>
        <p:pic>
          <p:nvPicPr>
            <p:cNvPr id="1175" name="object 1175"/>
            <p:cNvPicPr/>
            <p:nvPr/>
          </p:nvPicPr>
          <p:blipFill>
            <a:blip r:embed="rId571" cstate="print"/>
            <a:stretch>
              <a:fillRect/>
            </a:stretch>
          </p:blipFill>
          <p:spPr>
            <a:xfrm>
              <a:off x="12797916" y="7436688"/>
              <a:ext cx="99860" cy="54978"/>
            </a:xfrm>
            <a:prstGeom prst="rect">
              <a:avLst/>
            </a:prstGeom>
          </p:spPr>
        </p:pic>
        <p:pic>
          <p:nvPicPr>
            <p:cNvPr id="1176" name="object 1176"/>
            <p:cNvPicPr/>
            <p:nvPr/>
          </p:nvPicPr>
          <p:blipFill>
            <a:blip r:embed="rId572" cstate="print"/>
            <a:stretch>
              <a:fillRect/>
            </a:stretch>
          </p:blipFill>
          <p:spPr>
            <a:xfrm>
              <a:off x="13063563" y="7438390"/>
              <a:ext cx="101726" cy="50088"/>
            </a:xfrm>
            <a:prstGeom prst="rect">
              <a:avLst/>
            </a:prstGeom>
          </p:spPr>
        </p:pic>
        <p:pic>
          <p:nvPicPr>
            <p:cNvPr id="1177" name="object 1177"/>
            <p:cNvPicPr/>
            <p:nvPr/>
          </p:nvPicPr>
          <p:blipFill>
            <a:blip r:embed="rId573" cstate="print"/>
            <a:stretch>
              <a:fillRect/>
            </a:stretch>
          </p:blipFill>
          <p:spPr>
            <a:xfrm>
              <a:off x="8618029" y="7462037"/>
              <a:ext cx="80048" cy="44907"/>
            </a:xfrm>
            <a:prstGeom prst="rect">
              <a:avLst/>
            </a:prstGeom>
          </p:spPr>
        </p:pic>
        <p:pic>
          <p:nvPicPr>
            <p:cNvPr id="1178" name="object 1178"/>
            <p:cNvPicPr/>
            <p:nvPr/>
          </p:nvPicPr>
          <p:blipFill>
            <a:blip r:embed="rId574" cstate="print"/>
            <a:stretch>
              <a:fillRect/>
            </a:stretch>
          </p:blipFill>
          <p:spPr>
            <a:xfrm>
              <a:off x="8879967" y="7457833"/>
              <a:ext cx="84950" cy="46761"/>
            </a:xfrm>
            <a:prstGeom prst="rect">
              <a:avLst/>
            </a:prstGeom>
          </p:spPr>
        </p:pic>
        <p:pic>
          <p:nvPicPr>
            <p:cNvPr id="1179" name="object 1179"/>
            <p:cNvPicPr/>
            <p:nvPr/>
          </p:nvPicPr>
          <p:blipFill>
            <a:blip r:embed="rId575" cstate="print"/>
            <a:stretch>
              <a:fillRect/>
            </a:stretch>
          </p:blipFill>
          <p:spPr>
            <a:xfrm>
              <a:off x="13331482" y="7437755"/>
              <a:ext cx="87045" cy="46532"/>
            </a:xfrm>
            <a:prstGeom prst="rect">
              <a:avLst/>
            </a:prstGeom>
          </p:spPr>
        </p:pic>
        <p:pic>
          <p:nvPicPr>
            <p:cNvPr id="1180" name="object 1180"/>
            <p:cNvPicPr/>
            <p:nvPr/>
          </p:nvPicPr>
          <p:blipFill>
            <a:blip r:embed="rId576" cstate="print"/>
            <a:stretch>
              <a:fillRect/>
            </a:stretch>
          </p:blipFill>
          <p:spPr>
            <a:xfrm>
              <a:off x="13588376" y="7437932"/>
              <a:ext cx="90182" cy="44234"/>
            </a:xfrm>
            <a:prstGeom prst="rect">
              <a:avLst/>
            </a:prstGeom>
          </p:spPr>
        </p:pic>
        <p:pic>
          <p:nvPicPr>
            <p:cNvPr id="1181" name="object 1181"/>
            <p:cNvPicPr/>
            <p:nvPr/>
          </p:nvPicPr>
          <p:blipFill>
            <a:blip r:embed="rId577" cstate="print"/>
            <a:stretch>
              <a:fillRect/>
            </a:stretch>
          </p:blipFill>
          <p:spPr>
            <a:xfrm>
              <a:off x="8359826" y="7463459"/>
              <a:ext cx="79743" cy="41567"/>
            </a:xfrm>
            <a:prstGeom prst="rect">
              <a:avLst/>
            </a:prstGeom>
          </p:spPr>
        </p:pic>
        <p:pic>
          <p:nvPicPr>
            <p:cNvPr id="1182" name="object 1182"/>
            <p:cNvPicPr/>
            <p:nvPr/>
          </p:nvPicPr>
          <p:blipFill>
            <a:blip r:embed="rId578" cstate="print"/>
            <a:stretch>
              <a:fillRect/>
            </a:stretch>
          </p:blipFill>
          <p:spPr>
            <a:xfrm>
              <a:off x="13862456" y="7438618"/>
              <a:ext cx="74587" cy="41363"/>
            </a:xfrm>
            <a:prstGeom prst="rect">
              <a:avLst/>
            </a:prstGeom>
          </p:spPr>
        </p:pic>
        <p:pic>
          <p:nvPicPr>
            <p:cNvPr id="1183" name="object 1183"/>
            <p:cNvPicPr/>
            <p:nvPr/>
          </p:nvPicPr>
          <p:blipFill>
            <a:blip r:embed="rId579" cstate="print"/>
            <a:stretch>
              <a:fillRect/>
            </a:stretch>
          </p:blipFill>
          <p:spPr>
            <a:xfrm>
              <a:off x="8100619" y="7468323"/>
              <a:ext cx="69011" cy="33261"/>
            </a:xfrm>
            <a:prstGeom prst="rect">
              <a:avLst/>
            </a:prstGeom>
          </p:spPr>
        </p:pic>
        <p:pic>
          <p:nvPicPr>
            <p:cNvPr id="1184" name="object 1184"/>
            <p:cNvPicPr/>
            <p:nvPr/>
          </p:nvPicPr>
          <p:blipFill>
            <a:blip r:embed="rId580" cstate="print"/>
            <a:stretch>
              <a:fillRect/>
            </a:stretch>
          </p:blipFill>
          <p:spPr>
            <a:xfrm>
              <a:off x="7844205" y="7471156"/>
              <a:ext cx="62318" cy="31648"/>
            </a:xfrm>
            <a:prstGeom prst="rect">
              <a:avLst/>
            </a:prstGeom>
          </p:spPr>
        </p:pic>
        <p:pic>
          <p:nvPicPr>
            <p:cNvPr id="1185" name="object 1185"/>
            <p:cNvPicPr/>
            <p:nvPr/>
          </p:nvPicPr>
          <p:blipFill>
            <a:blip r:embed="rId581" cstate="print"/>
            <a:stretch>
              <a:fillRect/>
            </a:stretch>
          </p:blipFill>
          <p:spPr>
            <a:xfrm>
              <a:off x="14127505" y="7441133"/>
              <a:ext cx="67906" cy="33058"/>
            </a:xfrm>
            <a:prstGeom prst="rect">
              <a:avLst/>
            </a:prstGeom>
          </p:spPr>
        </p:pic>
        <p:pic>
          <p:nvPicPr>
            <p:cNvPr id="1186" name="object 1186"/>
            <p:cNvPicPr/>
            <p:nvPr/>
          </p:nvPicPr>
          <p:blipFill>
            <a:blip r:embed="rId582" cstate="print"/>
            <a:stretch>
              <a:fillRect/>
            </a:stretch>
          </p:blipFill>
          <p:spPr>
            <a:xfrm>
              <a:off x="14393164" y="7441589"/>
              <a:ext cx="63093" cy="31432"/>
            </a:xfrm>
            <a:prstGeom prst="rect">
              <a:avLst/>
            </a:prstGeom>
          </p:spPr>
        </p:pic>
        <p:pic>
          <p:nvPicPr>
            <p:cNvPr id="1187" name="object 1187"/>
            <p:cNvPicPr/>
            <p:nvPr/>
          </p:nvPicPr>
          <p:blipFill>
            <a:blip r:embed="rId583" cstate="print"/>
            <a:stretch>
              <a:fillRect/>
            </a:stretch>
          </p:blipFill>
          <p:spPr>
            <a:xfrm>
              <a:off x="7330795" y="7478458"/>
              <a:ext cx="44068" cy="22961"/>
            </a:xfrm>
            <a:prstGeom prst="rect">
              <a:avLst/>
            </a:prstGeom>
          </p:spPr>
        </p:pic>
        <p:pic>
          <p:nvPicPr>
            <p:cNvPr id="1188" name="object 1188"/>
            <p:cNvPicPr/>
            <p:nvPr/>
          </p:nvPicPr>
          <p:blipFill>
            <a:blip r:embed="rId584" cstate="print"/>
            <a:stretch>
              <a:fillRect/>
            </a:stretch>
          </p:blipFill>
          <p:spPr>
            <a:xfrm>
              <a:off x="7591335" y="7475601"/>
              <a:ext cx="49199" cy="25628"/>
            </a:xfrm>
            <a:prstGeom prst="rect">
              <a:avLst/>
            </a:prstGeom>
          </p:spPr>
        </p:pic>
        <p:pic>
          <p:nvPicPr>
            <p:cNvPr id="1189" name="object 1189"/>
            <p:cNvPicPr/>
            <p:nvPr/>
          </p:nvPicPr>
          <p:blipFill>
            <a:blip r:embed="rId585" cstate="print"/>
            <a:stretch>
              <a:fillRect/>
            </a:stretch>
          </p:blipFill>
          <p:spPr>
            <a:xfrm>
              <a:off x="14660246" y="7443647"/>
              <a:ext cx="47015" cy="25488"/>
            </a:xfrm>
            <a:prstGeom prst="rect">
              <a:avLst/>
            </a:prstGeom>
          </p:spPr>
        </p:pic>
        <p:pic>
          <p:nvPicPr>
            <p:cNvPr id="1190" name="object 1190"/>
            <p:cNvPicPr/>
            <p:nvPr/>
          </p:nvPicPr>
          <p:blipFill>
            <a:blip r:embed="rId586" cstate="print"/>
            <a:stretch>
              <a:fillRect/>
            </a:stretch>
          </p:blipFill>
          <p:spPr>
            <a:xfrm>
              <a:off x="14929117" y="7444079"/>
              <a:ext cx="45618" cy="22834"/>
            </a:xfrm>
            <a:prstGeom prst="rect">
              <a:avLst/>
            </a:prstGeom>
          </p:spPr>
        </p:pic>
        <p:pic>
          <p:nvPicPr>
            <p:cNvPr id="1191" name="object 11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73738" y="2574137"/>
              <a:ext cx="12217" cy="3086"/>
            </a:xfrm>
            <a:prstGeom prst="rect">
              <a:avLst/>
            </a:prstGeom>
          </p:spPr>
        </p:pic>
        <p:pic>
          <p:nvPicPr>
            <p:cNvPr id="1192" name="object 119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84254" y="2574645"/>
              <a:ext cx="12192" cy="3086"/>
            </a:xfrm>
            <a:prstGeom prst="rect">
              <a:avLst/>
            </a:prstGeom>
          </p:spPr>
        </p:pic>
        <p:pic>
          <p:nvPicPr>
            <p:cNvPr id="1193" name="object 119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92725" y="2575140"/>
              <a:ext cx="12128" cy="3086"/>
            </a:xfrm>
            <a:prstGeom prst="rect">
              <a:avLst/>
            </a:prstGeom>
          </p:spPr>
        </p:pic>
        <p:pic>
          <p:nvPicPr>
            <p:cNvPr id="1194" name="object 119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03377" y="2575661"/>
              <a:ext cx="11992" cy="3086"/>
            </a:xfrm>
            <a:prstGeom prst="rect">
              <a:avLst/>
            </a:prstGeom>
          </p:spPr>
        </p:pic>
        <p:pic>
          <p:nvPicPr>
            <p:cNvPr id="1195" name="object 119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11864" y="2576156"/>
              <a:ext cx="11982" cy="3098"/>
            </a:xfrm>
            <a:prstGeom prst="rect">
              <a:avLst/>
            </a:prstGeom>
          </p:spPr>
        </p:pic>
        <p:pic>
          <p:nvPicPr>
            <p:cNvPr id="1196" name="object 11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22392" y="2576665"/>
              <a:ext cx="12050" cy="3073"/>
            </a:xfrm>
            <a:prstGeom prst="rect">
              <a:avLst/>
            </a:prstGeom>
          </p:spPr>
        </p:pic>
        <p:pic>
          <p:nvPicPr>
            <p:cNvPr id="1197" name="object 119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32947" y="2577160"/>
              <a:ext cx="11950" cy="3073"/>
            </a:xfrm>
            <a:prstGeom prst="rect">
              <a:avLst/>
            </a:prstGeom>
          </p:spPr>
        </p:pic>
        <p:pic>
          <p:nvPicPr>
            <p:cNvPr id="1198" name="object 11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41429" y="2577681"/>
              <a:ext cx="11963" cy="3073"/>
            </a:xfrm>
            <a:prstGeom prst="rect">
              <a:avLst/>
            </a:prstGeom>
          </p:spPr>
        </p:pic>
        <p:pic>
          <p:nvPicPr>
            <p:cNvPr id="1199" name="object 119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50841" y="2578303"/>
              <a:ext cx="12922" cy="2743"/>
            </a:xfrm>
            <a:prstGeom prst="rect">
              <a:avLst/>
            </a:prstGeom>
          </p:spPr>
        </p:pic>
        <p:pic>
          <p:nvPicPr>
            <p:cNvPr id="1200" name="object 120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59299" y="2578823"/>
              <a:ext cx="12877" cy="2730"/>
            </a:xfrm>
            <a:prstGeom prst="rect">
              <a:avLst/>
            </a:prstGeom>
          </p:spPr>
        </p:pic>
        <p:pic>
          <p:nvPicPr>
            <p:cNvPr id="1201" name="object 120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71858" y="2553373"/>
              <a:ext cx="14046" cy="3555"/>
            </a:xfrm>
            <a:prstGeom prst="rect">
              <a:avLst/>
            </a:prstGeom>
          </p:spPr>
        </p:pic>
        <p:pic>
          <p:nvPicPr>
            <p:cNvPr id="1202" name="object 120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75123" y="2553639"/>
              <a:ext cx="18161" cy="3937"/>
            </a:xfrm>
            <a:prstGeom prst="rect">
              <a:avLst/>
            </a:prstGeom>
          </p:spPr>
        </p:pic>
        <p:pic>
          <p:nvPicPr>
            <p:cNvPr id="1203" name="object 120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84096" y="2554160"/>
              <a:ext cx="18103" cy="3924"/>
            </a:xfrm>
            <a:prstGeom prst="rect">
              <a:avLst/>
            </a:prstGeom>
          </p:spPr>
        </p:pic>
        <p:pic>
          <p:nvPicPr>
            <p:cNvPr id="1204" name="object 120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90885" y="2554668"/>
              <a:ext cx="18135" cy="3937"/>
            </a:xfrm>
            <a:prstGeom prst="rect">
              <a:avLst/>
            </a:prstGeom>
          </p:spPr>
        </p:pic>
        <p:pic>
          <p:nvPicPr>
            <p:cNvPr id="1205" name="object 120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99774" y="2555189"/>
              <a:ext cx="18173" cy="3924"/>
            </a:xfrm>
            <a:prstGeom prst="rect">
              <a:avLst/>
            </a:prstGeom>
          </p:spPr>
        </p:pic>
        <p:pic>
          <p:nvPicPr>
            <p:cNvPr id="1206" name="object 120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06505" y="2555709"/>
              <a:ext cx="18186" cy="3936"/>
            </a:xfrm>
            <a:prstGeom prst="rect">
              <a:avLst/>
            </a:prstGeom>
          </p:spPr>
        </p:pic>
        <p:pic>
          <p:nvPicPr>
            <p:cNvPr id="1207" name="object 120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15395" y="2556230"/>
              <a:ext cx="18092" cy="3924"/>
            </a:xfrm>
            <a:prstGeom prst="rect">
              <a:avLst/>
            </a:prstGeom>
          </p:spPr>
        </p:pic>
        <p:pic>
          <p:nvPicPr>
            <p:cNvPr id="1208" name="object 120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24310" y="2556713"/>
              <a:ext cx="18101" cy="3937"/>
            </a:xfrm>
            <a:prstGeom prst="rect">
              <a:avLst/>
            </a:prstGeom>
          </p:spPr>
        </p:pic>
        <p:pic>
          <p:nvPicPr>
            <p:cNvPr id="1209" name="object 120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31066" y="2557259"/>
              <a:ext cx="18110" cy="3911"/>
            </a:xfrm>
            <a:prstGeom prst="rect">
              <a:avLst/>
            </a:prstGeom>
          </p:spPr>
        </p:pic>
        <p:pic>
          <p:nvPicPr>
            <p:cNvPr id="1210" name="object 121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43246" y="2557996"/>
              <a:ext cx="14033" cy="3530"/>
            </a:xfrm>
            <a:prstGeom prst="rect">
              <a:avLst/>
            </a:prstGeom>
          </p:spPr>
        </p:pic>
        <p:pic>
          <p:nvPicPr>
            <p:cNvPr id="1211" name="object 12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46482" y="2551950"/>
              <a:ext cx="12890" cy="3175"/>
            </a:xfrm>
            <a:prstGeom prst="rect">
              <a:avLst/>
            </a:prstGeom>
          </p:spPr>
        </p:pic>
        <p:pic>
          <p:nvPicPr>
            <p:cNvPr id="1212" name="object 12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53353" y="2552459"/>
              <a:ext cx="12674" cy="3187"/>
            </a:xfrm>
            <a:prstGeom prst="rect">
              <a:avLst/>
            </a:prstGeom>
          </p:spPr>
        </p:pic>
        <p:pic>
          <p:nvPicPr>
            <p:cNvPr id="1213" name="object 12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49826" y="2558618"/>
              <a:ext cx="12382" cy="3162"/>
            </a:xfrm>
            <a:prstGeom prst="rect">
              <a:avLst/>
            </a:prstGeom>
          </p:spPr>
        </p:pic>
        <p:pic>
          <p:nvPicPr>
            <p:cNvPr id="1214" name="object 12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58666" y="2559126"/>
              <a:ext cx="12407" cy="3174"/>
            </a:xfrm>
            <a:prstGeom prst="rect">
              <a:avLst/>
            </a:prstGeom>
          </p:spPr>
        </p:pic>
        <p:pic>
          <p:nvPicPr>
            <p:cNvPr id="1215" name="object 12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65340" y="2559660"/>
              <a:ext cx="12502" cy="3162"/>
            </a:xfrm>
            <a:prstGeom prst="rect">
              <a:avLst/>
            </a:prstGeom>
          </p:spPr>
        </p:pic>
        <p:pic>
          <p:nvPicPr>
            <p:cNvPr id="1216" name="object 12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3041" y="2560269"/>
              <a:ext cx="13296" cy="2844"/>
            </a:xfrm>
            <a:prstGeom prst="rect">
              <a:avLst/>
            </a:prstGeom>
          </p:spPr>
        </p:pic>
        <p:pic>
          <p:nvPicPr>
            <p:cNvPr id="1217" name="object 12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77370" y="2532228"/>
              <a:ext cx="22504" cy="5156"/>
            </a:xfrm>
            <a:prstGeom prst="rect">
              <a:avLst/>
            </a:prstGeom>
          </p:spPr>
        </p:pic>
        <p:pic>
          <p:nvPicPr>
            <p:cNvPr id="1218" name="object 12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84686" y="2532748"/>
              <a:ext cx="22402" cy="5130"/>
            </a:xfrm>
            <a:prstGeom prst="rect">
              <a:avLst/>
            </a:prstGeom>
          </p:spPr>
        </p:pic>
        <p:pic>
          <p:nvPicPr>
            <p:cNvPr id="1219" name="object 12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89296" y="2533192"/>
              <a:ext cx="23622" cy="5333"/>
            </a:xfrm>
            <a:prstGeom prst="rect">
              <a:avLst/>
            </a:prstGeom>
          </p:spPr>
        </p:pic>
        <p:pic>
          <p:nvPicPr>
            <p:cNvPr id="1220" name="object 12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96471" y="2533700"/>
              <a:ext cx="23710" cy="5372"/>
            </a:xfrm>
            <a:prstGeom prst="rect">
              <a:avLst/>
            </a:prstGeom>
          </p:spPr>
        </p:pic>
        <p:pic>
          <p:nvPicPr>
            <p:cNvPr id="1221" name="object 12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01538" y="2534234"/>
              <a:ext cx="23583" cy="5321"/>
            </a:xfrm>
            <a:prstGeom prst="rect">
              <a:avLst/>
            </a:prstGeom>
          </p:spPr>
        </p:pic>
        <p:pic>
          <p:nvPicPr>
            <p:cNvPr id="1222" name="object 12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16297" y="2535364"/>
              <a:ext cx="22555" cy="5130"/>
            </a:xfrm>
            <a:prstGeom prst="rect">
              <a:avLst/>
            </a:prstGeom>
          </p:spPr>
        </p:pic>
        <p:pic>
          <p:nvPicPr>
            <p:cNvPr id="1223" name="object 12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08779" y="2534754"/>
              <a:ext cx="23545" cy="5346"/>
            </a:xfrm>
            <a:prstGeom prst="rect">
              <a:avLst/>
            </a:prstGeom>
          </p:spPr>
        </p:pic>
        <p:pic>
          <p:nvPicPr>
            <p:cNvPr id="1224" name="object 12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21288" y="2535885"/>
              <a:ext cx="22631" cy="5130"/>
            </a:xfrm>
            <a:prstGeom prst="rect">
              <a:avLst/>
            </a:prstGeom>
          </p:spPr>
        </p:pic>
        <p:pic>
          <p:nvPicPr>
            <p:cNvPr id="1225" name="object 12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28515" y="2536698"/>
              <a:ext cx="22326" cy="4571"/>
            </a:xfrm>
            <a:prstGeom prst="rect">
              <a:avLst/>
            </a:prstGeom>
          </p:spPr>
        </p:pic>
        <p:pic>
          <p:nvPicPr>
            <p:cNvPr id="1226" name="object 12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58575" y="2530881"/>
              <a:ext cx="14478" cy="3695"/>
            </a:xfrm>
            <a:prstGeom prst="rect">
              <a:avLst/>
            </a:prstGeom>
          </p:spPr>
        </p:pic>
        <p:pic>
          <p:nvPicPr>
            <p:cNvPr id="1227" name="object 12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59984" y="2531148"/>
              <a:ext cx="18757" cy="4102"/>
            </a:xfrm>
            <a:prstGeom prst="rect">
              <a:avLst/>
            </a:prstGeom>
          </p:spPr>
        </p:pic>
        <p:pic>
          <p:nvPicPr>
            <p:cNvPr id="1228" name="object 12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866930" y="2531668"/>
              <a:ext cx="19240" cy="4305"/>
            </a:xfrm>
            <a:prstGeom prst="rect">
              <a:avLst/>
            </a:prstGeom>
          </p:spPr>
        </p:pic>
        <p:pic>
          <p:nvPicPr>
            <p:cNvPr id="1229" name="object 12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35107" y="2537459"/>
              <a:ext cx="19390" cy="4254"/>
            </a:xfrm>
            <a:prstGeom prst="rect">
              <a:avLst/>
            </a:prstGeom>
          </p:spPr>
        </p:pic>
        <p:pic>
          <p:nvPicPr>
            <p:cNvPr id="1230" name="object 12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42955" y="2537942"/>
              <a:ext cx="18491" cy="4064"/>
            </a:xfrm>
            <a:prstGeom prst="rect">
              <a:avLst/>
            </a:prstGeom>
          </p:spPr>
        </p:pic>
        <p:pic>
          <p:nvPicPr>
            <p:cNvPr id="1231" name="object 12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50994" y="2538730"/>
              <a:ext cx="14439" cy="3657"/>
            </a:xfrm>
            <a:prstGeom prst="rect">
              <a:avLst/>
            </a:prstGeom>
          </p:spPr>
        </p:pic>
        <p:pic>
          <p:nvPicPr>
            <p:cNvPr id="1232" name="object 12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245576" y="2529915"/>
              <a:ext cx="13326" cy="3340"/>
            </a:xfrm>
            <a:prstGeom prst="rect">
              <a:avLst/>
            </a:prstGeom>
          </p:spPr>
        </p:pic>
        <p:pic>
          <p:nvPicPr>
            <p:cNvPr id="1233" name="object 12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50635" y="2530475"/>
              <a:ext cx="13311" cy="3314"/>
            </a:xfrm>
            <a:prstGeom prst="rect">
              <a:avLst/>
            </a:prstGeom>
          </p:spPr>
        </p:pic>
        <p:pic>
          <p:nvPicPr>
            <p:cNvPr id="1234" name="object 12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58157" y="2539314"/>
              <a:ext cx="12852" cy="3314"/>
            </a:xfrm>
            <a:prstGeom prst="rect">
              <a:avLst/>
            </a:prstGeom>
          </p:spPr>
        </p:pic>
        <p:pic>
          <p:nvPicPr>
            <p:cNvPr id="1235" name="object 12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65383" y="2539847"/>
              <a:ext cx="12777" cy="3314"/>
            </a:xfrm>
            <a:prstGeom prst="rect">
              <a:avLst/>
            </a:prstGeom>
          </p:spPr>
        </p:pic>
        <p:pic>
          <p:nvPicPr>
            <p:cNvPr id="1236" name="object 12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69016" y="2540533"/>
              <a:ext cx="13631" cy="2908"/>
            </a:xfrm>
            <a:prstGeom prst="rect">
              <a:avLst/>
            </a:prstGeom>
          </p:spPr>
        </p:pic>
        <p:pic>
          <p:nvPicPr>
            <p:cNvPr id="1237" name="object 12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679875" y="2509761"/>
              <a:ext cx="28698" cy="5968"/>
            </a:xfrm>
            <a:prstGeom prst="rect">
              <a:avLst/>
            </a:prstGeom>
          </p:spPr>
        </p:pic>
        <p:pic>
          <p:nvPicPr>
            <p:cNvPr id="1238" name="object 12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585283" y="2510282"/>
              <a:ext cx="28752" cy="5956"/>
            </a:xfrm>
            <a:prstGeom prst="rect">
              <a:avLst/>
            </a:prstGeom>
          </p:spPr>
        </p:pic>
        <p:pic>
          <p:nvPicPr>
            <p:cNvPr id="1239" name="object 12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487772" y="2510688"/>
              <a:ext cx="29006" cy="6235"/>
            </a:xfrm>
            <a:prstGeom prst="rect">
              <a:avLst/>
            </a:prstGeom>
          </p:spPr>
        </p:pic>
        <p:pic>
          <p:nvPicPr>
            <p:cNvPr id="1240" name="object 12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93182" y="2511247"/>
              <a:ext cx="29006" cy="6210"/>
            </a:xfrm>
            <a:prstGeom prst="rect">
              <a:avLst/>
            </a:prstGeom>
          </p:spPr>
        </p:pic>
        <p:pic>
          <p:nvPicPr>
            <p:cNvPr id="1241" name="object 12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296320" y="2511768"/>
              <a:ext cx="28956" cy="6223"/>
            </a:xfrm>
            <a:prstGeom prst="rect">
              <a:avLst/>
            </a:prstGeom>
          </p:spPr>
        </p:pic>
        <p:pic>
          <p:nvPicPr>
            <p:cNvPr id="1242" name="object 1242"/>
            <p:cNvPicPr/>
            <p:nvPr/>
          </p:nvPicPr>
          <p:blipFill>
            <a:blip r:embed="rId587" cstate="print"/>
            <a:stretch>
              <a:fillRect/>
            </a:stretch>
          </p:blipFill>
          <p:spPr>
            <a:xfrm>
              <a:off x="11772507" y="2486024"/>
              <a:ext cx="102527" cy="70129"/>
            </a:xfrm>
            <a:prstGeom prst="rect">
              <a:avLst/>
            </a:prstGeom>
          </p:spPr>
        </p:pic>
        <p:pic>
          <p:nvPicPr>
            <p:cNvPr id="1243" name="object 12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201679" y="2512288"/>
              <a:ext cx="29032" cy="6235"/>
            </a:xfrm>
            <a:prstGeom prst="rect">
              <a:avLst/>
            </a:prstGeom>
          </p:spPr>
        </p:pic>
        <p:pic>
          <p:nvPicPr>
            <p:cNvPr id="1244" name="object 12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07076" y="2512809"/>
              <a:ext cx="29006" cy="6210"/>
            </a:xfrm>
            <a:prstGeom prst="rect">
              <a:avLst/>
            </a:prstGeom>
          </p:spPr>
        </p:pic>
        <p:pic>
          <p:nvPicPr>
            <p:cNvPr id="1245" name="object 12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010696" y="2513494"/>
              <a:ext cx="29184" cy="5930"/>
            </a:xfrm>
            <a:prstGeom prst="rect">
              <a:avLst/>
            </a:prstGeom>
          </p:spPr>
        </p:pic>
        <p:pic>
          <p:nvPicPr>
            <p:cNvPr id="1246" name="object 12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16030" y="2514015"/>
              <a:ext cx="29260" cy="5918"/>
            </a:xfrm>
            <a:prstGeom prst="rect">
              <a:avLst/>
            </a:prstGeom>
          </p:spPr>
        </p:pic>
        <p:pic>
          <p:nvPicPr>
            <p:cNvPr id="1247" name="object 12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67931" y="2508364"/>
              <a:ext cx="23186" cy="5372"/>
            </a:xfrm>
            <a:prstGeom prst="rect">
              <a:avLst/>
            </a:prstGeom>
          </p:spPr>
        </p:pic>
        <p:pic>
          <p:nvPicPr>
            <p:cNvPr id="1248" name="object 12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065082" y="2508135"/>
              <a:ext cx="22816" cy="4775"/>
            </a:xfrm>
            <a:prstGeom prst="rect">
              <a:avLst/>
            </a:prstGeom>
          </p:spPr>
        </p:pic>
        <p:pic>
          <p:nvPicPr>
            <p:cNvPr id="1249" name="object 12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72950" y="2508808"/>
              <a:ext cx="24383" cy="5562"/>
            </a:xfrm>
            <a:prstGeom prst="rect">
              <a:avLst/>
            </a:prstGeom>
          </p:spPr>
        </p:pic>
        <p:pic>
          <p:nvPicPr>
            <p:cNvPr id="1250" name="object 12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21530" y="2514663"/>
              <a:ext cx="23863" cy="5549"/>
            </a:xfrm>
            <a:prstGeom prst="rect">
              <a:avLst/>
            </a:prstGeom>
          </p:spPr>
        </p:pic>
        <p:pic>
          <p:nvPicPr>
            <p:cNvPr id="1251" name="object 12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26901" y="2515171"/>
              <a:ext cx="23863" cy="5537"/>
            </a:xfrm>
            <a:prstGeom prst="rect">
              <a:avLst/>
            </a:prstGeom>
          </p:spPr>
        </p:pic>
        <p:pic>
          <p:nvPicPr>
            <p:cNvPr id="1252" name="object 12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30191" y="2516123"/>
              <a:ext cx="22872" cy="4737"/>
            </a:xfrm>
            <a:prstGeom prst="rect">
              <a:avLst/>
            </a:prstGeom>
          </p:spPr>
        </p:pic>
        <p:pic>
          <p:nvPicPr>
            <p:cNvPr id="1253" name="object 12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258281" y="2507284"/>
              <a:ext cx="19265" cy="4241"/>
            </a:xfrm>
            <a:prstGeom prst="rect">
              <a:avLst/>
            </a:prstGeom>
          </p:spPr>
        </p:pic>
        <p:pic>
          <p:nvPicPr>
            <p:cNvPr id="1254" name="object 12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61532" y="2507818"/>
              <a:ext cx="19238" cy="4254"/>
            </a:xfrm>
            <a:prstGeom prst="rect">
              <a:avLst/>
            </a:prstGeom>
          </p:spPr>
        </p:pic>
        <p:pic>
          <p:nvPicPr>
            <p:cNvPr id="1255" name="object 12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37887" y="2516847"/>
              <a:ext cx="18937" cy="4203"/>
            </a:xfrm>
            <a:prstGeom prst="rect">
              <a:avLst/>
            </a:prstGeom>
          </p:spPr>
        </p:pic>
        <p:pic>
          <p:nvPicPr>
            <p:cNvPr id="1256" name="object 12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43214" y="2517381"/>
              <a:ext cx="18980" cy="4216"/>
            </a:xfrm>
            <a:prstGeom prst="rect">
              <a:avLst/>
            </a:prstGeom>
          </p:spPr>
        </p:pic>
        <p:pic>
          <p:nvPicPr>
            <p:cNvPr id="1257" name="object 12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55893" y="2507119"/>
              <a:ext cx="13754" cy="3454"/>
            </a:xfrm>
            <a:prstGeom prst="rect">
              <a:avLst/>
            </a:prstGeom>
          </p:spPr>
        </p:pic>
        <p:pic>
          <p:nvPicPr>
            <p:cNvPr id="1258" name="object 12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49445" y="2518257"/>
              <a:ext cx="13271" cy="3454"/>
            </a:xfrm>
            <a:prstGeom prst="rect">
              <a:avLst/>
            </a:prstGeom>
          </p:spPr>
        </p:pic>
        <p:pic>
          <p:nvPicPr>
            <p:cNvPr id="1259" name="object 12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54771" y="2518803"/>
              <a:ext cx="13382" cy="3416"/>
            </a:xfrm>
            <a:prstGeom prst="rect">
              <a:avLst/>
            </a:prstGeom>
          </p:spPr>
        </p:pic>
        <p:pic>
          <p:nvPicPr>
            <p:cNvPr id="1260" name="object 12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682400" y="2486380"/>
              <a:ext cx="33464" cy="7391"/>
            </a:xfrm>
            <a:prstGeom prst="rect">
              <a:avLst/>
            </a:prstGeom>
          </p:spPr>
        </p:pic>
        <p:pic>
          <p:nvPicPr>
            <p:cNvPr id="1261" name="object 126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586092" y="2486875"/>
              <a:ext cx="33735" cy="7645"/>
            </a:xfrm>
            <a:prstGeom prst="rect">
              <a:avLst/>
            </a:prstGeom>
          </p:spPr>
        </p:pic>
        <p:pic>
          <p:nvPicPr>
            <p:cNvPr id="1262" name="object 12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90452" y="2487853"/>
              <a:ext cx="33655" cy="7797"/>
            </a:xfrm>
            <a:prstGeom prst="rect">
              <a:avLst/>
            </a:prstGeom>
          </p:spPr>
        </p:pic>
        <p:pic>
          <p:nvPicPr>
            <p:cNvPr id="1263" name="object 12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86768" y="2487320"/>
              <a:ext cx="33820" cy="7810"/>
            </a:xfrm>
            <a:prstGeom prst="rect">
              <a:avLst/>
            </a:prstGeom>
          </p:spPr>
        </p:pic>
        <p:pic>
          <p:nvPicPr>
            <p:cNvPr id="1264" name="object 12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291709" y="2488374"/>
              <a:ext cx="33705" cy="7823"/>
            </a:xfrm>
            <a:prstGeom prst="rect">
              <a:avLst/>
            </a:prstGeom>
          </p:spPr>
        </p:pic>
        <p:pic>
          <p:nvPicPr>
            <p:cNvPr id="1265" name="object 126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195201" y="2488920"/>
              <a:ext cx="33820" cy="7785"/>
            </a:xfrm>
            <a:prstGeom prst="rect">
              <a:avLst/>
            </a:prstGeom>
          </p:spPr>
        </p:pic>
        <p:pic>
          <p:nvPicPr>
            <p:cNvPr id="1266" name="object 12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099037" y="2489555"/>
              <a:ext cx="34226" cy="7645"/>
            </a:xfrm>
            <a:prstGeom prst="rect">
              <a:avLst/>
            </a:prstGeom>
          </p:spPr>
        </p:pic>
        <p:pic>
          <p:nvPicPr>
            <p:cNvPr id="1267" name="object 12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000282" y="2490177"/>
              <a:ext cx="34035" cy="7365"/>
            </a:xfrm>
            <a:prstGeom prst="rect">
              <a:avLst/>
            </a:prstGeom>
          </p:spPr>
        </p:pic>
        <p:pic>
          <p:nvPicPr>
            <p:cNvPr id="1268" name="object 126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903712" y="2490686"/>
              <a:ext cx="34201" cy="7378"/>
            </a:xfrm>
            <a:prstGeom prst="rect">
              <a:avLst/>
            </a:prstGeom>
          </p:spPr>
        </p:pic>
        <p:pic>
          <p:nvPicPr>
            <p:cNvPr id="1269" name="object 12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074754" y="2484678"/>
              <a:ext cx="28193" cy="6210"/>
            </a:xfrm>
            <a:prstGeom prst="rect">
              <a:avLst/>
            </a:prstGeom>
          </p:spPr>
        </p:pic>
        <p:pic>
          <p:nvPicPr>
            <p:cNvPr id="1270" name="object 12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976150" y="2485529"/>
              <a:ext cx="29095" cy="6159"/>
            </a:xfrm>
            <a:prstGeom prst="rect">
              <a:avLst/>
            </a:prstGeom>
          </p:spPr>
        </p:pic>
        <p:pic>
          <p:nvPicPr>
            <p:cNvPr id="1271" name="object 12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879060" y="2485935"/>
              <a:ext cx="29603" cy="6451"/>
            </a:xfrm>
            <a:prstGeom prst="rect">
              <a:avLst/>
            </a:prstGeom>
          </p:spPr>
        </p:pic>
        <p:pic>
          <p:nvPicPr>
            <p:cNvPr id="1272" name="object 127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06773" y="2491892"/>
              <a:ext cx="29552" cy="6438"/>
            </a:xfrm>
            <a:prstGeom prst="rect">
              <a:avLst/>
            </a:prstGeom>
          </p:spPr>
        </p:pic>
        <p:pic>
          <p:nvPicPr>
            <p:cNvPr id="1273" name="object 127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10707" y="2492565"/>
              <a:ext cx="29987" cy="6146"/>
            </a:xfrm>
            <a:prstGeom prst="rect">
              <a:avLst/>
            </a:prstGeom>
          </p:spPr>
        </p:pic>
        <p:pic>
          <p:nvPicPr>
            <p:cNvPr id="1274" name="object 127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613103" y="2492806"/>
              <a:ext cx="27020" cy="6197"/>
            </a:xfrm>
            <a:prstGeom prst="rect">
              <a:avLst/>
            </a:prstGeom>
          </p:spPr>
        </p:pic>
        <p:pic>
          <p:nvPicPr>
            <p:cNvPr id="1275" name="object 127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272442" y="2484411"/>
              <a:ext cx="23215" cy="4965"/>
            </a:xfrm>
            <a:prstGeom prst="rect">
              <a:avLst/>
            </a:prstGeom>
          </p:spPr>
        </p:pic>
        <p:pic>
          <p:nvPicPr>
            <p:cNvPr id="1276" name="object 127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172657" y="2484551"/>
              <a:ext cx="25158" cy="5803"/>
            </a:xfrm>
            <a:prstGeom prst="rect">
              <a:avLst/>
            </a:prstGeom>
          </p:spPr>
        </p:pic>
        <p:pic>
          <p:nvPicPr>
            <p:cNvPr id="1277" name="object 127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17695" y="2493734"/>
              <a:ext cx="24520" cy="5753"/>
            </a:xfrm>
            <a:prstGeom prst="rect">
              <a:avLst/>
            </a:prstGeom>
          </p:spPr>
        </p:pic>
        <p:pic>
          <p:nvPicPr>
            <p:cNvPr id="1278" name="object 127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21519" y="2494686"/>
              <a:ext cx="23418" cy="4914"/>
            </a:xfrm>
            <a:prstGeom prst="rect">
              <a:avLst/>
            </a:prstGeom>
          </p:spPr>
        </p:pic>
        <p:pic>
          <p:nvPicPr>
            <p:cNvPr id="1279" name="object 127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73015" y="2483815"/>
              <a:ext cx="15364" cy="4000"/>
            </a:xfrm>
            <a:prstGeom prst="rect">
              <a:avLst/>
            </a:prstGeom>
          </p:spPr>
        </p:pic>
        <p:pic>
          <p:nvPicPr>
            <p:cNvPr id="1280" name="object 12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70460" y="2484106"/>
              <a:ext cx="19926" cy="4394"/>
            </a:xfrm>
            <a:prstGeom prst="rect">
              <a:avLst/>
            </a:prstGeom>
          </p:spPr>
        </p:pic>
        <p:pic>
          <p:nvPicPr>
            <p:cNvPr id="1281" name="object 12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25205" y="2495448"/>
              <a:ext cx="19478" cy="4381"/>
            </a:xfrm>
            <a:prstGeom prst="rect">
              <a:avLst/>
            </a:prstGeom>
          </p:spPr>
        </p:pic>
        <p:pic>
          <p:nvPicPr>
            <p:cNvPr id="1282" name="object 12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31564" y="2496248"/>
              <a:ext cx="15240" cy="3962"/>
            </a:xfrm>
            <a:prstGeom prst="rect">
              <a:avLst/>
            </a:prstGeom>
          </p:spPr>
        </p:pic>
        <p:pic>
          <p:nvPicPr>
            <p:cNvPr id="1283" name="object 12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68575" y="2483421"/>
              <a:ext cx="14393" cy="3568"/>
            </a:xfrm>
            <a:prstGeom prst="rect">
              <a:avLst/>
            </a:prstGeom>
          </p:spPr>
        </p:pic>
        <p:pic>
          <p:nvPicPr>
            <p:cNvPr id="1284" name="object 12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33093" y="2496921"/>
              <a:ext cx="13710" cy="3530"/>
            </a:xfrm>
            <a:prstGeom prst="rect">
              <a:avLst/>
            </a:prstGeom>
          </p:spPr>
        </p:pic>
        <p:pic>
          <p:nvPicPr>
            <p:cNvPr id="1285" name="object 128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35183" y="2497594"/>
              <a:ext cx="14287" cy="3162"/>
            </a:xfrm>
            <a:prstGeom prst="rect">
              <a:avLst/>
            </a:prstGeom>
          </p:spPr>
        </p:pic>
        <p:pic>
          <p:nvPicPr>
            <p:cNvPr id="1286" name="object 12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785878" y="2461273"/>
              <a:ext cx="38938" cy="8483"/>
            </a:xfrm>
            <a:prstGeom prst="rect">
              <a:avLst/>
            </a:prstGeom>
          </p:spPr>
        </p:pic>
        <p:pic>
          <p:nvPicPr>
            <p:cNvPr id="1287" name="object 128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687347" y="2461259"/>
              <a:ext cx="36099" cy="9245"/>
            </a:xfrm>
            <a:prstGeom prst="rect">
              <a:avLst/>
            </a:prstGeom>
          </p:spPr>
        </p:pic>
        <p:pic>
          <p:nvPicPr>
            <p:cNvPr id="1288" name="object 128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585981" y="2461615"/>
              <a:ext cx="40487" cy="9740"/>
            </a:xfrm>
            <a:prstGeom prst="rect">
              <a:avLst/>
            </a:prstGeom>
          </p:spPr>
        </p:pic>
        <p:pic>
          <p:nvPicPr>
            <p:cNvPr id="1289" name="object 128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485410" y="2462186"/>
              <a:ext cx="40322" cy="9740"/>
            </a:xfrm>
            <a:prstGeom prst="rect">
              <a:avLst/>
            </a:prstGeom>
          </p:spPr>
        </p:pic>
        <p:pic>
          <p:nvPicPr>
            <p:cNvPr id="1290" name="object 129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387162" y="2462707"/>
              <a:ext cx="40284" cy="9753"/>
            </a:xfrm>
            <a:prstGeom prst="rect">
              <a:avLst/>
            </a:prstGeom>
          </p:spPr>
        </p:pic>
        <p:pic>
          <p:nvPicPr>
            <p:cNvPr id="1291" name="object 129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286516" y="2463291"/>
              <a:ext cx="40182" cy="9728"/>
            </a:xfrm>
            <a:prstGeom prst="rect">
              <a:avLst/>
            </a:prstGeom>
          </p:spPr>
        </p:pic>
        <p:pic>
          <p:nvPicPr>
            <p:cNvPr id="1292" name="object 129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188241" y="2463838"/>
              <a:ext cx="40182" cy="9715"/>
            </a:xfrm>
            <a:prstGeom prst="rect">
              <a:avLst/>
            </a:prstGeom>
          </p:spPr>
        </p:pic>
        <p:pic>
          <p:nvPicPr>
            <p:cNvPr id="1293" name="object 12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089945" y="2464383"/>
              <a:ext cx="40182" cy="9715"/>
            </a:xfrm>
            <a:prstGeom prst="rect">
              <a:avLst/>
            </a:prstGeom>
          </p:spPr>
        </p:pic>
        <p:pic>
          <p:nvPicPr>
            <p:cNvPr id="1294" name="object 129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991952" y="2465108"/>
              <a:ext cx="35547" cy="9207"/>
            </a:xfrm>
            <a:prstGeom prst="rect">
              <a:avLst/>
            </a:prstGeom>
          </p:spPr>
        </p:pic>
        <p:pic>
          <p:nvPicPr>
            <p:cNvPr id="1295" name="object 129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890605" y="2466239"/>
              <a:ext cx="40322" cy="8432"/>
            </a:xfrm>
            <a:prstGeom prst="rect">
              <a:avLst/>
            </a:prstGeom>
          </p:spPr>
        </p:pic>
        <p:pic>
          <p:nvPicPr>
            <p:cNvPr id="1296" name="object 129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084265" y="2460307"/>
              <a:ext cx="34747" cy="7226"/>
            </a:xfrm>
            <a:prstGeom prst="rect">
              <a:avLst/>
            </a:prstGeom>
          </p:spPr>
        </p:pic>
        <p:pic>
          <p:nvPicPr>
            <p:cNvPr id="1297" name="object 129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885747" y="2460980"/>
              <a:ext cx="34909" cy="8166"/>
            </a:xfrm>
            <a:prstGeom prst="rect">
              <a:avLst/>
            </a:prstGeom>
          </p:spPr>
        </p:pic>
        <p:pic>
          <p:nvPicPr>
            <p:cNvPr id="1298" name="object 129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984914" y="2460625"/>
              <a:ext cx="33870" cy="7696"/>
            </a:xfrm>
            <a:prstGeom prst="rect">
              <a:avLst/>
            </a:prstGeom>
          </p:spPr>
        </p:pic>
        <p:pic>
          <p:nvPicPr>
            <p:cNvPr id="1299" name="object 129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791927" y="2467063"/>
              <a:ext cx="34912" cy="8089"/>
            </a:xfrm>
            <a:prstGeom prst="rect">
              <a:avLst/>
            </a:prstGeom>
          </p:spPr>
        </p:pic>
        <p:pic>
          <p:nvPicPr>
            <p:cNvPr id="1300" name="object 130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693748" y="2467749"/>
              <a:ext cx="35186" cy="7886"/>
            </a:xfrm>
            <a:prstGeom prst="rect">
              <a:avLst/>
            </a:prstGeom>
          </p:spPr>
        </p:pic>
        <p:pic>
          <p:nvPicPr>
            <p:cNvPr id="1301" name="object 130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591634" y="2468562"/>
              <a:ext cx="35763" cy="7213"/>
            </a:xfrm>
            <a:prstGeom prst="rect">
              <a:avLst/>
            </a:prstGeom>
          </p:spPr>
        </p:pic>
        <p:pic>
          <p:nvPicPr>
            <p:cNvPr id="1302" name="object 130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286627" y="2459431"/>
              <a:ext cx="28968" cy="6502"/>
            </a:xfrm>
            <a:prstGeom prst="rect">
              <a:avLst/>
            </a:prstGeom>
          </p:spPr>
        </p:pic>
        <p:pic>
          <p:nvPicPr>
            <p:cNvPr id="1303" name="object 130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186069" y="2460345"/>
              <a:ext cx="29756" cy="6400"/>
            </a:xfrm>
            <a:prstGeom prst="rect">
              <a:avLst/>
            </a:prstGeom>
          </p:spPr>
        </p:pic>
        <p:pic>
          <p:nvPicPr>
            <p:cNvPr id="1304" name="object 130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96118" y="2469527"/>
              <a:ext cx="30378" cy="6705"/>
            </a:xfrm>
            <a:prstGeom prst="rect">
              <a:avLst/>
            </a:prstGeom>
          </p:spPr>
        </p:pic>
        <p:pic>
          <p:nvPicPr>
            <p:cNvPr id="1305" name="object 130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99650" y="2469870"/>
              <a:ext cx="27519" cy="6464"/>
            </a:xfrm>
            <a:prstGeom prst="rect">
              <a:avLst/>
            </a:prstGeom>
          </p:spPr>
        </p:pic>
        <p:pic>
          <p:nvPicPr>
            <p:cNvPr id="1306" name="object 130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86868" y="2459431"/>
              <a:ext cx="24993" cy="5791"/>
            </a:xfrm>
            <a:prstGeom prst="rect">
              <a:avLst/>
            </a:prstGeom>
          </p:spPr>
        </p:pic>
        <p:pic>
          <p:nvPicPr>
            <p:cNvPr id="1307" name="object 130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00257" y="2470988"/>
              <a:ext cx="24295" cy="5727"/>
            </a:xfrm>
            <a:prstGeom prst="rect">
              <a:avLst/>
            </a:prstGeom>
          </p:spPr>
        </p:pic>
        <p:pic>
          <p:nvPicPr>
            <p:cNvPr id="1308" name="object 130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88389" y="2458885"/>
              <a:ext cx="20423" cy="4610"/>
            </a:xfrm>
            <a:prstGeom prst="rect">
              <a:avLst/>
            </a:prstGeom>
          </p:spPr>
        </p:pic>
        <p:pic>
          <p:nvPicPr>
            <p:cNvPr id="1309" name="object 130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89166" y="2459444"/>
              <a:ext cx="21729" cy="4825"/>
            </a:xfrm>
            <a:prstGeom prst="rect">
              <a:avLst/>
            </a:prstGeom>
          </p:spPr>
        </p:pic>
        <p:pic>
          <p:nvPicPr>
            <p:cNvPr id="1310" name="object 13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02799" y="2472092"/>
              <a:ext cx="21615" cy="4787"/>
            </a:xfrm>
            <a:prstGeom prst="rect">
              <a:avLst/>
            </a:prstGeom>
          </p:spPr>
        </p:pic>
        <p:pic>
          <p:nvPicPr>
            <p:cNvPr id="1311" name="object 13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03281" y="2472639"/>
              <a:ext cx="20154" cy="4559"/>
            </a:xfrm>
            <a:prstGeom prst="rect">
              <a:avLst/>
            </a:prstGeom>
          </p:spPr>
        </p:pic>
        <p:pic>
          <p:nvPicPr>
            <p:cNvPr id="1312" name="object 13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689801" y="2458733"/>
              <a:ext cx="14935" cy="3721"/>
            </a:xfrm>
            <a:prstGeom prst="rect">
              <a:avLst/>
            </a:prstGeom>
          </p:spPr>
        </p:pic>
        <p:pic>
          <p:nvPicPr>
            <p:cNvPr id="1313" name="object 13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05975" y="2474289"/>
              <a:ext cx="14782" cy="3302"/>
            </a:xfrm>
            <a:prstGeom prst="rect">
              <a:avLst/>
            </a:prstGeom>
          </p:spPr>
        </p:pic>
        <p:pic>
          <p:nvPicPr>
            <p:cNvPr id="1314" name="object 13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08171" y="2473553"/>
              <a:ext cx="14160" cy="3708"/>
            </a:xfrm>
            <a:prstGeom prst="rect">
              <a:avLst/>
            </a:prstGeom>
          </p:spPr>
        </p:pic>
        <p:pic>
          <p:nvPicPr>
            <p:cNvPr id="1315" name="object 13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09733" y="2475445"/>
              <a:ext cx="10934" cy="2311"/>
            </a:xfrm>
            <a:prstGeom prst="rect">
              <a:avLst/>
            </a:prstGeom>
          </p:spPr>
        </p:pic>
        <p:pic>
          <p:nvPicPr>
            <p:cNvPr id="1316" name="object 131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687950" y="2436533"/>
              <a:ext cx="44500" cy="10274"/>
            </a:xfrm>
            <a:prstGeom prst="rect">
              <a:avLst/>
            </a:prstGeom>
          </p:spPr>
        </p:pic>
        <p:pic>
          <p:nvPicPr>
            <p:cNvPr id="1317" name="object 131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87569" y="2437002"/>
              <a:ext cx="45516" cy="10680"/>
            </a:xfrm>
            <a:prstGeom prst="rect">
              <a:avLst/>
            </a:prstGeom>
          </p:spPr>
        </p:pic>
        <p:pic>
          <p:nvPicPr>
            <p:cNvPr id="1318" name="object 131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484812" y="2437575"/>
              <a:ext cx="45631" cy="10668"/>
            </a:xfrm>
            <a:prstGeom prst="rect">
              <a:avLst/>
            </a:prstGeom>
          </p:spPr>
        </p:pic>
        <p:pic>
          <p:nvPicPr>
            <p:cNvPr id="1319" name="object 131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384381" y="2438145"/>
              <a:ext cx="45783" cy="10655"/>
            </a:xfrm>
            <a:prstGeom prst="rect">
              <a:avLst/>
            </a:prstGeom>
          </p:spPr>
        </p:pic>
        <p:pic>
          <p:nvPicPr>
            <p:cNvPr id="1320" name="object 132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281613" y="2438704"/>
              <a:ext cx="45796" cy="10655"/>
            </a:xfrm>
            <a:prstGeom prst="rect">
              <a:avLst/>
            </a:prstGeom>
          </p:spPr>
        </p:pic>
        <p:pic>
          <p:nvPicPr>
            <p:cNvPr id="1321" name="object 132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181207" y="2439250"/>
              <a:ext cx="45935" cy="10668"/>
            </a:xfrm>
            <a:prstGeom prst="rect">
              <a:avLst/>
            </a:prstGeom>
          </p:spPr>
        </p:pic>
        <p:pic>
          <p:nvPicPr>
            <p:cNvPr id="1322" name="object 132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080674" y="2439835"/>
              <a:ext cx="46177" cy="10642"/>
            </a:xfrm>
            <a:prstGeom prst="rect">
              <a:avLst/>
            </a:prstGeom>
          </p:spPr>
        </p:pic>
        <p:pic>
          <p:nvPicPr>
            <p:cNvPr id="1323" name="object 13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976216" y="2440609"/>
              <a:ext cx="45783" cy="10109"/>
            </a:xfrm>
            <a:prstGeom prst="rect">
              <a:avLst/>
            </a:prstGeom>
          </p:spPr>
        </p:pic>
        <p:pic>
          <p:nvPicPr>
            <p:cNvPr id="1324" name="object 13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878172" y="2441118"/>
              <a:ext cx="44157" cy="9944"/>
            </a:xfrm>
            <a:prstGeom prst="rect">
              <a:avLst/>
            </a:prstGeom>
          </p:spPr>
        </p:pic>
        <p:pic>
          <p:nvPicPr>
            <p:cNvPr id="1325" name="object 13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995530" y="2435009"/>
              <a:ext cx="37350" cy="9626"/>
            </a:xfrm>
            <a:prstGeom prst="rect">
              <a:avLst/>
            </a:prstGeom>
          </p:spPr>
        </p:pic>
        <p:pic>
          <p:nvPicPr>
            <p:cNvPr id="1326" name="object 13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892129" y="2435389"/>
              <a:ext cx="41617" cy="10134"/>
            </a:xfrm>
            <a:prstGeom prst="rect">
              <a:avLst/>
            </a:prstGeom>
          </p:spPr>
        </p:pic>
        <p:pic>
          <p:nvPicPr>
            <p:cNvPr id="1327" name="object 13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791936" y="2436329"/>
              <a:ext cx="40436" cy="9715"/>
            </a:xfrm>
            <a:prstGeom prst="rect">
              <a:avLst/>
            </a:prstGeom>
          </p:spPr>
        </p:pic>
        <p:pic>
          <p:nvPicPr>
            <p:cNvPr id="1328" name="object 13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777435" y="2441574"/>
              <a:ext cx="41033" cy="10071"/>
            </a:xfrm>
            <a:prstGeom prst="rect">
              <a:avLst/>
            </a:prstGeom>
          </p:spPr>
        </p:pic>
        <p:pic>
          <p:nvPicPr>
            <p:cNvPr id="1329" name="object 13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79622" y="2442286"/>
              <a:ext cx="36085" cy="9588"/>
            </a:xfrm>
            <a:prstGeom prst="rect">
              <a:avLst/>
            </a:prstGeom>
          </p:spPr>
        </p:pic>
        <p:pic>
          <p:nvPicPr>
            <p:cNvPr id="1330" name="object 13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198870" y="2434945"/>
              <a:ext cx="34709" cy="8001"/>
            </a:xfrm>
            <a:prstGeom prst="rect">
              <a:avLst/>
            </a:prstGeom>
          </p:spPr>
        </p:pic>
        <p:pic>
          <p:nvPicPr>
            <p:cNvPr id="1331" name="object 13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097627" y="2435313"/>
              <a:ext cx="36296" cy="8509"/>
            </a:xfrm>
            <a:prstGeom prst="rect">
              <a:avLst/>
            </a:prstGeom>
          </p:spPr>
        </p:pic>
        <p:pic>
          <p:nvPicPr>
            <p:cNvPr id="1332" name="object 13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575035" y="2443962"/>
              <a:ext cx="37223" cy="8267"/>
            </a:xfrm>
            <a:prstGeom prst="rect">
              <a:avLst/>
            </a:prstGeom>
          </p:spPr>
        </p:pic>
        <p:pic>
          <p:nvPicPr>
            <p:cNvPr id="1333" name="object 13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475264" y="2444419"/>
              <a:ext cx="36309" cy="8242"/>
            </a:xfrm>
            <a:prstGeom prst="rect">
              <a:avLst/>
            </a:prstGeom>
          </p:spPr>
        </p:pic>
        <p:pic>
          <p:nvPicPr>
            <p:cNvPr id="1334" name="object 13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404051" y="2434679"/>
              <a:ext cx="30556" cy="6692"/>
            </a:xfrm>
            <a:prstGeom prst="rect">
              <a:avLst/>
            </a:prstGeom>
          </p:spPr>
        </p:pic>
        <p:pic>
          <p:nvPicPr>
            <p:cNvPr id="1335" name="object 13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303202" y="2435047"/>
              <a:ext cx="31064" cy="7048"/>
            </a:xfrm>
            <a:prstGeom prst="rect">
              <a:avLst/>
            </a:prstGeom>
          </p:spPr>
        </p:pic>
        <p:pic>
          <p:nvPicPr>
            <p:cNvPr id="1336" name="object 13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377652" y="2445550"/>
              <a:ext cx="30340" cy="7226"/>
            </a:xfrm>
            <a:prstGeom prst="rect">
              <a:avLst/>
            </a:prstGeom>
          </p:spPr>
        </p:pic>
        <p:pic>
          <p:nvPicPr>
            <p:cNvPr id="1337" name="object 13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74337" y="2446413"/>
              <a:ext cx="31673" cy="6654"/>
            </a:xfrm>
            <a:prstGeom prst="rect">
              <a:avLst/>
            </a:prstGeom>
          </p:spPr>
        </p:pic>
        <p:pic>
          <p:nvPicPr>
            <p:cNvPr id="1338" name="object 13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508165" y="2434183"/>
              <a:ext cx="26708" cy="6273"/>
            </a:xfrm>
            <a:prstGeom prst="rect">
              <a:avLst/>
            </a:prstGeom>
          </p:spPr>
        </p:pic>
        <p:pic>
          <p:nvPicPr>
            <p:cNvPr id="1339" name="object 13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76267" y="2447086"/>
              <a:ext cx="25946" cy="6210"/>
            </a:xfrm>
            <a:prstGeom prst="rect">
              <a:avLst/>
            </a:prstGeom>
          </p:spPr>
        </p:pic>
        <p:pic>
          <p:nvPicPr>
            <p:cNvPr id="1340" name="object 13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73881" y="2448103"/>
              <a:ext cx="24518" cy="5308"/>
            </a:xfrm>
            <a:prstGeom prst="rect">
              <a:avLst/>
            </a:prstGeom>
          </p:spPr>
        </p:pic>
        <p:pic>
          <p:nvPicPr>
            <p:cNvPr id="1341" name="object 13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711938" y="2433777"/>
              <a:ext cx="20980" cy="4800"/>
            </a:xfrm>
            <a:prstGeom prst="rect">
              <a:avLst/>
            </a:prstGeom>
          </p:spPr>
        </p:pic>
        <p:pic>
          <p:nvPicPr>
            <p:cNvPr id="1342" name="object 13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10540" y="2434336"/>
              <a:ext cx="22555" cy="5029"/>
            </a:xfrm>
            <a:prstGeom prst="rect">
              <a:avLst/>
            </a:prstGeom>
          </p:spPr>
        </p:pic>
        <p:pic>
          <p:nvPicPr>
            <p:cNvPr id="1343" name="object 13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75837" y="2448903"/>
              <a:ext cx="20700" cy="4711"/>
            </a:xfrm>
            <a:prstGeom prst="rect">
              <a:avLst/>
            </a:prstGeom>
          </p:spPr>
        </p:pic>
        <p:pic>
          <p:nvPicPr>
            <p:cNvPr id="1344" name="object 13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17830" y="2433230"/>
              <a:ext cx="14922" cy="3454"/>
            </a:xfrm>
            <a:prstGeom prst="rect">
              <a:avLst/>
            </a:prstGeom>
          </p:spPr>
        </p:pic>
        <p:pic>
          <p:nvPicPr>
            <p:cNvPr id="1345" name="object 13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17736" y="2433625"/>
              <a:ext cx="15448" cy="3886"/>
            </a:xfrm>
            <a:prstGeom prst="rect">
              <a:avLst/>
            </a:prstGeom>
          </p:spPr>
        </p:pic>
        <p:pic>
          <p:nvPicPr>
            <p:cNvPr id="1346" name="object 13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76370" y="2449867"/>
              <a:ext cx="14452" cy="3848"/>
            </a:xfrm>
            <a:prstGeom prst="rect">
              <a:avLst/>
            </a:prstGeom>
          </p:spPr>
        </p:pic>
        <p:pic>
          <p:nvPicPr>
            <p:cNvPr id="1347" name="object 13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76421" y="2451773"/>
              <a:ext cx="11175" cy="2400"/>
            </a:xfrm>
            <a:prstGeom prst="rect">
              <a:avLst/>
            </a:prstGeom>
          </p:spPr>
        </p:pic>
        <p:pic>
          <p:nvPicPr>
            <p:cNvPr id="1348" name="object 13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74542" y="2450566"/>
              <a:ext cx="15151" cy="3441"/>
            </a:xfrm>
            <a:prstGeom prst="rect">
              <a:avLst/>
            </a:prstGeom>
          </p:spPr>
        </p:pic>
        <p:pic>
          <p:nvPicPr>
            <p:cNvPr id="1349" name="object 13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690997" y="2409774"/>
              <a:ext cx="49263" cy="11836"/>
            </a:xfrm>
            <a:prstGeom prst="rect">
              <a:avLst/>
            </a:prstGeom>
          </p:spPr>
        </p:pic>
        <p:pic>
          <p:nvPicPr>
            <p:cNvPr id="1350" name="object 13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588508" y="2410079"/>
              <a:ext cx="49263" cy="12331"/>
            </a:xfrm>
            <a:prstGeom prst="rect">
              <a:avLst/>
            </a:prstGeom>
          </p:spPr>
        </p:pic>
        <p:pic>
          <p:nvPicPr>
            <p:cNvPr id="1351" name="object 13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483047" y="2410853"/>
              <a:ext cx="52679" cy="12179"/>
            </a:xfrm>
            <a:prstGeom prst="rect">
              <a:avLst/>
            </a:prstGeom>
          </p:spPr>
        </p:pic>
        <p:pic>
          <p:nvPicPr>
            <p:cNvPr id="1352" name="object 13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79644" y="2411222"/>
              <a:ext cx="51307" cy="12484"/>
            </a:xfrm>
            <a:prstGeom prst="rect">
              <a:avLst/>
            </a:prstGeom>
          </p:spPr>
        </p:pic>
        <p:pic>
          <p:nvPicPr>
            <p:cNvPr id="1353" name="object 13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274716" y="2411806"/>
              <a:ext cx="51295" cy="12471"/>
            </a:xfrm>
            <a:prstGeom prst="rect">
              <a:avLst/>
            </a:prstGeom>
          </p:spPr>
        </p:pic>
        <p:pic>
          <p:nvPicPr>
            <p:cNvPr id="1354" name="object 13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172875" y="2412555"/>
              <a:ext cx="53263" cy="12166"/>
            </a:xfrm>
            <a:prstGeom prst="rect">
              <a:avLst/>
            </a:prstGeom>
          </p:spPr>
        </p:pic>
        <p:pic>
          <p:nvPicPr>
            <p:cNvPr id="1355" name="object 13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070997" y="2412949"/>
              <a:ext cx="49657" cy="12319"/>
            </a:xfrm>
            <a:prstGeom prst="rect">
              <a:avLst/>
            </a:prstGeom>
          </p:spPr>
        </p:pic>
        <p:pic>
          <p:nvPicPr>
            <p:cNvPr id="1356" name="object 13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965967" y="2413774"/>
              <a:ext cx="49580" cy="11823"/>
            </a:xfrm>
            <a:prstGeom prst="rect">
              <a:avLst/>
            </a:prstGeom>
          </p:spPr>
        </p:pic>
        <p:pic>
          <p:nvPicPr>
            <p:cNvPr id="1357" name="object 13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003036" y="2408618"/>
              <a:ext cx="45186" cy="10706"/>
            </a:xfrm>
            <a:prstGeom prst="rect">
              <a:avLst/>
            </a:prstGeom>
          </p:spPr>
        </p:pic>
        <p:pic>
          <p:nvPicPr>
            <p:cNvPr id="1358" name="object 13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900712" y="2409101"/>
              <a:ext cx="46164" cy="11125"/>
            </a:xfrm>
            <a:prstGeom prst="rect">
              <a:avLst/>
            </a:prstGeom>
          </p:spPr>
        </p:pic>
        <p:pic>
          <p:nvPicPr>
            <p:cNvPr id="1359" name="object 13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798197" y="2409622"/>
              <a:ext cx="46202" cy="11277"/>
            </a:xfrm>
            <a:prstGeom prst="rect">
              <a:avLst/>
            </a:prstGeom>
          </p:spPr>
        </p:pic>
        <p:pic>
          <p:nvPicPr>
            <p:cNvPr id="1360" name="object 13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865968" y="2414790"/>
              <a:ext cx="46050" cy="11201"/>
            </a:xfrm>
            <a:prstGeom prst="rect">
              <a:avLst/>
            </a:prstGeom>
          </p:spPr>
        </p:pic>
        <p:pic>
          <p:nvPicPr>
            <p:cNvPr id="1361" name="object 13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760481" y="2415413"/>
              <a:ext cx="47663" cy="11087"/>
            </a:xfrm>
            <a:prstGeom prst="rect">
              <a:avLst/>
            </a:prstGeom>
          </p:spPr>
        </p:pic>
        <p:pic>
          <p:nvPicPr>
            <p:cNvPr id="1362" name="object 13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657776" y="2416047"/>
              <a:ext cx="47243" cy="10604"/>
            </a:xfrm>
            <a:prstGeom prst="rect">
              <a:avLst/>
            </a:prstGeom>
          </p:spPr>
        </p:pic>
        <p:pic>
          <p:nvPicPr>
            <p:cNvPr id="1363" name="object 13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214364" y="2407640"/>
              <a:ext cx="38658" cy="10045"/>
            </a:xfrm>
            <a:prstGeom prst="rect">
              <a:avLst/>
            </a:prstGeom>
          </p:spPr>
        </p:pic>
        <p:pic>
          <p:nvPicPr>
            <p:cNvPr id="1364" name="object 136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109094" y="2408415"/>
              <a:ext cx="42075" cy="10121"/>
            </a:xfrm>
            <a:prstGeom prst="rect">
              <a:avLst/>
            </a:prstGeom>
          </p:spPr>
        </p:pic>
        <p:pic>
          <p:nvPicPr>
            <p:cNvPr id="1365" name="object 13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555478" y="2416987"/>
              <a:ext cx="40665" cy="10071"/>
            </a:xfrm>
            <a:prstGeom prst="rect">
              <a:avLst/>
            </a:prstGeom>
          </p:spPr>
        </p:pic>
        <p:pic>
          <p:nvPicPr>
            <p:cNvPr id="1366" name="object 13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456126" y="2417342"/>
              <a:ext cx="36842" cy="9956"/>
            </a:xfrm>
            <a:prstGeom prst="rect">
              <a:avLst/>
            </a:prstGeom>
          </p:spPr>
        </p:pic>
        <p:pic>
          <p:nvPicPr>
            <p:cNvPr id="1367" name="object 13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421058" y="2407843"/>
              <a:ext cx="36614" cy="7874"/>
            </a:xfrm>
            <a:prstGeom prst="rect">
              <a:avLst/>
            </a:prstGeom>
          </p:spPr>
        </p:pic>
        <p:pic>
          <p:nvPicPr>
            <p:cNvPr id="1368" name="object 13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318758" y="2407983"/>
              <a:ext cx="37426" cy="8839"/>
            </a:xfrm>
            <a:prstGeom prst="rect">
              <a:avLst/>
            </a:prstGeom>
          </p:spPr>
        </p:pic>
        <p:pic>
          <p:nvPicPr>
            <p:cNvPr id="1369" name="object 136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52277" y="2418804"/>
              <a:ext cx="36855" cy="8801"/>
            </a:xfrm>
            <a:prstGeom prst="rect">
              <a:avLst/>
            </a:prstGeom>
          </p:spPr>
        </p:pic>
        <p:pic>
          <p:nvPicPr>
            <p:cNvPr id="1370" name="object 13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246983" y="2419578"/>
              <a:ext cx="37528" cy="8293"/>
            </a:xfrm>
            <a:prstGeom prst="rect">
              <a:avLst/>
            </a:prstGeom>
          </p:spPr>
        </p:pic>
        <p:pic>
          <p:nvPicPr>
            <p:cNvPr id="1371" name="object 137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529274" y="2407882"/>
              <a:ext cx="31369" cy="6972"/>
            </a:xfrm>
            <a:prstGeom prst="rect">
              <a:avLst/>
            </a:prstGeom>
          </p:spPr>
        </p:pic>
        <p:pic>
          <p:nvPicPr>
            <p:cNvPr id="1372" name="object 13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46435" y="2420848"/>
              <a:ext cx="32016" cy="7264"/>
            </a:xfrm>
            <a:prstGeom prst="rect">
              <a:avLst/>
            </a:prstGeom>
          </p:spPr>
        </p:pic>
        <p:pic>
          <p:nvPicPr>
            <p:cNvPr id="1373" name="object 137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737109" y="2407310"/>
              <a:ext cx="25044" cy="5626"/>
            </a:xfrm>
            <a:prstGeom prst="rect">
              <a:avLst/>
            </a:prstGeom>
          </p:spPr>
        </p:pic>
        <p:pic>
          <p:nvPicPr>
            <p:cNvPr id="1374" name="object 137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33006" y="2407437"/>
              <a:ext cx="27749" cy="6527"/>
            </a:xfrm>
            <a:prstGeom prst="rect">
              <a:avLst/>
            </a:prstGeom>
          </p:spPr>
        </p:pic>
        <p:pic>
          <p:nvPicPr>
            <p:cNvPr id="1375" name="object 137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44620" y="2421712"/>
              <a:ext cx="26555" cy="6464"/>
            </a:xfrm>
            <a:prstGeom prst="rect">
              <a:avLst/>
            </a:prstGeom>
          </p:spPr>
        </p:pic>
        <p:pic>
          <p:nvPicPr>
            <p:cNvPr id="1376" name="object 13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42474" y="2422741"/>
              <a:ext cx="25248" cy="5524"/>
            </a:xfrm>
            <a:prstGeom prst="rect">
              <a:avLst/>
            </a:prstGeom>
          </p:spPr>
        </p:pic>
        <p:pic>
          <p:nvPicPr>
            <p:cNvPr id="1377" name="object 137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43714" y="2407018"/>
              <a:ext cx="21539" cy="4978"/>
            </a:xfrm>
            <a:prstGeom prst="rect">
              <a:avLst/>
            </a:prstGeom>
          </p:spPr>
        </p:pic>
        <p:pic>
          <p:nvPicPr>
            <p:cNvPr id="1378" name="object 137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39960" y="2423554"/>
              <a:ext cx="21259" cy="4940"/>
            </a:xfrm>
            <a:prstGeom prst="rect">
              <a:avLst/>
            </a:prstGeom>
          </p:spPr>
        </p:pic>
        <p:pic>
          <p:nvPicPr>
            <p:cNvPr id="1379" name="object 137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53921" y="2406472"/>
              <a:ext cx="15354" cy="3619"/>
            </a:xfrm>
            <a:prstGeom prst="rect">
              <a:avLst/>
            </a:prstGeom>
          </p:spPr>
        </p:pic>
        <p:pic>
          <p:nvPicPr>
            <p:cNvPr id="1380" name="object 13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49318" y="2406865"/>
              <a:ext cx="15972" cy="4076"/>
            </a:xfrm>
            <a:prstGeom prst="rect">
              <a:avLst/>
            </a:prstGeom>
          </p:spPr>
        </p:pic>
        <p:pic>
          <p:nvPicPr>
            <p:cNvPr id="1381" name="object 13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40823" y="2424544"/>
              <a:ext cx="15049" cy="4013"/>
            </a:xfrm>
            <a:prstGeom prst="rect">
              <a:avLst/>
            </a:prstGeom>
          </p:spPr>
        </p:pic>
        <p:pic>
          <p:nvPicPr>
            <p:cNvPr id="1382" name="object 13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36898" y="2425281"/>
              <a:ext cx="15451" cy="3581"/>
            </a:xfrm>
            <a:prstGeom prst="rect">
              <a:avLst/>
            </a:prstGeom>
          </p:spPr>
        </p:pic>
        <p:pic>
          <p:nvPicPr>
            <p:cNvPr id="1383" name="object 138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695493" y="2382240"/>
              <a:ext cx="53111" cy="13639"/>
            </a:xfrm>
            <a:prstGeom prst="rect">
              <a:avLst/>
            </a:prstGeom>
          </p:spPr>
        </p:pic>
        <p:pic>
          <p:nvPicPr>
            <p:cNvPr id="1384" name="object 138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589385" y="2382786"/>
              <a:ext cx="58280" cy="13944"/>
            </a:xfrm>
            <a:prstGeom prst="rect">
              <a:avLst/>
            </a:prstGeom>
          </p:spPr>
        </p:pic>
        <p:pic>
          <p:nvPicPr>
            <p:cNvPr id="1385" name="object 138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953750" y="2386393"/>
              <a:ext cx="55587" cy="13703"/>
            </a:xfrm>
            <a:prstGeom prst="rect">
              <a:avLst/>
            </a:prstGeom>
          </p:spPr>
        </p:pic>
        <p:pic>
          <p:nvPicPr>
            <p:cNvPr id="1386" name="object 138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012447" y="2381440"/>
              <a:ext cx="51206" cy="12064"/>
            </a:xfrm>
            <a:prstGeom prst="rect">
              <a:avLst/>
            </a:prstGeom>
          </p:spPr>
        </p:pic>
        <p:pic>
          <p:nvPicPr>
            <p:cNvPr id="1387" name="object 13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907633" y="2381821"/>
              <a:ext cx="53314" cy="12712"/>
            </a:xfrm>
            <a:prstGeom prst="rect">
              <a:avLst/>
            </a:prstGeom>
          </p:spPr>
        </p:pic>
        <p:pic>
          <p:nvPicPr>
            <p:cNvPr id="1388" name="object 13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801855" y="2382190"/>
              <a:ext cx="52717" cy="13004"/>
            </a:xfrm>
            <a:prstGeom prst="rect">
              <a:avLst/>
            </a:prstGeom>
          </p:spPr>
        </p:pic>
        <p:pic>
          <p:nvPicPr>
            <p:cNvPr id="1389" name="object 138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50207" y="2387473"/>
              <a:ext cx="52425" cy="12953"/>
            </a:xfrm>
            <a:prstGeom prst="rect">
              <a:avLst/>
            </a:prstGeom>
          </p:spPr>
        </p:pic>
        <p:pic>
          <p:nvPicPr>
            <p:cNvPr id="1390" name="object 1390"/>
            <p:cNvPicPr/>
            <p:nvPr/>
          </p:nvPicPr>
          <p:blipFill>
            <a:blip r:embed="rId588" cstate="print"/>
            <a:stretch>
              <a:fillRect/>
            </a:stretch>
          </p:blipFill>
          <p:spPr>
            <a:xfrm>
              <a:off x="10743273" y="2388247"/>
              <a:ext cx="55181" cy="12649"/>
            </a:xfrm>
            <a:prstGeom prst="rect">
              <a:avLst/>
            </a:prstGeom>
          </p:spPr>
        </p:pic>
        <p:pic>
          <p:nvPicPr>
            <p:cNvPr id="1391" name="object 139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40047" y="2389022"/>
              <a:ext cx="50482" cy="11976"/>
            </a:xfrm>
            <a:prstGeom prst="rect">
              <a:avLst/>
            </a:prstGeom>
          </p:spPr>
        </p:pic>
        <p:pic>
          <p:nvPicPr>
            <p:cNvPr id="1392" name="object 139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27636" y="2380817"/>
              <a:ext cx="44754" cy="10871"/>
            </a:xfrm>
            <a:prstGeom prst="rect">
              <a:avLst/>
            </a:prstGeom>
          </p:spPr>
        </p:pic>
        <p:pic>
          <p:nvPicPr>
            <p:cNvPr id="1393" name="object 139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122213" y="2381186"/>
              <a:ext cx="47053" cy="11645"/>
            </a:xfrm>
            <a:prstGeom prst="rect">
              <a:avLst/>
            </a:prstGeom>
          </p:spPr>
        </p:pic>
        <p:pic>
          <p:nvPicPr>
            <p:cNvPr id="1394" name="object 139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34143" y="2389962"/>
              <a:ext cx="49110" cy="11531"/>
            </a:xfrm>
            <a:prstGeom prst="rect">
              <a:avLst/>
            </a:prstGeom>
          </p:spPr>
        </p:pic>
        <p:pic>
          <p:nvPicPr>
            <p:cNvPr id="1395" name="object 139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430370" y="2390686"/>
              <a:ext cx="47002" cy="10820"/>
            </a:xfrm>
            <a:prstGeom prst="rect">
              <a:avLst/>
            </a:prstGeom>
          </p:spPr>
        </p:pic>
        <p:pic>
          <p:nvPicPr>
            <p:cNvPr id="1396" name="object 139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334506" y="2380107"/>
              <a:ext cx="43942" cy="11036"/>
            </a:xfrm>
            <a:prstGeom prst="rect">
              <a:avLst/>
            </a:prstGeom>
          </p:spPr>
        </p:pic>
        <p:pic>
          <p:nvPicPr>
            <p:cNvPr id="1397" name="object 13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49835" y="2380284"/>
              <a:ext cx="36588" cy="8737"/>
            </a:xfrm>
            <a:prstGeom prst="rect">
              <a:avLst/>
            </a:prstGeom>
          </p:spPr>
        </p:pic>
        <p:pic>
          <p:nvPicPr>
            <p:cNvPr id="1398" name="object 13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28288" y="2391155"/>
              <a:ext cx="43243" cy="10947"/>
            </a:xfrm>
            <a:prstGeom prst="rect">
              <a:avLst/>
            </a:prstGeom>
          </p:spPr>
        </p:pic>
        <p:pic>
          <p:nvPicPr>
            <p:cNvPr id="1399" name="object 139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441911" y="2380678"/>
              <a:ext cx="38366" cy="9220"/>
            </a:xfrm>
            <a:prstGeom prst="rect">
              <a:avLst/>
            </a:prstGeom>
          </p:spPr>
        </p:pic>
        <p:pic>
          <p:nvPicPr>
            <p:cNvPr id="1400" name="object 140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221264" y="2393137"/>
              <a:ext cx="39331" cy="8966"/>
            </a:xfrm>
            <a:prstGeom prst="rect">
              <a:avLst/>
            </a:prstGeom>
          </p:spPr>
        </p:pic>
        <p:pic>
          <p:nvPicPr>
            <p:cNvPr id="1401" name="object 140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117074" y="2393657"/>
              <a:ext cx="38557" cy="8635"/>
            </a:xfrm>
            <a:prstGeom prst="rect">
              <a:avLst/>
            </a:prstGeom>
          </p:spPr>
        </p:pic>
        <p:pic>
          <p:nvPicPr>
            <p:cNvPr id="1402" name="object 140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656951" y="2380627"/>
              <a:ext cx="32011" cy="7264"/>
            </a:xfrm>
            <a:prstGeom prst="rect">
              <a:avLst/>
            </a:prstGeom>
          </p:spPr>
        </p:pic>
        <p:pic>
          <p:nvPicPr>
            <p:cNvPr id="1403" name="object 140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11981" y="2395003"/>
              <a:ext cx="32702" cy="7569"/>
            </a:xfrm>
            <a:prstGeom prst="rect">
              <a:avLst/>
            </a:prstGeom>
          </p:spPr>
        </p:pic>
        <p:pic>
          <p:nvPicPr>
            <p:cNvPr id="1404" name="object 1404"/>
            <p:cNvPicPr/>
            <p:nvPr/>
          </p:nvPicPr>
          <p:blipFill>
            <a:blip r:embed="rId589" cstate="print"/>
            <a:stretch>
              <a:fillRect/>
            </a:stretch>
          </p:blipFill>
          <p:spPr>
            <a:xfrm>
              <a:off x="11052607" y="2357157"/>
              <a:ext cx="67472" cy="42481"/>
            </a:xfrm>
            <a:prstGeom prst="rect">
              <a:avLst/>
            </a:prstGeom>
          </p:spPr>
        </p:pic>
        <p:pic>
          <p:nvPicPr>
            <p:cNvPr id="1405" name="object 140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762763" y="2380145"/>
              <a:ext cx="28613" cy="6819"/>
            </a:xfrm>
            <a:prstGeom prst="rect">
              <a:avLst/>
            </a:prstGeom>
          </p:spPr>
        </p:pic>
        <p:pic>
          <p:nvPicPr>
            <p:cNvPr id="1406" name="object 140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10470" y="2395855"/>
              <a:ext cx="27292" cy="6718"/>
            </a:xfrm>
            <a:prstGeom prst="rect">
              <a:avLst/>
            </a:prstGeom>
          </p:spPr>
        </p:pic>
        <p:pic>
          <p:nvPicPr>
            <p:cNvPr id="1407" name="object 140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03701" y="2396909"/>
              <a:ext cx="25895" cy="5765"/>
            </a:xfrm>
            <a:prstGeom prst="rect">
              <a:avLst/>
            </a:prstGeom>
          </p:spPr>
        </p:pic>
        <p:pic>
          <p:nvPicPr>
            <p:cNvPr id="1408" name="object 140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977900" y="2379751"/>
              <a:ext cx="22199" cy="5181"/>
            </a:xfrm>
            <a:prstGeom prst="rect">
              <a:avLst/>
            </a:prstGeom>
          </p:spPr>
        </p:pic>
        <p:pic>
          <p:nvPicPr>
            <p:cNvPr id="1409" name="object 140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872021" y="2380334"/>
              <a:ext cx="24014" cy="5461"/>
            </a:xfrm>
            <a:prstGeom prst="rect">
              <a:avLst/>
            </a:prstGeom>
          </p:spPr>
        </p:pic>
        <p:pic>
          <p:nvPicPr>
            <p:cNvPr id="1410" name="object 14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01377" y="2397747"/>
              <a:ext cx="21971" cy="5118"/>
            </a:xfrm>
            <a:prstGeom prst="rect">
              <a:avLst/>
            </a:prstGeom>
          </p:spPr>
        </p:pic>
        <p:pic>
          <p:nvPicPr>
            <p:cNvPr id="1411" name="object 14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88140" y="2379586"/>
              <a:ext cx="16532" cy="4241"/>
            </a:xfrm>
            <a:prstGeom prst="rect">
              <a:avLst/>
            </a:prstGeom>
          </p:spPr>
        </p:pic>
        <p:pic>
          <p:nvPicPr>
            <p:cNvPr id="1412" name="object 14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00222" y="2398776"/>
              <a:ext cx="15544" cy="4178"/>
            </a:xfrm>
            <a:prstGeom prst="rect">
              <a:avLst/>
            </a:prstGeom>
          </p:spPr>
        </p:pic>
        <p:pic>
          <p:nvPicPr>
            <p:cNvPr id="1413" name="object 141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94029" y="2400236"/>
              <a:ext cx="11894" cy="2603"/>
            </a:xfrm>
            <a:prstGeom prst="rect">
              <a:avLst/>
            </a:prstGeom>
          </p:spPr>
        </p:pic>
        <p:pic>
          <p:nvPicPr>
            <p:cNvPr id="1414" name="object 141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592000" y="2354173"/>
              <a:ext cx="59715" cy="15709"/>
            </a:xfrm>
            <a:prstGeom prst="rect">
              <a:avLst/>
            </a:prstGeom>
          </p:spPr>
        </p:pic>
        <p:pic>
          <p:nvPicPr>
            <p:cNvPr id="1415" name="object 1415"/>
            <p:cNvPicPr/>
            <p:nvPr/>
          </p:nvPicPr>
          <p:blipFill>
            <a:blip r:embed="rId590" cstate="print"/>
            <a:stretch>
              <a:fillRect/>
            </a:stretch>
          </p:blipFill>
          <p:spPr>
            <a:xfrm>
              <a:off x="11808052" y="2353513"/>
              <a:ext cx="58463" cy="15087"/>
            </a:xfrm>
            <a:prstGeom prst="rect">
              <a:avLst/>
            </a:prstGeom>
          </p:spPr>
        </p:pic>
        <p:pic>
          <p:nvPicPr>
            <p:cNvPr id="1416" name="object 141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917972" y="2352522"/>
              <a:ext cx="55270" cy="15036"/>
            </a:xfrm>
            <a:prstGeom prst="rect">
              <a:avLst/>
            </a:prstGeom>
          </p:spPr>
        </p:pic>
        <p:pic>
          <p:nvPicPr>
            <p:cNvPr id="1417" name="object 141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97740" y="2353906"/>
              <a:ext cx="62445" cy="15252"/>
            </a:xfrm>
            <a:prstGeom prst="rect">
              <a:avLst/>
            </a:prstGeom>
          </p:spPr>
        </p:pic>
        <p:pic>
          <p:nvPicPr>
            <p:cNvPr id="1418" name="object 1418"/>
            <p:cNvPicPr/>
            <p:nvPr/>
          </p:nvPicPr>
          <p:blipFill>
            <a:blip r:embed="rId591" cstate="print"/>
            <a:stretch>
              <a:fillRect/>
            </a:stretch>
          </p:blipFill>
          <p:spPr>
            <a:xfrm>
              <a:off x="10941430" y="2358021"/>
              <a:ext cx="63385" cy="15265"/>
            </a:xfrm>
            <a:prstGeom prst="rect">
              <a:avLst/>
            </a:prstGeom>
          </p:spPr>
        </p:pic>
        <p:pic>
          <p:nvPicPr>
            <p:cNvPr id="1419" name="object 141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726383" y="2359646"/>
              <a:ext cx="61480" cy="14503"/>
            </a:xfrm>
            <a:prstGeom prst="rect">
              <a:avLst/>
            </a:prstGeom>
          </p:spPr>
        </p:pic>
        <p:pic>
          <p:nvPicPr>
            <p:cNvPr id="1420" name="object 142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835640" y="2358910"/>
              <a:ext cx="59143" cy="14985"/>
            </a:xfrm>
            <a:prstGeom prst="rect">
              <a:avLst/>
            </a:prstGeom>
          </p:spPr>
        </p:pic>
        <p:pic>
          <p:nvPicPr>
            <p:cNvPr id="1421" name="object 142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134379" y="2352522"/>
              <a:ext cx="52082" cy="13436"/>
            </a:xfrm>
            <a:prstGeom prst="rect">
              <a:avLst/>
            </a:prstGeom>
          </p:spPr>
        </p:pic>
        <p:pic>
          <p:nvPicPr>
            <p:cNvPr id="1422" name="object 142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023318" y="2353119"/>
              <a:ext cx="54267" cy="13614"/>
            </a:xfrm>
            <a:prstGeom prst="rect">
              <a:avLst/>
            </a:prstGeom>
          </p:spPr>
        </p:pic>
        <p:pic>
          <p:nvPicPr>
            <p:cNvPr id="1423" name="object 142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21200" y="2360828"/>
              <a:ext cx="53632" cy="13512"/>
            </a:xfrm>
            <a:prstGeom prst="rect">
              <a:avLst/>
            </a:prstGeom>
          </p:spPr>
        </p:pic>
        <p:pic>
          <p:nvPicPr>
            <p:cNvPr id="1424" name="object 142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512793" y="2361412"/>
              <a:ext cx="52539" cy="13398"/>
            </a:xfrm>
            <a:prstGeom prst="rect">
              <a:avLst/>
            </a:prstGeom>
          </p:spPr>
        </p:pic>
        <p:pic>
          <p:nvPicPr>
            <p:cNvPr id="1425" name="object 14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352870" y="2352192"/>
              <a:ext cx="47345" cy="11671"/>
            </a:xfrm>
            <a:prstGeom prst="rect">
              <a:avLst/>
            </a:prstGeom>
          </p:spPr>
        </p:pic>
        <p:pic>
          <p:nvPicPr>
            <p:cNvPr id="1426" name="object 142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43422" y="2352687"/>
              <a:ext cx="48983" cy="12280"/>
            </a:xfrm>
            <a:prstGeom prst="rect">
              <a:avLst/>
            </a:prstGeom>
          </p:spPr>
        </p:pic>
        <p:pic>
          <p:nvPicPr>
            <p:cNvPr id="1427" name="object 142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408107" y="2362771"/>
              <a:ext cx="49009" cy="12192"/>
            </a:xfrm>
            <a:prstGeom prst="rect">
              <a:avLst/>
            </a:prstGeom>
          </p:spPr>
        </p:pic>
        <p:pic>
          <p:nvPicPr>
            <p:cNvPr id="1428" name="object 142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298759" y="2363635"/>
              <a:ext cx="50495" cy="11417"/>
            </a:xfrm>
            <a:prstGeom prst="rect">
              <a:avLst/>
            </a:prstGeom>
          </p:spPr>
        </p:pic>
        <p:pic>
          <p:nvPicPr>
            <p:cNvPr id="1429" name="object 14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60618" y="2351583"/>
              <a:ext cx="45110" cy="11531"/>
            </a:xfrm>
            <a:prstGeom prst="rect">
              <a:avLst/>
            </a:prstGeom>
          </p:spPr>
        </p:pic>
        <p:pic>
          <p:nvPicPr>
            <p:cNvPr id="1430" name="object 14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195001" y="2364053"/>
              <a:ext cx="44335" cy="11430"/>
            </a:xfrm>
            <a:prstGeom prst="rect">
              <a:avLst/>
            </a:prstGeom>
          </p:spPr>
        </p:pic>
        <p:pic>
          <p:nvPicPr>
            <p:cNvPr id="1431" name="object 14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680593" y="2351786"/>
              <a:ext cx="37465" cy="9105"/>
            </a:xfrm>
            <a:prstGeom prst="rect">
              <a:avLst/>
            </a:prstGeom>
          </p:spPr>
        </p:pic>
        <p:pic>
          <p:nvPicPr>
            <p:cNvPr id="1432" name="object 14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88143" y="2366098"/>
              <a:ext cx="40360" cy="9359"/>
            </a:xfrm>
            <a:prstGeom prst="rect">
              <a:avLst/>
            </a:prstGeom>
          </p:spPr>
        </p:pic>
        <p:pic>
          <p:nvPicPr>
            <p:cNvPr id="1433" name="object 14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72402" y="2352446"/>
              <a:ext cx="40195" cy="9461"/>
            </a:xfrm>
            <a:prstGeom prst="rect">
              <a:avLst/>
            </a:prstGeom>
          </p:spPr>
        </p:pic>
        <p:pic>
          <p:nvPicPr>
            <p:cNvPr id="1434" name="object 1434"/>
            <p:cNvPicPr/>
            <p:nvPr/>
          </p:nvPicPr>
          <p:blipFill>
            <a:blip r:embed="rId592" cstate="print"/>
            <a:stretch>
              <a:fillRect/>
            </a:stretch>
          </p:blipFill>
          <p:spPr>
            <a:xfrm>
              <a:off x="9978859" y="2366619"/>
              <a:ext cx="39814" cy="9004"/>
            </a:xfrm>
            <a:prstGeom prst="rect">
              <a:avLst/>
            </a:prstGeom>
          </p:spPr>
        </p:pic>
        <p:pic>
          <p:nvPicPr>
            <p:cNvPr id="1435" name="object 14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789916" y="2352167"/>
              <a:ext cx="32994" cy="7594"/>
            </a:xfrm>
            <a:prstGeom prst="rect">
              <a:avLst/>
            </a:prstGeom>
          </p:spPr>
        </p:pic>
        <p:pic>
          <p:nvPicPr>
            <p:cNvPr id="1436" name="object 14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900457" y="2351696"/>
              <a:ext cx="29667" cy="7137"/>
            </a:xfrm>
            <a:prstGeom prst="rect">
              <a:avLst/>
            </a:prstGeom>
          </p:spPr>
        </p:pic>
        <p:pic>
          <p:nvPicPr>
            <p:cNvPr id="1437" name="object 14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74630" y="2368143"/>
              <a:ext cx="34594" cy="7531"/>
            </a:xfrm>
            <a:prstGeom prst="rect">
              <a:avLst/>
            </a:prstGeom>
          </p:spPr>
        </p:pic>
        <p:pic>
          <p:nvPicPr>
            <p:cNvPr id="1438" name="object 14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68015" y="2368893"/>
              <a:ext cx="28028" cy="7035"/>
            </a:xfrm>
            <a:prstGeom prst="rect">
              <a:avLst/>
            </a:prstGeom>
          </p:spPr>
        </p:pic>
        <p:pic>
          <p:nvPicPr>
            <p:cNvPr id="1439" name="object 14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24739" y="2351608"/>
              <a:ext cx="17640" cy="4902"/>
            </a:xfrm>
            <a:prstGeom prst="rect">
              <a:avLst/>
            </a:prstGeom>
          </p:spPr>
        </p:pic>
        <p:pic>
          <p:nvPicPr>
            <p:cNvPr id="1440" name="object 14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009550" y="2351913"/>
              <a:ext cx="24942" cy="5702"/>
            </a:xfrm>
            <a:prstGeom prst="rect">
              <a:avLst/>
            </a:prstGeom>
          </p:spPr>
        </p:pic>
        <p:pic>
          <p:nvPicPr>
            <p:cNvPr id="1441" name="object 14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62209" y="2370264"/>
              <a:ext cx="24536" cy="5638"/>
            </a:xfrm>
            <a:prstGeom prst="rect">
              <a:avLst/>
            </a:prstGeom>
          </p:spPr>
        </p:pic>
        <p:pic>
          <p:nvPicPr>
            <p:cNvPr id="1442" name="object 14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60102" y="2371141"/>
              <a:ext cx="17157" cy="4838"/>
            </a:xfrm>
            <a:prstGeom prst="rect">
              <a:avLst/>
            </a:prstGeom>
          </p:spPr>
        </p:pic>
        <p:pic>
          <p:nvPicPr>
            <p:cNvPr id="1443" name="object 14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30389" y="2351341"/>
              <a:ext cx="16205" cy="3962"/>
            </a:xfrm>
            <a:prstGeom prst="rect">
              <a:avLst/>
            </a:prstGeom>
          </p:spPr>
        </p:pic>
        <p:pic>
          <p:nvPicPr>
            <p:cNvPr id="1444" name="object 14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50933" y="2371890"/>
              <a:ext cx="16167" cy="4356"/>
            </a:xfrm>
            <a:prstGeom prst="rect">
              <a:avLst/>
            </a:prstGeom>
          </p:spPr>
        </p:pic>
        <p:pic>
          <p:nvPicPr>
            <p:cNvPr id="1445" name="object 14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45117" y="2373401"/>
              <a:ext cx="12344" cy="2705"/>
            </a:xfrm>
            <a:prstGeom prst="rect">
              <a:avLst/>
            </a:prstGeom>
          </p:spPr>
        </p:pic>
        <p:pic>
          <p:nvPicPr>
            <p:cNvPr id="1446" name="object 144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926354" y="2322499"/>
              <a:ext cx="60540" cy="16395"/>
            </a:xfrm>
            <a:prstGeom prst="rect">
              <a:avLst/>
            </a:prstGeom>
          </p:spPr>
        </p:pic>
        <p:pic>
          <p:nvPicPr>
            <p:cNvPr id="1447" name="object 14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147597" y="2322144"/>
              <a:ext cx="58511" cy="14985"/>
            </a:xfrm>
            <a:prstGeom prst="rect">
              <a:avLst/>
            </a:prstGeom>
          </p:spPr>
        </p:pic>
        <p:pic>
          <p:nvPicPr>
            <p:cNvPr id="1448" name="object 14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034989" y="2322474"/>
              <a:ext cx="59956" cy="15722"/>
            </a:xfrm>
            <a:prstGeom prst="rect">
              <a:avLst/>
            </a:prstGeom>
          </p:spPr>
        </p:pic>
        <p:pic>
          <p:nvPicPr>
            <p:cNvPr id="1449" name="object 14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600688" y="2330349"/>
              <a:ext cx="61150" cy="15633"/>
            </a:xfrm>
            <a:prstGeom prst="rect">
              <a:avLst/>
            </a:prstGeom>
          </p:spPr>
        </p:pic>
        <p:pic>
          <p:nvPicPr>
            <p:cNvPr id="1450" name="object 14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492815" y="2330500"/>
              <a:ext cx="55676" cy="15633"/>
            </a:xfrm>
            <a:prstGeom prst="rect">
              <a:avLst/>
            </a:prstGeom>
          </p:spPr>
        </p:pic>
        <p:pic>
          <p:nvPicPr>
            <p:cNvPr id="1451" name="object 145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381487" y="2332342"/>
              <a:ext cx="55283" cy="14135"/>
            </a:xfrm>
            <a:prstGeom prst="rect">
              <a:avLst/>
            </a:prstGeom>
          </p:spPr>
        </p:pic>
        <p:pic>
          <p:nvPicPr>
            <p:cNvPr id="1452" name="object 14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257532" y="2322042"/>
              <a:ext cx="55930" cy="14223"/>
            </a:xfrm>
            <a:prstGeom prst="rect">
              <a:avLst/>
            </a:prstGeom>
          </p:spPr>
        </p:pic>
        <p:pic>
          <p:nvPicPr>
            <p:cNvPr id="1453" name="object 14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273588" y="2333358"/>
              <a:ext cx="53479" cy="13068"/>
            </a:xfrm>
            <a:prstGeom prst="rect">
              <a:avLst/>
            </a:prstGeom>
          </p:spPr>
        </p:pic>
        <p:pic>
          <p:nvPicPr>
            <p:cNvPr id="1454" name="object 14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81140" y="2321902"/>
              <a:ext cx="50317" cy="12026"/>
            </a:xfrm>
            <a:prstGeom prst="rect">
              <a:avLst/>
            </a:prstGeom>
          </p:spPr>
        </p:pic>
        <p:pic>
          <p:nvPicPr>
            <p:cNvPr id="1455" name="object 14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373280" y="2322194"/>
              <a:ext cx="50522" cy="12852"/>
            </a:xfrm>
            <a:prstGeom prst="rect">
              <a:avLst/>
            </a:prstGeom>
          </p:spPr>
        </p:pic>
        <p:pic>
          <p:nvPicPr>
            <p:cNvPr id="1456" name="object 14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62552" y="2334336"/>
              <a:ext cx="52374" cy="12611"/>
            </a:xfrm>
            <a:prstGeom prst="rect">
              <a:avLst/>
            </a:prstGeom>
          </p:spPr>
        </p:pic>
        <p:pic>
          <p:nvPicPr>
            <p:cNvPr id="1457" name="object 14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595415" y="2321102"/>
              <a:ext cx="46393" cy="12026"/>
            </a:xfrm>
            <a:prstGeom prst="rect">
              <a:avLst/>
            </a:prstGeom>
          </p:spPr>
        </p:pic>
        <p:pic>
          <p:nvPicPr>
            <p:cNvPr id="1458" name="object 14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816878" y="2321648"/>
              <a:ext cx="39649" cy="8978"/>
            </a:xfrm>
            <a:prstGeom prst="rect">
              <a:avLst/>
            </a:prstGeom>
          </p:spPr>
        </p:pic>
        <p:pic>
          <p:nvPicPr>
            <p:cNvPr id="1459" name="object 145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57727" y="2335009"/>
              <a:ext cx="45453" cy="11950"/>
            </a:xfrm>
            <a:prstGeom prst="rect">
              <a:avLst/>
            </a:prstGeom>
          </p:spPr>
        </p:pic>
        <p:pic>
          <p:nvPicPr>
            <p:cNvPr id="1460" name="object 14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707632" y="2321763"/>
              <a:ext cx="40639" cy="10058"/>
            </a:xfrm>
            <a:prstGeom prst="rect">
              <a:avLst/>
            </a:prstGeom>
          </p:spPr>
        </p:pic>
        <p:pic>
          <p:nvPicPr>
            <p:cNvPr id="1461" name="object 146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945522" y="2337130"/>
              <a:ext cx="41770" cy="9791"/>
            </a:xfrm>
            <a:prstGeom prst="rect">
              <a:avLst/>
            </a:prstGeom>
          </p:spPr>
        </p:pic>
        <p:pic>
          <p:nvPicPr>
            <p:cNvPr id="1462" name="object 146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932066" y="2321737"/>
              <a:ext cx="33985" cy="7950"/>
            </a:xfrm>
            <a:prstGeom prst="rect">
              <a:avLst/>
            </a:prstGeom>
          </p:spPr>
        </p:pic>
        <p:pic>
          <p:nvPicPr>
            <p:cNvPr id="1463" name="object 14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36378" y="2337689"/>
              <a:ext cx="41071" cy="9410"/>
            </a:xfrm>
            <a:prstGeom prst="rect">
              <a:avLst/>
            </a:prstGeom>
          </p:spPr>
        </p:pic>
        <p:pic>
          <p:nvPicPr>
            <p:cNvPr id="1464" name="object 14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043459" y="2321419"/>
              <a:ext cx="29069" cy="7124"/>
            </a:xfrm>
            <a:prstGeom prst="rect">
              <a:avLst/>
            </a:prstGeom>
          </p:spPr>
        </p:pic>
        <p:pic>
          <p:nvPicPr>
            <p:cNvPr id="1465" name="object 146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727273" y="2339289"/>
              <a:ext cx="35598" cy="7848"/>
            </a:xfrm>
            <a:prstGeom prst="rect">
              <a:avLst/>
            </a:prstGeom>
          </p:spPr>
        </p:pic>
        <p:pic>
          <p:nvPicPr>
            <p:cNvPr id="1466" name="object 14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20745" y="2340012"/>
              <a:ext cx="28981" cy="7353"/>
            </a:xfrm>
            <a:prstGeom prst="rect">
              <a:avLst/>
            </a:prstGeom>
          </p:spPr>
        </p:pic>
        <p:pic>
          <p:nvPicPr>
            <p:cNvPr id="1467" name="object 14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158331" y="2321484"/>
              <a:ext cx="23533" cy="5689"/>
            </a:xfrm>
            <a:prstGeom prst="rect">
              <a:avLst/>
            </a:prstGeom>
          </p:spPr>
        </p:pic>
        <p:pic>
          <p:nvPicPr>
            <p:cNvPr id="1468" name="object 1468"/>
            <p:cNvPicPr/>
            <p:nvPr/>
          </p:nvPicPr>
          <p:blipFill>
            <a:blip r:embed="rId593" cstate="print"/>
            <a:stretch>
              <a:fillRect/>
            </a:stretch>
          </p:blipFill>
          <p:spPr>
            <a:xfrm>
              <a:off x="10689310" y="2298649"/>
              <a:ext cx="82880" cy="46875"/>
            </a:xfrm>
            <a:prstGeom prst="rect">
              <a:avLst/>
            </a:prstGeom>
          </p:spPr>
        </p:pic>
        <p:pic>
          <p:nvPicPr>
            <p:cNvPr id="1469" name="object 14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14535" y="2341435"/>
              <a:ext cx="23240" cy="5588"/>
            </a:xfrm>
            <a:prstGeom prst="rect">
              <a:avLst/>
            </a:prstGeom>
          </p:spPr>
        </p:pic>
        <p:pic>
          <p:nvPicPr>
            <p:cNvPr id="1470" name="object 14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82523" y="2320962"/>
              <a:ext cx="16764" cy="4114"/>
            </a:xfrm>
            <a:prstGeom prst="rect">
              <a:avLst/>
            </a:prstGeom>
          </p:spPr>
        </p:pic>
        <p:pic>
          <p:nvPicPr>
            <p:cNvPr id="1471" name="object 14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70881" y="2321382"/>
              <a:ext cx="17648" cy="4597"/>
            </a:xfrm>
            <a:prstGeom prst="rect">
              <a:avLst/>
            </a:prstGeom>
          </p:spPr>
        </p:pic>
        <p:pic>
          <p:nvPicPr>
            <p:cNvPr id="1472" name="object 147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06255" y="2342514"/>
              <a:ext cx="16424" cy="4546"/>
            </a:xfrm>
            <a:prstGeom prst="rect">
              <a:avLst/>
            </a:prstGeom>
          </p:spPr>
        </p:pic>
        <p:pic>
          <p:nvPicPr>
            <p:cNvPr id="1473" name="object 14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95498" y="2343289"/>
              <a:ext cx="16763" cy="4063"/>
            </a:xfrm>
            <a:prstGeom prst="rect">
              <a:avLst/>
            </a:prstGeom>
          </p:spPr>
        </p:pic>
        <p:pic>
          <p:nvPicPr>
            <p:cNvPr id="1474" name="object 14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046801" y="2291245"/>
              <a:ext cx="65074" cy="17576"/>
            </a:xfrm>
            <a:prstGeom prst="rect">
              <a:avLst/>
            </a:prstGeom>
          </p:spPr>
        </p:pic>
        <p:pic>
          <p:nvPicPr>
            <p:cNvPr id="1475" name="object 14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932920" y="2291968"/>
              <a:ext cx="69761" cy="17741"/>
            </a:xfrm>
            <a:prstGeom prst="rect">
              <a:avLst/>
            </a:prstGeom>
          </p:spPr>
        </p:pic>
        <p:pic>
          <p:nvPicPr>
            <p:cNvPr id="1476" name="object 1476"/>
            <p:cNvPicPr/>
            <p:nvPr/>
          </p:nvPicPr>
          <p:blipFill>
            <a:blip r:embed="rId594" cstate="print"/>
            <a:stretch>
              <a:fillRect/>
            </a:stretch>
          </p:blipFill>
          <p:spPr>
            <a:xfrm>
              <a:off x="10579239" y="2299284"/>
              <a:ext cx="67741" cy="17678"/>
            </a:xfrm>
            <a:prstGeom prst="rect">
              <a:avLst/>
            </a:prstGeom>
          </p:spPr>
        </p:pic>
        <p:pic>
          <p:nvPicPr>
            <p:cNvPr id="1477" name="object 14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77344" y="2290204"/>
              <a:ext cx="58470" cy="16484"/>
            </a:xfrm>
            <a:prstGeom prst="rect">
              <a:avLst/>
            </a:prstGeom>
          </p:spPr>
        </p:pic>
        <p:pic>
          <p:nvPicPr>
            <p:cNvPr id="1478" name="object 1478"/>
            <p:cNvPicPr/>
            <p:nvPr/>
          </p:nvPicPr>
          <p:blipFill>
            <a:blip r:embed="rId595" cstate="print"/>
            <a:stretch>
              <a:fillRect/>
            </a:stretch>
          </p:blipFill>
          <p:spPr>
            <a:xfrm>
              <a:off x="12162993" y="2291169"/>
              <a:ext cx="60401" cy="16433"/>
            </a:xfrm>
            <a:prstGeom prst="rect">
              <a:avLst/>
            </a:prstGeom>
          </p:spPr>
        </p:pic>
        <p:pic>
          <p:nvPicPr>
            <p:cNvPr id="1479" name="object 147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65727" y="2300287"/>
              <a:ext cx="67424" cy="16624"/>
            </a:xfrm>
            <a:prstGeom prst="rect">
              <a:avLst/>
            </a:prstGeom>
          </p:spPr>
        </p:pic>
        <p:pic>
          <p:nvPicPr>
            <p:cNvPr id="1480" name="object 148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355401" y="2301341"/>
              <a:ext cx="65417" cy="15849"/>
            </a:xfrm>
            <a:prstGeom prst="rect">
              <a:avLst/>
            </a:prstGeom>
          </p:spPr>
        </p:pic>
        <p:pic>
          <p:nvPicPr>
            <p:cNvPr id="1481" name="object 148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390399" y="2290876"/>
              <a:ext cx="57454" cy="14871"/>
            </a:xfrm>
            <a:prstGeom prst="rect">
              <a:avLst/>
            </a:prstGeom>
          </p:spPr>
        </p:pic>
        <p:pic>
          <p:nvPicPr>
            <p:cNvPr id="1482" name="object 1482"/>
            <p:cNvPicPr/>
            <p:nvPr/>
          </p:nvPicPr>
          <p:blipFill>
            <a:blip r:embed="rId596" cstate="print"/>
            <a:stretch>
              <a:fillRect/>
            </a:stretch>
          </p:blipFill>
          <p:spPr>
            <a:xfrm>
              <a:off x="10132860" y="2303690"/>
              <a:ext cx="54940" cy="13677"/>
            </a:xfrm>
            <a:prstGeom prst="rect">
              <a:avLst/>
            </a:prstGeom>
          </p:spPr>
        </p:pic>
        <p:pic>
          <p:nvPicPr>
            <p:cNvPr id="1483" name="object 148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245801" y="2302624"/>
              <a:ext cx="56921" cy="14744"/>
            </a:xfrm>
            <a:prstGeom prst="rect">
              <a:avLst/>
            </a:prstGeom>
          </p:spPr>
        </p:pic>
        <p:pic>
          <p:nvPicPr>
            <p:cNvPr id="1484" name="object 148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620459" y="2290559"/>
              <a:ext cx="49847" cy="12801"/>
            </a:xfrm>
            <a:prstGeom prst="rect">
              <a:avLst/>
            </a:prstGeom>
          </p:spPr>
        </p:pic>
        <p:pic>
          <p:nvPicPr>
            <p:cNvPr id="1485" name="object 148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505896" y="2291067"/>
              <a:ext cx="52041" cy="13461"/>
            </a:xfrm>
            <a:prstGeom prst="rect">
              <a:avLst/>
            </a:prstGeom>
          </p:spPr>
        </p:pic>
        <p:pic>
          <p:nvPicPr>
            <p:cNvPr id="1486" name="object 148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020401" y="2304948"/>
              <a:ext cx="53492" cy="12496"/>
            </a:xfrm>
            <a:prstGeom prst="rect">
              <a:avLst/>
            </a:prstGeom>
          </p:spPr>
        </p:pic>
        <p:pic>
          <p:nvPicPr>
            <p:cNvPr id="1487" name="object 14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733058" y="2289962"/>
              <a:ext cx="47701" cy="12585"/>
            </a:xfrm>
            <a:prstGeom prst="rect">
              <a:avLst/>
            </a:prstGeom>
          </p:spPr>
        </p:pic>
        <p:pic>
          <p:nvPicPr>
            <p:cNvPr id="1488" name="object 14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912223" y="2305379"/>
              <a:ext cx="46659" cy="12496"/>
            </a:xfrm>
            <a:prstGeom prst="rect">
              <a:avLst/>
            </a:prstGeom>
          </p:spPr>
        </p:pic>
        <p:pic>
          <p:nvPicPr>
            <p:cNvPr id="1489" name="object 148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847714" y="2290647"/>
              <a:ext cx="42189" cy="10541"/>
            </a:xfrm>
            <a:prstGeom prst="rect">
              <a:avLst/>
            </a:prstGeom>
          </p:spPr>
        </p:pic>
        <p:pic>
          <p:nvPicPr>
            <p:cNvPr id="1490" name="object 149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01212" y="2307285"/>
              <a:ext cx="40881" cy="10414"/>
            </a:xfrm>
            <a:prstGeom prst="rect">
              <a:avLst/>
            </a:prstGeom>
          </p:spPr>
        </p:pic>
        <p:pic>
          <p:nvPicPr>
            <p:cNvPr id="1491" name="object 149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077711" y="2290279"/>
              <a:ext cx="33718" cy="8369"/>
            </a:xfrm>
            <a:prstGeom prst="rect">
              <a:avLst/>
            </a:prstGeom>
          </p:spPr>
        </p:pic>
        <p:pic>
          <p:nvPicPr>
            <p:cNvPr id="1492" name="object 149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965340" y="2291105"/>
              <a:ext cx="35623" cy="8724"/>
            </a:xfrm>
            <a:prstGeom prst="rect">
              <a:avLst/>
            </a:prstGeom>
          </p:spPr>
        </p:pic>
        <p:pic>
          <p:nvPicPr>
            <p:cNvPr id="1493" name="object 14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88969" y="2308770"/>
              <a:ext cx="35636" cy="8928"/>
            </a:xfrm>
            <a:prstGeom prst="rect">
              <a:avLst/>
            </a:prstGeom>
          </p:spPr>
        </p:pic>
        <p:pic>
          <p:nvPicPr>
            <p:cNvPr id="1494" name="object 149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79241" y="2309380"/>
              <a:ext cx="32016" cy="8254"/>
            </a:xfrm>
            <a:prstGeom prst="rect">
              <a:avLst/>
            </a:prstGeom>
          </p:spPr>
        </p:pic>
        <p:pic>
          <p:nvPicPr>
            <p:cNvPr id="1495" name="object 149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195286" y="2290763"/>
              <a:ext cx="27673" cy="6654"/>
            </a:xfrm>
            <a:prstGeom prst="rect">
              <a:avLst/>
            </a:prstGeom>
          </p:spPr>
        </p:pic>
        <p:pic>
          <p:nvPicPr>
            <p:cNvPr id="1496" name="object 149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08597" y="2290444"/>
              <a:ext cx="24358" cy="5930"/>
            </a:xfrm>
            <a:prstGeom prst="rect">
              <a:avLst/>
            </a:prstGeom>
          </p:spPr>
        </p:pic>
        <p:pic>
          <p:nvPicPr>
            <p:cNvPr id="1497" name="object 149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68764" y="2311095"/>
              <a:ext cx="28041" cy="6540"/>
            </a:xfrm>
            <a:prstGeom prst="rect">
              <a:avLst/>
            </a:prstGeom>
          </p:spPr>
        </p:pic>
        <p:pic>
          <p:nvPicPr>
            <p:cNvPr id="1498" name="object 149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56496" y="2311996"/>
              <a:ext cx="24231" cy="5854"/>
            </a:xfrm>
            <a:prstGeom prst="rect">
              <a:avLst/>
            </a:prstGeom>
          </p:spPr>
        </p:pic>
        <p:pic>
          <p:nvPicPr>
            <p:cNvPr id="1499" name="object 149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26280" y="2290342"/>
              <a:ext cx="18359" cy="4800"/>
            </a:xfrm>
            <a:prstGeom prst="rect">
              <a:avLst/>
            </a:prstGeom>
          </p:spPr>
        </p:pic>
        <p:pic>
          <p:nvPicPr>
            <p:cNvPr id="1500" name="object 150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48484" y="2313127"/>
              <a:ext cx="17137" cy="4737"/>
            </a:xfrm>
            <a:prstGeom prst="rect">
              <a:avLst/>
            </a:prstGeom>
          </p:spPr>
        </p:pic>
        <p:pic>
          <p:nvPicPr>
            <p:cNvPr id="1501" name="object 150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35300" y="2314778"/>
              <a:ext cx="13055" cy="2921"/>
            </a:xfrm>
            <a:prstGeom prst="rect">
              <a:avLst/>
            </a:prstGeom>
          </p:spPr>
        </p:pic>
        <p:pic>
          <p:nvPicPr>
            <p:cNvPr id="1502" name="object 150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174421" y="2258022"/>
              <a:ext cx="71515" cy="18300"/>
            </a:xfrm>
            <a:prstGeom prst="rect">
              <a:avLst/>
            </a:prstGeom>
          </p:spPr>
        </p:pic>
        <p:pic>
          <p:nvPicPr>
            <p:cNvPr id="1503" name="object 1503"/>
            <p:cNvPicPr/>
            <p:nvPr/>
          </p:nvPicPr>
          <p:blipFill>
            <a:blip r:embed="rId597" cstate="print"/>
            <a:stretch>
              <a:fillRect/>
            </a:stretch>
          </p:blipFill>
          <p:spPr>
            <a:xfrm>
              <a:off x="10437900" y="2267471"/>
              <a:ext cx="72643" cy="18224"/>
            </a:xfrm>
            <a:prstGeom prst="rect">
              <a:avLst/>
            </a:prstGeom>
          </p:spPr>
        </p:pic>
        <p:pic>
          <p:nvPicPr>
            <p:cNvPr id="1504" name="object 1504"/>
            <p:cNvPicPr/>
            <p:nvPr/>
          </p:nvPicPr>
          <p:blipFill>
            <a:blip r:embed="rId598" cstate="print"/>
            <a:stretch>
              <a:fillRect/>
            </a:stretch>
          </p:blipFill>
          <p:spPr>
            <a:xfrm>
              <a:off x="12413994" y="2256777"/>
              <a:ext cx="60299" cy="17246"/>
            </a:xfrm>
            <a:prstGeom prst="rect">
              <a:avLst/>
            </a:prstGeom>
          </p:spPr>
        </p:pic>
        <p:pic>
          <p:nvPicPr>
            <p:cNvPr id="1505" name="object 1505"/>
            <p:cNvPicPr/>
            <p:nvPr/>
          </p:nvPicPr>
          <p:blipFill>
            <a:blip r:embed="rId599" cstate="print"/>
            <a:stretch>
              <a:fillRect/>
            </a:stretch>
          </p:blipFill>
          <p:spPr>
            <a:xfrm>
              <a:off x="10331221" y="2267991"/>
              <a:ext cx="63398" cy="17818"/>
            </a:xfrm>
            <a:prstGeom prst="rect">
              <a:avLst/>
            </a:prstGeom>
          </p:spPr>
        </p:pic>
        <p:pic>
          <p:nvPicPr>
            <p:cNvPr id="1506" name="object 150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293474" y="2257589"/>
              <a:ext cx="66421" cy="17551"/>
            </a:xfrm>
            <a:prstGeom prst="rect">
              <a:avLst/>
            </a:prstGeom>
          </p:spPr>
        </p:pic>
        <p:pic>
          <p:nvPicPr>
            <p:cNvPr id="1507" name="object 150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214939" y="2269401"/>
              <a:ext cx="67716" cy="16586"/>
            </a:xfrm>
            <a:prstGeom prst="rect">
              <a:avLst/>
            </a:prstGeom>
          </p:spPr>
        </p:pic>
        <p:pic>
          <p:nvPicPr>
            <p:cNvPr id="1508" name="object 150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527279" y="2257538"/>
              <a:ext cx="58891" cy="15570"/>
            </a:xfrm>
            <a:prstGeom prst="rect">
              <a:avLst/>
            </a:prstGeom>
          </p:spPr>
        </p:pic>
        <p:pic>
          <p:nvPicPr>
            <p:cNvPr id="1509" name="object 150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100233" y="2270760"/>
              <a:ext cx="58640" cy="15468"/>
            </a:xfrm>
            <a:prstGeom prst="rect">
              <a:avLst/>
            </a:prstGeom>
          </p:spPr>
        </p:pic>
        <p:pic>
          <p:nvPicPr>
            <p:cNvPr id="1510" name="object 151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764249" y="2257361"/>
              <a:ext cx="48983" cy="13055"/>
            </a:xfrm>
            <a:prstGeom prst="rect">
              <a:avLst/>
            </a:prstGeom>
          </p:spPr>
        </p:pic>
        <p:pic>
          <p:nvPicPr>
            <p:cNvPr id="1511" name="object 151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989045" y="2272245"/>
              <a:ext cx="53746" cy="13931"/>
            </a:xfrm>
            <a:prstGeom prst="rect">
              <a:avLst/>
            </a:prstGeom>
          </p:spPr>
        </p:pic>
        <p:pic>
          <p:nvPicPr>
            <p:cNvPr id="1512" name="object 151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647918" y="2257716"/>
              <a:ext cx="53873" cy="14097"/>
            </a:xfrm>
            <a:prstGeom prst="rect">
              <a:avLst/>
            </a:prstGeom>
          </p:spPr>
        </p:pic>
        <p:pic>
          <p:nvPicPr>
            <p:cNvPr id="1513" name="object 151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70682" y="2273007"/>
              <a:ext cx="55359" cy="13246"/>
            </a:xfrm>
            <a:prstGeom prst="rect">
              <a:avLst/>
            </a:prstGeom>
          </p:spPr>
        </p:pic>
        <p:pic>
          <p:nvPicPr>
            <p:cNvPr id="1514" name="object 151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81045" y="2256815"/>
              <a:ext cx="45434" cy="12534"/>
            </a:xfrm>
            <a:prstGeom prst="rect">
              <a:avLst/>
            </a:prstGeom>
          </p:spPr>
        </p:pic>
        <p:pic>
          <p:nvPicPr>
            <p:cNvPr id="1515" name="object 151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763937" y="2273820"/>
              <a:ext cx="42113" cy="12407"/>
            </a:xfrm>
            <a:prstGeom prst="rect">
              <a:avLst/>
            </a:prstGeom>
          </p:spPr>
        </p:pic>
        <p:pic>
          <p:nvPicPr>
            <p:cNvPr id="1516" name="object 151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999059" y="2257564"/>
              <a:ext cx="40652" cy="10439"/>
            </a:xfrm>
            <a:prstGeom prst="rect">
              <a:avLst/>
            </a:prstGeom>
          </p:spPr>
        </p:pic>
        <p:pic>
          <p:nvPicPr>
            <p:cNvPr id="1517" name="object 151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644176" y="2275750"/>
              <a:ext cx="43662" cy="10680"/>
            </a:xfrm>
            <a:prstGeom prst="rect">
              <a:avLst/>
            </a:prstGeom>
          </p:spPr>
        </p:pic>
        <p:pic>
          <p:nvPicPr>
            <p:cNvPr id="1518" name="object 151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115988" y="2258035"/>
              <a:ext cx="35890" cy="8686"/>
            </a:xfrm>
            <a:prstGeom prst="rect">
              <a:avLst/>
            </a:prstGeom>
          </p:spPr>
        </p:pic>
        <p:pic>
          <p:nvPicPr>
            <p:cNvPr id="1519" name="object 15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532353" y="2277326"/>
              <a:ext cx="36893" cy="9055"/>
            </a:xfrm>
            <a:prstGeom prst="rect">
              <a:avLst/>
            </a:prstGeom>
          </p:spPr>
        </p:pic>
        <p:pic>
          <p:nvPicPr>
            <p:cNvPr id="1520" name="object 152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234199" y="2257552"/>
              <a:ext cx="32791" cy="8140"/>
            </a:xfrm>
            <a:prstGeom prst="rect">
              <a:avLst/>
            </a:prstGeom>
          </p:spPr>
        </p:pic>
        <p:pic>
          <p:nvPicPr>
            <p:cNvPr id="1521" name="object 15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21392" y="2278316"/>
              <a:ext cx="30695" cy="8013"/>
            </a:xfrm>
            <a:prstGeom prst="rect">
              <a:avLst/>
            </a:prstGeom>
          </p:spPr>
        </p:pic>
        <p:pic>
          <p:nvPicPr>
            <p:cNvPr id="1522" name="object 15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52754" y="2257831"/>
              <a:ext cx="25146" cy="6210"/>
            </a:xfrm>
            <a:prstGeom prst="rect">
              <a:avLst/>
            </a:prstGeom>
          </p:spPr>
        </p:pic>
        <p:pic>
          <p:nvPicPr>
            <p:cNvPr id="1523" name="object 1523"/>
            <p:cNvPicPr/>
            <p:nvPr/>
          </p:nvPicPr>
          <p:blipFill>
            <a:blip r:embed="rId600" cstate="print"/>
            <a:stretch>
              <a:fillRect/>
            </a:stretch>
          </p:blipFill>
          <p:spPr>
            <a:xfrm>
              <a:off x="12058586" y="2224189"/>
              <a:ext cx="90817" cy="53161"/>
            </a:xfrm>
            <a:prstGeom prst="rect">
              <a:avLst/>
            </a:prstGeom>
          </p:spPr>
        </p:pic>
        <p:pic>
          <p:nvPicPr>
            <p:cNvPr id="1524" name="object 15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305213" y="2279827"/>
              <a:ext cx="27027" cy="6451"/>
            </a:xfrm>
            <a:prstGeom prst="rect">
              <a:avLst/>
            </a:prstGeom>
          </p:spPr>
        </p:pic>
        <p:pic>
          <p:nvPicPr>
            <p:cNvPr id="1525" name="object 15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587526" y="2257310"/>
              <a:ext cx="17767" cy="4508"/>
            </a:xfrm>
            <a:prstGeom prst="rect">
              <a:avLst/>
            </a:prstGeom>
          </p:spPr>
        </p:pic>
        <p:pic>
          <p:nvPicPr>
            <p:cNvPr id="1526" name="object 1526"/>
            <p:cNvPicPr/>
            <p:nvPr/>
          </p:nvPicPr>
          <p:blipFill>
            <a:blip r:embed="rId601" cstate="print"/>
            <a:stretch>
              <a:fillRect/>
            </a:stretch>
          </p:blipFill>
          <p:spPr>
            <a:xfrm>
              <a:off x="10534752" y="2232532"/>
              <a:ext cx="95171" cy="53136"/>
            </a:xfrm>
            <a:prstGeom prst="rect">
              <a:avLst/>
            </a:prstGeom>
          </p:spPr>
        </p:pic>
        <p:pic>
          <p:nvPicPr>
            <p:cNvPr id="1527" name="object 15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73274" y="2257703"/>
              <a:ext cx="18939" cy="5092"/>
            </a:xfrm>
            <a:prstGeom prst="rect">
              <a:avLst/>
            </a:prstGeom>
          </p:spPr>
        </p:pic>
        <p:pic>
          <p:nvPicPr>
            <p:cNvPr id="1528" name="object 15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96933" y="2280958"/>
              <a:ext cx="17653" cy="4965"/>
            </a:xfrm>
            <a:prstGeom prst="rect">
              <a:avLst/>
            </a:prstGeom>
          </p:spPr>
        </p:pic>
        <p:pic>
          <p:nvPicPr>
            <p:cNvPr id="1529" name="object 15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78201" y="2281808"/>
              <a:ext cx="18072" cy="4457"/>
            </a:xfrm>
            <a:prstGeom prst="rect">
              <a:avLst/>
            </a:prstGeom>
          </p:spPr>
        </p:pic>
        <p:pic>
          <p:nvPicPr>
            <p:cNvPr id="1530" name="object 1530"/>
            <p:cNvPicPr/>
            <p:nvPr/>
          </p:nvPicPr>
          <p:blipFill>
            <a:blip r:embed="rId602" cstate="print"/>
            <a:stretch>
              <a:fillRect/>
            </a:stretch>
          </p:blipFill>
          <p:spPr>
            <a:xfrm>
              <a:off x="10734878" y="2155443"/>
              <a:ext cx="149415" cy="189827"/>
            </a:xfrm>
            <a:prstGeom prst="rect">
              <a:avLst/>
            </a:prstGeom>
          </p:spPr>
        </p:pic>
        <p:pic>
          <p:nvPicPr>
            <p:cNvPr id="1531" name="object 153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192978" y="2223541"/>
              <a:ext cx="74333" cy="20739"/>
            </a:xfrm>
            <a:prstGeom prst="rect">
              <a:avLst/>
            </a:prstGeom>
          </p:spPr>
        </p:pic>
        <p:pic>
          <p:nvPicPr>
            <p:cNvPr id="1532" name="object 1532"/>
            <p:cNvPicPr/>
            <p:nvPr/>
          </p:nvPicPr>
          <p:blipFill>
            <a:blip r:embed="rId603" cstate="print"/>
            <a:stretch>
              <a:fillRect/>
            </a:stretch>
          </p:blipFill>
          <p:spPr>
            <a:xfrm>
              <a:off x="10416324" y="2233218"/>
              <a:ext cx="74980" cy="20599"/>
            </a:xfrm>
            <a:prstGeom prst="rect">
              <a:avLst/>
            </a:prstGeom>
          </p:spPr>
        </p:pic>
        <p:pic>
          <p:nvPicPr>
            <p:cNvPr id="1533" name="object 1533"/>
            <p:cNvPicPr/>
            <p:nvPr/>
          </p:nvPicPr>
          <p:blipFill>
            <a:blip r:embed="rId604" cstate="print"/>
            <a:stretch>
              <a:fillRect/>
            </a:stretch>
          </p:blipFill>
          <p:spPr>
            <a:xfrm>
              <a:off x="12308574" y="2223820"/>
              <a:ext cx="73710" cy="19189"/>
            </a:xfrm>
            <a:prstGeom prst="rect">
              <a:avLst/>
            </a:prstGeom>
          </p:spPr>
        </p:pic>
        <p:pic>
          <p:nvPicPr>
            <p:cNvPr id="1534" name="object 153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97135" y="2234742"/>
              <a:ext cx="74688" cy="19062"/>
            </a:xfrm>
            <a:prstGeom prst="rect">
              <a:avLst/>
            </a:prstGeom>
          </p:spPr>
        </p:pic>
        <p:pic>
          <p:nvPicPr>
            <p:cNvPr id="1535" name="object 1535"/>
            <p:cNvPicPr/>
            <p:nvPr/>
          </p:nvPicPr>
          <p:blipFill>
            <a:blip r:embed="rId605" cstate="print"/>
            <a:stretch>
              <a:fillRect/>
            </a:stretch>
          </p:blipFill>
          <p:spPr>
            <a:xfrm>
              <a:off x="10631576" y="2194318"/>
              <a:ext cx="113195" cy="90932"/>
            </a:xfrm>
            <a:prstGeom prst="rect">
              <a:avLst/>
            </a:prstGeom>
          </p:spPr>
        </p:pic>
        <p:pic>
          <p:nvPicPr>
            <p:cNvPr id="1536" name="object 153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434037" y="2223591"/>
              <a:ext cx="64439" cy="18059"/>
            </a:xfrm>
            <a:prstGeom prst="rect">
              <a:avLst/>
            </a:prstGeom>
          </p:spPr>
        </p:pic>
        <p:pic>
          <p:nvPicPr>
            <p:cNvPr id="1537" name="object 153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551804" y="2223401"/>
              <a:ext cx="63869" cy="17233"/>
            </a:xfrm>
            <a:prstGeom prst="rect">
              <a:avLst/>
            </a:prstGeom>
          </p:spPr>
        </p:pic>
        <p:pic>
          <p:nvPicPr>
            <p:cNvPr id="1538" name="object 1538"/>
            <p:cNvPicPr/>
            <p:nvPr/>
          </p:nvPicPr>
          <p:blipFill>
            <a:blip r:embed="rId606" cstate="print"/>
            <a:stretch>
              <a:fillRect/>
            </a:stretch>
          </p:blipFill>
          <p:spPr>
            <a:xfrm>
              <a:off x="10184612" y="2235619"/>
              <a:ext cx="71475" cy="18262"/>
            </a:xfrm>
            <a:prstGeom prst="rect">
              <a:avLst/>
            </a:prstGeom>
          </p:spPr>
        </p:pic>
        <p:pic>
          <p:nvPicPr>
            <p:cNvPr id="1539" name="object 15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70909" y="2236089"/>
              <a:ext cx="60413" cy="17932"/>
            </a:xfrm>
            <a:prstGeom prst="rect">
              <a:avLst/>
            </a:prstGeom>
          </p:spPr>
        </p:pic>
        <p:pic>
          <p:nvPicPr>
            <p:cNvPr id="1540" name="object 1540"/>
            <p:cNvPicPr/>
            <p:nvPr/>
          </p:nvPicPr>
          <p:blipFill>
            <a:blip r:embed="rId607" cstate="print"/>
            <a:stretch>
              <a:fillRect/>
            </a:stretch>
          </p:blipFill>
          <p:spPr>
            <a:xfrm>
              <a:off x="12674193" y="2223338"/>
              <a:ext cx="58661" cy="16154"/>
            </a:xfrm>
            <a:prstGeom prst="rect">
              <a:avLst/>
            </a:prstGeom>
          </p:spPr>
        </p:pic>
        <p:pic>
          <p:nvPicPr>
            <p:cNvPr id="1541" name="object 154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950196" y="2238349"/>
              <a:ext cx="64935" cy="15849"/>
            </a:xfrm>
            <a:prstGeom prst="rect">
              <a:avLst/>
            </a:prstGeom>
          </p:spPr>
        </p:pic>
        <p:pic>
          <p:nvPicPr>
            <p:cNvPr id="1542" name="object 15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793776" y="2223630"/>
              <a:ext cx="53822" cy="14592"/>
            </a:xfrm>
            <a:prstGeom prst="rect">
              <a:avLst/>
            </a:prstGeom>
          </p:spPr>
        </p:pic>
        <p:pic>
          <p:nvPicPr>
            <p:cNvPr id="1543" name="object 15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833800" y="2239733"/>
              <a:ext cx="57264" cy="14414"/>
            </a:xfrm>
            <a:prstGeom prst="rect">
              <a:avLst/>
            </a:prstGeom>
          </p:spPr>
        </p:pic>
        <p:pic>
          <p:nvPicPr>
            <p:cNvPr id="1544" name="object 15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912496" y="2223592"/>
              <a:ext cx="50571" cy="13258"/>
            </a:xfrm>
            <a:prstGeom prst="rect">
              <a:avLst/>
            </a:prstGeom>
          </p:spPr>
        </p:pic>
        <p:pic>
          <p:nvPicPr>
            <p:cNvPr id="1545" name="object 1545"/>
            <p:cNvPicPr/>
            <p:nvPr/>
          </p:nvPicPr>
          <p:blipFill>
            <a:blip r:embed="rId608" cstate="print"/>
            <a:stretch>
              <a:fillRect/>
            </a:stretch>
          </p:blipFill>
          <p:spPr>
            <a:xfrm>
              <a:off x="10854068" y="2113622"/>
              <a:ext cx="253618" cy="231292"/>
            </a:xfrm>
            <a:prstGeom prst="rect">
              <a:avLst/>
            </a:prstGeom>
          </p:spPr>
        </p:pic>
        <p:pic>
          <p:nvPicPr>
            <p:cNvPr id="1546" name="object 15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721126" y="2240939"/>
              <a:ext cx="47980" cy="13131"/>
            </a:xfrm>
            <a:prstGeom prst="rect">
              <a:avLst/>
            </a:prstGeom>
          </p:spPr>
        </p:pic>
        <p:pic>
          <p:nvPicPr>
            <p:cNvPr id="1547" name="object 15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034669" y="2223858"/>
              <a:ext cx="44805" cy="11544"/>
            </a:xfrm>
            <a:prstGeom prst="rect">
              <a:avLst/>
            </a:prstGeom>
          </p:spPr>
        </p:pic>
        <p:pic>
          <p:nvPicPr>
            <p:cNvPr id="1548" name="object 15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151992" y="2223795"/>
              <a:ext cx="43192" cy="10312"/>
            </a:xfrm>
            <a:prstGeom prst="rect">
              <a:avLst/>
            </a:prstGeom>
          </p:spPr>
        </p:pic>
        <p:pic>
          <p:nvPicPr>
            <p:cNvPr id="1549" name="object 15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601644" y="2242820"/>
              <a:ext cx="45719" cy="11214"/>
            </a:xfrm>
            <a:prstGeom prst="rect">
              <a:avLst/>
            </a:prstGeom>
          </p:spPr>
        </p:pic>
        <p:pic>
          <p:nvPicPr>
            <p:cNvPr id="1550" name="object 15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484194" y="2243708"/>
              <a:ext cx="45135" cy="10185"/>
            </a:xfrm>
            <a:prstGeom prst="rect">
              <a:avLst/>
            </a:prstGeom>
          </p:spPr>
        </p:pic>
        <p:pic>
          <p:nvPicPr>
            <p:cNvPr id="1551" name="object 15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275831" y="2223477"/>
              <a:ext cx="35483" cy="9207"/>
            </a:xfrm>
            <a:prstGeom prst="rect">
              <a:avLst/>
            </a:prstGeom>
          </p:spPr>
        </p:pic>
        <p:pic>
          <p:nvPicPr>
            <p:cNvPr id="1552" name="object 1552"/>
            <p:cNvPicPr/>
            <p:nvPr/>
          </p:nvPicPr>
          <p:blipFill>
            <a:blip r:embed="rId609" cstate="print"/>
            <a:stretch>
              <a:fillRect/>
            </a:stretch>
          </p:blipFill>
          <p:spPr>
            <a:xfrm>
              <a:off x="11092687" y="2068677"/>
              <a:ext cx="235203" cy="330492"/>
            </a:xfrm>
            <a:prstGeom prst="rect">
              <a:avLst/>
            </a:prstGeom>
          </p:spPr>
        </p:pic>
        <p:pic>
          <p:nvPicPr>
            <p:cNvPr id="1553" name="object 155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370427" y="2245157"/>
              <a:ext cx="38823" cy="8991"/>
            </a:xfrm>
            <a:prstGeom prst="rect">
              <a:avLst/>
            </a:prstGeom>
          </p:spPr>
        </p:pic>
        <p:pic>
          <p:nvPicPr>
            <p:cNvPr id="1554" name="object 15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96253" y="2224099"/>
              <a:ext cx="29362" cy="7289"/>
            </a:xfrm>
            <a:prstGeom prst="rect">
              <a:avLst/>
            </a:prstGeom>
          </p:spPr>
        </p:pic>
        <p:pic>
          <p:nvPicPr>
            <p:cNvPr id="1555" name="object 15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54591" y="2246553"/>
              <a:ext cx="29785" cy="7213"/>
            </a:xfrm>
            <a:prstGeom prst="rect">
              <a:avLst/>
            </a:prstGeom>
          </p:spPr>
        </p:pic>
        <p:pic>
          <p:nvPicPr>
            <p:cNvPr id="1556" name="object 15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522503" y="2224163"/>
              <a:ext cx="19901" cy="5880"/>
            </a:xfrm>
            <a:prstGeom prst="rect">
              <a:avLst/>
            </a:prstGeom>
          </p:spPr>
        </p:pic>
        <p:pic>
          <p:nvPicPr>
            <p:cNvPr id="1557" name="object 15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39884" y="2247506"/>
              <a:ext cx="25539" cy="6451"/>
            </a:xfrm>
            <a:prstGeom prst="rect">
              <a:avLst/>
            </a:prstGeom>
          </p:spPr>
        </p:pic>
        <p:pic>
          <p:nvPicPr>
            <p:cNvPr id="1558" name="object 15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23706" y="2248699"/>
              <a:ext cx="18553" cy="5232"/>
            </a:xfrm>
            <a:prstGeom prst="rect">
              <a:avLst/>
            </a:prstGeom>
          </p:spPr>
        </p:pic>
        <p:pic>
          <p:nvPicPr>
            <p:cNvPr id="1559" name="object 15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38160" y="2223693"/>
              <a:ext cx="19661" cy="5308"/>
            </a:xfrm>
            <a:prstGeom prst="rect">
              <a:avLst/>
            </a:prstGeom>
          </p:spPr>
        </p:pic>
        <p:pic>
          <p:nvPicPr>
            <p:cNvPr id="1560" name="object 15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56919" y="2224201"/>
              <a:ext cx="13779" cy="3301"/>
            </a:xfrm>
            <a:prstGeom prst="rect">
              <a:avLst/>
            </a:prstGeom>
          </p:spPr>
        </p:pic>
        <p:pic>
          <p:nvPicPr>
            <p:cNvPr id="1561" name="object 15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07932" y="2250452"/>
              <a:ext cx="13957" cy="3238"/>
            </a:xfrm>
            <a:prstGeom prst="rect">
              <a:avLst/>
            </a:prstGeom>
          </p:spPr>
        </p:pic>
        <p:pic>
          <p:nvPicPr>
            <p:cNvPr id="1562" name="object 1562"/>
            <p:cNvPicPr/>
            <p:nvPr/>
          </p:nvPicPr>
          <p:blipFill>
            <a:blip r:embed="rId610" cstate="print"/>
            <a:stretch>
              <a:fillRect/>
            </a:stretch>
          </p:blipFill>
          <p:spPr>
            <a:xfrm>
              <a:off x="11471769" y="2067750"/>
              <a:ext cx="114808" cy="329679"/>
            </a:xfrm>
            <a:prstGeom prst="rect">
              <a:avLst/>
            </a:prstGeom>
          </p:spPr>
        </p:pic>
        <p:pic>
          <p:nvPicPr>
            <p:cNvPr id="1563" name="object 1563"/>
            <p:cNvPicPr/>
            <p:nvPr/>
          </p:nvPicPr>
          <p:blipFill>
            <a:blip r:embed="rId611" cstate="print"/>
            <a:stretch>
              <a:fillRect/>
            </a:stretch>
          </p:blipFill>
          <p:spPr>
            <a:xfrm>
              <a:off x="11342268" y="2067966"/>
              <a:ext cx="116738" cy="330263"/>
            </a:xfrm>
            <a:prstGeom prst="rect">
              <a:avLst/>
            </a:prstGeom>
          </p:spPr>
        </p:pic>
        <p:pic>
          <p:nvPicPr>
            <p:cNvPr id="1564" name="object 156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331547" y="2187169"/>
              <a:ext cx="76492" cy="21183"/>
            </a:xfrm>
            <a:prstGeom prst="rect">
              <a:avLst/>
            </a:prstGeom>
          </p:spPr>
        </p:pic>
        <p:pic>
          <p:nvPicPr>
            <p:cNvPr id="1565" name="object 1565"/>
            <p:cNvPicPr/>
            <p:nvPr/>
          </p:nvPicPr>
          <p:blipFill>
            <a:blip r:embed="rId612" cstate="print"/>
            <a:stretch>
              <a:fillRect/>
            </a:stretch>
          </p:blipFill>
          <p:spPr>
            <a:xfrm>
              <a:off x="12209474" y="2187435"/>
              <a:ext cx="80543" cy="22364"/>
            </a:xfrm>
            <a:prstGeom prst="rect">
              <a:avLst/>
            </a:prstGeom>
          </p:spPr>
        </p:pic>
        <p:pic>
          <p:nvPicPr>
            <p:cNvPr id="1566" name="object 15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389527" y="2197328"/>
              <a:ext cx="80784" cy="22250"/>
            </a:xfrm>
            <a:prstGeom prst="rect">
              <a:avLst/>
            </a:prstGeom>
          </p:spPr>
        </p:pic>
        <p:pic>
          <p:nvPicPr>
            <p:cNvPr id="1567" name="object 1567"/>
            <p:cNvPicPr/>
            <p:nvPr/>
          </p:nvPicPr>
          <p:blipFill>
            <a:blip r:embed="rId613" cstate="print"/>
            <a:stretch>
              <a:fillRect/>
            </a:stretch>
          </p:blipFill>
          <p:spPr>
            <a:xfrm>
              <a:off x="10270908" y="2197951"/>
              <a:ext cx="77262" cy="21666"/>
            </a:xfrm>
            <a:prstGeom prst="rect">
              <a:avLst/>
            </a:prstGeom>
          </p:spPr>
        </p:pic>
        <p:pic>
          <p:nvPicPr>
            <p:cNvPr id="1568" name="object 1568"/>
            <p:cNvPicPr/>
            <p:nvPr/>
          </p:nvPicPr>
          <p:blipFill>
            <a:blip r:embed="rId614" cstate="print"/>
            <a:stretch>
              <a:fillRect/>
            </a:stretch>
          </p:blipFill>
          <p:spPr>
            <a:xfrm>
              <a:off x="12456912" y="2186877"/>
              <a:ext cx="71293" cy="20281"/>
            </a:xfrm>
            <a:prstGeom prst="rect">
              <a:avLst/>
            </a:prstGeom>
          </p:spPr>
        </p:pic>
        <p:pic>
          <p:nvPicPr>
            <p:cNvPr id="1569" name="object 15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152747" y="2199436"/>
              <a:ext cx="74371" cy="20294"/>
            </a:xfrm>
            <a:prstGeom prst="rect">
              <a:avLst/>
            </a:prstGeom>
          </p:spPr>
        </p:pic>
        <p:pic>
          <p:nvPicPr>
            <p:cNvPr id="1570" name="object 157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578790" y="2187016"/>
              <a:ext cx="67119" cy="19011"/>
            </a:xfrm>
            <a:prstGeom prst="rect">
              <a:avLst/>
            </a:prstGeom>
          </p:spPr>
        </p:pic>
        <p:pic>
          <p:nvPicPr>
            <p:cNvPr id="1571" name="object 1571"/>
            <p:cNvPicPr/>
            <p:nvPr/>
          </p:nvPicPr>
          <p:blipFill>
            <a:blip r:embed="rId615" cstate="print"/>
            <a:stretch>
              <a:fillRect/>
            </a:stretch>
          </p:blipFill>
          <p:spPr>
            <a:xfrm>
              <a:off x="10032440" y="2200834"/>
              <a:ext cx="69151" cy="18859"/>
            </a:xfrm>
            <a:prstGeom prst="rect">
              <a:avLst/>
            </a:prstGeom>
          </p:spPr>
        </p:pic>
        <p:pic>
          <p:nvPicPr>
            <p:cNvPr id="1572" name="object 157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703429" y="2187308"/>
              <a:ext cx="62229" cy="17157"/>
            </a:xfrm>
            <a:prstGeom prst="rect">
              <a:avLst/>
            </a:prstGeom>
          </p:spPr>
        </p:pic>
        <p:pic>
          <p:nvPicPr>
            <p:cNvPr id="1573" name="object 1573"/>
            <p:cNvPicPr/>
            <p:nvPr/>
          </p:nvPicPr>
          <p:blipFill>
            <a:blip r:embed="rId616" cstate="print"/>
            <a:stretch>
              <a:fillRect/>
            </a:stretch>
          </p:blipFill>
          <p:spPr>
            <a:xfrm>
              <a:off x="12824623" y="2187168"/>
              <a:ext cx="61036" cy="15913"/>
            </a:xfrm>
            <a:prstGeom prst="rect">
              <a:avLst/>
            </a:prstGeom>
          </p:spPr>
        </p:pic>
        <p:pic>
          <p:nvPicPr>
            <p:cNvPr id="1574" name="object 157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914572" y="2202434"/>
              <a:ext cx="62395" cy="17005"/>
            </a:xfrm>
            <a:prstGeom prst="rect">
              <a:avLst/>
            </a:prstGeom>
          </p:spPr>
        </p:pic>
        <p:pic>
          <p:nvPicPr>
            <p:cNvPr id="1575" name="object 1575"/>
            <p:cNvPicPr/>
            <p:nvPr/>
          </p:nvPicPr>
          <p:blipFill>
            <a:blip r:embed="rId617" cstate="print"/>
            <a:stretch>
              <a:fillRect/>
            </a:stretch>
          </p:blipFill>
          <p:spPr>
            <a:xfrm>
              <a:off x="11942888" y="2109673"/>
              <a:ext cx="140551" cy="168732"/>
            </a:xfrm>
            <a:prstGeom prst="rect">
              <a:avLst/>
            </a:prstGeom>
          </p:spPr>
        </p:pic>
        <p:pic>
          <p:nvPicPr>
            <p:cNvPr id="1576" name="object 15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792487" y="2203412"/>
              <a:ext cx="61087" cy="16154"/>
            </a:xfrm>
            <a:prstGeom prst="rect">
              <a:avLst/>
            </a:prstGeom>
          </p:spPr>
        </p:pic>
        <p:pic>
          <p:nvPicPr>
            <p:cNvPr id="1577" name="object 157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947191" y="2187092"/>
              <a:ext cx="54038" cy="14719"/>
            </a:xfrm>
            <a:prstGeom prst="rect">
              <a:avLst/>
            </a:prstGeom>
          </p:spPr>
        </p:pic>
        <p:pic>
          <p:nvPicPr>
            <p:cNvPr id="1578" name="object 1578"/>
            <p:cNvPicPr/>
            <p:nvPr/>
          </p:nvPicPr>
          <p:blipFill>
            <a:blip r:embed="rId618" cstate="print"/>
            <a:stretch>
              <a:fillRect/>
            </a:stretch>
          </p:blipFill>
          <p:spPr>
            <a:xfrm>
              <a:off x="9672637" y="2205024"/>
              <a:ext cx="58585" cy="14376"/>
            </a:xfrm>
            <a:prstGeom prst="rect">
              <a:avLst/>
            </a:prstGeom>
          </p:spPr>
        </p:pic>
        <p:pic>
          <p:nvPicPr>
            <p:cNvPr id="1579" name="object 15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074078" y="2186685"/>
              <a:ext cx="48552" cy="13766"/>
            </a:xfrm>
            <a:prstGeom prst="rect">
              <a:avLst/>
            </a:prstGeom>
          </p:spPr>
        </p:pic>
        <p:pic>
          <p:nvPicPr>
            <p:cNvPr id="1580" name="object 158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57092" y="2205481"/>
              <a:ext cx="50571" cy="14376"/>
            </a:xfrm>
            <a:prstGeom prst="rect">
              <a:avLst/>
            </a:prstGeom>
          </p:spPr>
        </p:pic>
        <p:pic>
          <p:nvPicPr>
            <p:cNvPr id="1581" name="object 158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195210" y="2187536"/>
              <a:ext cx="43014" cy="11455"/>
            </a:xfrm>
            <a:prstGeom prst="rect">
              <a:avLst/>
            </a:prstGeom>
          </p:spPr>
        </p:pic>
        <p:pic>
          <p:nvPicPr>
            <p:cNvPr id="1582" name="object 15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436011" y="2207793"/>
              <a:ext cx="46685" cy="11734"/>
            </a:xfrm>
            <a:prstGeom prst="rect">
              <a:avLst/>
            </a:prstGeom>
          </p:spPr>
        </p:pic>
        <p:pic>
          <p:nvPicPr>
            <p:cNvPr id="1583" name="object 158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320686" y="2188082"/>
              <a:ext cx="38049" cy="9575"/>
            </a:xfrm>
            <a:prstGeom prst="rect">
              <a:avLst/>
            </a:prstGeom>
          </p:spPr>
        </p:pic>
        <p:pic>
          <p:nvPicPr>
            <p:cNvPr id="1584" name="object 158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318866" y="2209469"/>
              <a:ext cx="39243" cy="9956"/>
            </a:xfrm>
            <a:prstGeom prst="rect">
              <a:avLst/>
            </a:prstGeom>
          </p:spPr>
        </p:pic>
        <p:pic>
          <p:nvPicPr>
            <p:cNvPr id="1585" name="object 15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99537" y="2210548"/>
              <a:ext cx="32562" cy="8839"/>
            </a:xfrm>
            <a:prstGeom prst="rect">
              <a:avLst/>
            </a:prstGeom>
          </p:spPr>
        </p:pic>
        <p:pic>
          <p:nvPicPr>
            <p:cNvPr id="1586" name="object 158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442823" y="2187753"/>
              <a:ext cx="33286" cy="8597"/>
            </a:xfrm>
            <a:prstGeom prst="rect">
              <a:avLst/>
            </a:prstGeom>
          </p:spPr>
        </p:pic>
        <p:pic>
          <p:nvPicPr>
            <p:cNvPr id="1587" name="object 158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83039" y="2212136"/>
              <a:ext cx="26327" cy="6756"/>
            </a:xfrm>
            <a:prstGeom prst="rect">
              <a:avLst/>
            </a:prstGeom>
          </p:spPr>
        </p:pic>
        <p:pic>
          <p:nvPicPr>
            <p:cNvPr id="1588" name="object 158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569111" y="2187918"/>
              <a:ext cx="26784" cy="6819"/>
            </a:xfrm>
            <a:prstGeom prst="rect">
              <a:avLst/>
            </a:prstGeom>
          </p:spPr>
        </p:pic>
        <p:pic>
          <p:nvPicPr>
            <p:cNvPr id="1589" name="object 158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92611" y="2187854"/>
              <a:ext cx="20327" cy="5562"/>
            </a:xfrm>
            <a:prstGeom prst="rect">
              <a:avLst/>
            </a:prstGeom>
          </p:spPr>
        </p:pic>
        <p:pic>
          <p:nvPicPr>
            <p:cNvPr id="1590" name="object 159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964035" y="2213368"/>
              <a:ext cx="19018" cy="5499"/>
            </a:xfrm>
            <a:prstGeom prst="rect">
              <a:avLst/>
            </a:prstGeom>
          </p:spPr>
        </p:pic>
        <p:pic>
          <p:nvPicPr>
            <p:cNvPr id="1591" name="object 15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14373" y="2188362"/>
              <a:ext cx="14188" cy="3479"/>
            </a:xfrm>
            <a:prstGeom prst="rect">
              <a:avLst/>
            </a:prstGeom>
          </p:spPr>
        </p:pic>
        <p:pic>
          <p:nvPicPr>
            <p:cNvPr id="1592" name="object 159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45372" y="2215210"/>
              <a:ext cx="14389" cy="3390"/>
            </a:xfrm>
            <a:prstGeom prst="rect">
              <a:avLst/>
            </a:prstGeom>
          </p:spPr>
        </p:pic>
        <p:pic>
          <p:nvPicPr>
            <p:cNvPr id="1593" name="object 1593"/>
            <p:cNvPicPr/>
            <p:nvPr/>
          </p:nvPicPr>
          <p:blipFill>
            <a:blip r:embed="rId619" cstate="print"/>
            <a:stretch>
              <a:fillRect/>
            </a:stretch>
          </p:blipFill>
          <p:spPr>
            <a:xfrm>
              <a:off x="11591327" y="2022538"/>
              <a:ext cx="383858" cy="318909"/>
            </a:xfrm>
            <a:prstGeom prst="rect">
              <a:avLst/>
            </a:prstGeom>
          </p:spPr>
        </p:pic>
        <p:pic>
          <p:nvPicPr>
            <p:cNvPr id="1594" name="object 1594"/>
            <p:cNvPicPr/>
            <p:nvPr/>
          </p:nvPicPr>
          <p:blipFill>
            <a:blip r:embed="rId620" cstate="print"/>
            <a:stretch>
              <a:fillRect/>
            </a:stretch>
          </p:blipFill>
          <p:spPr>
            <a:xfrm>
              <a:off x="12352464" y="2149729"/>
              <a:ext cx="81775" cy="23139"/>
            </a:xfrm>
            <a:prstGeom prst="rect">
              <a:avLst/>
            </a:prstGeom>
          </p:spPr>
        </p:pic>
        <p:pic>
          <p:nvPicPr>
            <p:cNvPr id="1595" name="object 1595"/>
            <p:cNvPicPr/>
            <p:nvPr/>
          </p:nvPicPr>
          <p:blipFill>
            <a:blip r:embed="rId621" cstate="print"/>
            <a:stretch>
              <a:fillRect/>
            </a:stretch>
          </p:blipFill>
          <p:spPr>
            <a:xfrm>
              <a:off x="10239985" y="2160777"/>
              <a:ext cx="82156" cy="23355"/>
            </a:xfrm>
            <a:prstGeom prst="rect">
              <a:avLst/>
            </a:prstGeom>
          </p:spPr>
        </p:pic>
        <p:pic>
          <p:nvPicPr>
            <p:cNvPr id="1596" name="object 1596"/>
            <p:cNvPicPr/>
            <p:nvPr/>
          </p:nvPicPr>
          <p:blipFill>
            <a:blip r:embed="rId622" cstate="print"/>
            <a:stretch>
              <a:fillRect/>
            </a:stretch>
          </p:blipFill>
          <p:spPr>
            <a:xfrm>
              <a:off x="12086832" y="2109876"/>
              <a:ext cx="122973" cy="100951"/>
            </a:xfrm>
            <a:prstGeom prst="rect">
              <a:avLst/>
            </a:prstGeom>
          </p:spPr>
        </p:pic>
        <p:pic>
          <p:nvPicPr>
            <p:cNvPr id="1597" name="object 1597"/>
            <p:cNvPicPr/>
            <p:nvPr/>
          </p:nvPicPr>
          <p:blipFill>
            <a:blip r:embed="rId623" cstate="print"/>
            <a:stretch>
              <a:fillRect/>
            </a:stretch>
          </p:blipFill>
          <p:spPr>
            <a:xfrm>
              <a:off x="10118762" y="2162619"/>
              <a:ext cx="79756" cy="21577"/>
            </a:xfrm>
            <a:prstGeom prst="rect">
              <a:avLst/>
            </a:prstGeom>
          </p:spPr>
        </p:pic>
        <p:pic>
          <p:nvPicPr>
            <p:cNvPr id="1598" name="object 1598"/>
            <p:cNvPicPr/>
            <p:nvPr/>
          </p:nvPicPr>
          <p:blipFill>
            <a:blip r:embed="rId624" cstate="print"/>
            <a:stretch>
              <a:fillRect/>
            </a:stretch>
          </p:blipFill>
          <p:spPr>
            <a:xfrm>
              <a:off x="12607404" y="2149322"/>
              <a:ext cx="69735" cy="20802"/>
            </a:xfrm>
            <a:prstGeom prst="rect">
              <a:avLst/>
            </a:prstGeom>
          </p:spPr>
        </p:pic>
        <p:pic>
          <p:nvPicPr>
            <p:cNvPr id="1599" name="object 159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2479858" y="2150008"/>
              <a:ext cx="79019" cy="21526"/>
            </a:xfrm>
            <a:prstGeom prst="rect">
              <a:avLst/>
            </a:prstGeom>
          </p:spPr>
        </p:pic>
        <p:pic>
          <p:nvPicPr>
            <p:cNvPr id="1600" name="object 160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995929" y="2163406"/>
              <a:ext cx="74028" cy="20612"/>
            </a:xfrm>
            <a:prstGeom prst="rect">
              <a:avLst/>
            </a:prstGeom>
          </p:spPr>
        </p:pic>
        <p:pic>
          <p:nvPicPr>
            <p:cNvPr id="1601" name="object 160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735280" y="2148764"/>
              <a:ext cx="66522" cy="19938"/>
            </a:xfrm>
            <a:prstGeom prst="rect">
              <a:avLst/>
            </a:prstGeom>
          </p:spPr>
        </p:pic>
        <p:pic>
          <p:nvPicPr>
            <p:cNvPr id="1602" name="object 1602"/>
            <p:cNvPicPr/>
            <p:nvPr/>
          </p:nvPicPr>
          <p:blipFill>
            <a:blip r:embed="rId625" cstate="print"/>
            <a:stretch>
              <a:fillRect/>
            </a:stretch>
          </p:blipFill>
          <p:spPr>
            <a:xfrm>
              <a:off x="9873450" y="2164981"/>
              <a:ext cx="74447" cy="19176"/>
            </a:xfrm>
            <a:prstGeom prst="rect">
              <a:avLst/>
            </a:prstGeom>
          </p:spPr>
        </p:pic>
        <p:pic>
          <p:nvPicPr>
            <p:cNvPr id="1603" name="object 160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858674" y="2149919"/>
              <a:ext cx="63411" cy="17627"/>
            </a:xfrm>
            <a:prstGeom prst="rect">
              <a:avLst/>
            </a:prstGeom>
          </p:spPr>
        </p:pic>
        <p:pic>
          <p:nvPicPr>
            <p:cNvPr id="1604" name="object 160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749218" y="2166709"/>
              <a:ext cx="68999" cy="17449"/>
            </a:xfrm>
            <a:prstGeom prst="rect">
              <a:avLst/>
            </a:prstGeom>
          </p:spPr>
        </p:pic>
        <p:pic>
          <p:nvPicPr>
            <p:cNvPr id="1605" name="object 16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984582" y="2150058"/>
              <a:ext cx="56870" cy="16065"/>
            </a:xfrm>
            <a:prstGeom prst="rect">
              <a:avLst/>
            </a:prstGeom>
          </p:spPr>
        </p:pic>
        <p:pic>
          <p:nvPicPr>
            <p:cNvPr id="1606" name="object 160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627844" y="2168880"/>
              <a:ext cx="62712" cy="15240"/>
            </a:xfrm>
            <a:prstGeom prst="rect">
              <a:avLst/>
            </a:prstGeom>
          </p:spPr>
        </p:pic>
        <p:pic>
          <p:nvPicPr>
            <p:cNvPr id="1607" name="object 160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111555" y="2149449"/>
              <a:ext cx="53530" cy="15278"/>
            </a:xfrm>
            <a:prstGeom prst="rect">
              <a:avLst/>
            </a:prstGeom>
          </p:spPr>
        </p:pic>
        <p:pic>
          <p:nvPicPr>
            <p:cNvPr id="1608" name="object 160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09200" y="2169477"/>
              <a:ext cx="50952" cy="14477"/>
            </a:xfrm>
            <a:prstGeom prst="rect">
              <a:avLst/>
            </a:prstGeom>
          </p:spPr>
        </p:pic>
        <p:pic>
          <p:nvPicPr>
            <p:cNvPr id="1609" name="object 160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237387" y="2150401"/>
              <a:ext cx="47904" cy="12738"/>
            </a:xfrm>
            <a:prstGeom prst="rect">
              <a:avLst/>
            </a:prstGeom>
          </p:spPr>
        </p:pic>
        <p:pic>
          <p:nvPicPr>
            <p:cNvPr id="1610" name="object 161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87764" y="2171166"/>
              <a:ext cx="46177" cy="12573"/>
            </a:xfrm>
            <a:prstGeom prst="rect">
              <a:avLst/>
            </a:prstGeom>
          </p:spPr>
        </p:pic>
        <p:pic>
          <p:nvPicPr>
            <p:cNvPr id="1611" name="object 161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367030" y="2151024"/>
              <a:ext cx="40068" cy="10579"/>
            </a:xfrm>
            <a:prstGeom prst="rect">
              <a:avLst/>
            </a:prstGeom>
          </p:spPr>
        </p:pic>
        <p:pic>
          <p:nvPicPr>
            <p:cNvPr id="1612" name="object 161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143732" y="2173465"/>
              <a:ext cx="35788" cy="10045"/>
            </a:xfrm>
            <a:prstGeom prst="rect">
              <a:avLst/>
            </a:prstGeom>
          </p:spPr>
        </p:pic>
        <p:pic>
          <p:nvPicPr>
            <p:cNvPr id="1613" name="object 161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66592" y="2172855"/>
              <a:ext cx="40868" cy="10782"/>
            </a:xfrm>
            <a:prstGeom prst="rect">
              <a:avLst/>
            </a:prstGeom>
          </p:spPr>
        </p:pic>
        <p:pic>
          <p:nvPicPr>
            <p:cNvPr id="1614" name="object 161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491451" y="2150769"/>
              <a:ext cx="36144" cy="9423"/>
            </a:xfrm>
            <a:prstGeom prst="rect">
              <a:avLst/>
            </a:prstGeom>
          </p:spPr>
        </p:pic>
        <p:pic>
          <p:nvPicPr>
            <p:cNvPr id="1615" name="object 161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19734" y="2151151"/>
              <a:ext cx="30559" cy="7531"/>
            </a:xfrm>
            <a:prstGeom prst="rect">
              <a:avLst/>
            </a:prstGeom>
          </p:spPr>
        </p:pic>
        <p:pic>
          <p:nvPicPr>
            <p:cNvPr id="1616" name="object 1616"/>
            <p:cNvPicPr/>
            <p:nvPr/>
          </p:nvPicPr>
          <p:blipFill>
            <a:blip r:embed="rId626" cstate="print"/>
            <a:stretch>
              <a:fillRect/>
            </a:stretch>
          </p:blipFill>
          <p:spPr>
            <a:xfrm>
              <a:off x="12227902" y="2110816"/>
              <a:ext cx="109969" cy="63576"/>
            </a:xfrm>
            <a:prstGeom prst="rect">
              <a:avLst/>
            </a:prstGeom>
          </p:spPr>
        </p:pic>
        <p:pic>
          <p:nvPicPr>
            <p:cNvPr id="1617" name="object 161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022194" y="2175877"/>
              <a:ext cx="29654" cy="7454"/>
            </a:xfrm>
            <a:prstGeom prst="rect">
              <a:avLst/>
            </a:prstGeom>
          </p:spPr>
        </p:pic>
        <p:pic>
          <p:nvPicPr>
            <p:cNvPr id="1618" name="object 16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01823" y="2176957"/>
              <a:ext cx="20516" cy="6400"/>
            </a:xfrm>
            <a:prstGeom prst="rect">
              <a:avLst/>
            </a:prstGeom>
          </p:spPr>
        </p:pic>
        <p:pic>
          <p:nvPicPr>
            <p:cNvPr id="1619" name="object 16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71454" y="2150656"/>
              <a:ext cx="19384" cy="5181"/>
            </a:xfrm>
            <a:prstGeom prst="rect">
              <a:avLst/>
            </a:prstGeom>
          </p:spPr>
        </p:pic>
        <p:pic>
          <p:nvPicPr>
            <p:cNvPr id="1620" name="object 16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78316" y="2178062"/>
              <a:ext cx="19735" cy="5130"/>
            </a:xfrm>
            <a:prstGeom prst="rect">
              <a:avLst/>
            </a:prstGeom>
          </p:spPr>
        </p:pic>
        <p:pic>
          <p:nvPicPr>
            <p:cNvPr id="1621" name="object 16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48521" y="2151036"/>
              <a:ext cx="20958" cy="5867"/>
            </a:xfrm>
            <a:prstGeom prst="rect">
              <a:avLst/>
            </a:prstGeom>
          </p:spPr>
        </p:pic>
        <p:pic>
          <p:nvPicPr>
            <p:cNvPr id="1622" name="object 1622"/>
            <p:cNvPicPr/>
            <p:nvPr/>
          </p:nvPicPr>
          <p:blipFill>
            <a:blip r:embed="rId627" cstate="print"/>
            <a:stretch>
              <a:fillRect/>
            </a:stretch>
          </p:blipFill>
          <p:spPr>
            <a:xfrm>
              <a:off x="10460101" y="2074684"/>
              <a:ext cx="240956" cy="144677"/>
            </a:xfrm>
            <a:prstGeom prst="rect">
              <a:avLst/>
            </a:prstGeom>
          </p:spPr>
        </p:pic>
        <p:pic>
          <p:nvPicPr>
            <p:cNvPr id="1623" name="object 1623"/>
            <p:cNvPicPr/>
            <p:nvPr/>
          </p:nvPicPr>
          <p:blipFill>
            <a:blip r:embed="rId628" cstate="print"/>
            <a:stretch>
              <a:fillRect/>
            </a:stretch>
          </p:blipFill>
          <p:spPr>
            <a:xfrm>
              <a:off x="10208666" y="2121611"/>
              <a:ext cx="87833" cy="25654"/>
            </a:xfrm>
            <a:prstGeom prst="rect">
              <a:avLst/>
            </a:prstGeom>
          </p:spPr>
        </p:pic>
        <p:pic>
          <p:nvPicPr>
            <p:cNvPr id="1624" name="object 162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374043" y="2110168"/>
              <a:ext cx="86779" cy="25336"/>
            </a:xfrm>
            <a:prstGeom prst="rect">
              <a:avLst/>
            </a:prstGeom>
          </p:spPr>
        </p:pic>
        <p:pic>
          <p:nvPicPr>
            <p:cNvPr id="1625" name="object 1625"/>
            <p:cNvPicPr/>
            <p:nvPr/>
          </p:nvPicPr>
          <p:blipFill>
            <a:blip r:embed="rId629" cstate="print"/>
            <a:stretch>
              <a:fillRect/>
            </a:stretch>
          </p:blipFill>
          <p:spPr>
            <a:xfrm>
              <a:off x="12505779" y="2110117"/>
              <a:ext cx="81318" cy="24053"/>
            </a:xfrm>
            <a:prstGeom prst="rect">
              <a:avLst/>
            </a:prstGeom>
          </p:spPr>
        </p:pic>
        <p:pic>
          <p:nvPicPr>
            <p:cNvPr id="1626" name="object 1626"/>
            <p:cNvPicPr/>
            <p:nvPr/>
          </p:nvPicPr>
          <p:blipFill>
            <a:blip r:embed="rId630" cstate="print"/>
            <a:stretch>
              <a:fillRect/>
            </a:stretch>
          </p:blipFill>
          <p:spPr>
            <a:xfrm>
              <a:off x="10081666" y="2123515"/>
              <a:ext cx="86194" cy="23406"/>
            </a:xfrm>
            <a:prstGeom prst="rect">
              <a:avLst/>
            </a:prstGeom>
          </p:spPr>
        </p:pic>
        <p:pic>
          <p:nvPicPr>
            <p:cNvPr id="1627" name="object 162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633922" y="2110346"/>
              <a:ext cx="76923" cy="22555"/>
            </a:xfrm>
            <a:prstGeom prst="rect">
              <a:avLst/>
            </a:prstGeom>
          </p:spPr>
        </p:pic>
        <p:pic>
          <p:nvPicPr>
            <p:cNvPr id="1628" name="object 1628"/>
            <p:cNvPicPr/>
            <p:nvPr/>
          </p:nvPicPr>
          <p:blipFill>
            <a:blip r:embed="rId631" cstate="print"/>
            <a:stretch>
              <a:fillRect/>
            </a:stretch>
          </p:blipFill>
          <p:spPr>
            <a:xfrm>
              <a:off x="10302213" y="2077771"/>
              <a:ext cx="145009" cy="106578"/>
            </a:xfrm>
            <a:prstGeom prst="rect">
              <a:avLst/>
            </a:prstGeom>
          </p:spPr>
        </p:pic>
        <p:pic>
          <p:nvPicPr>
            <p:cNvPr id="1629" name="object 1629"/>
            <p:cNvPicPr/>
            <p:nvPr/>
          </p:nvPicPr>
          <p:blipFill>
            <a:blip r:embed="rId632" cstate="print"/>
            <a:stretch>
              <a:fillRect/>
            </a:stretch>
          </p:blipFill>
          <p:spPr>
            <a:xfrm>
              <a:off x="9954209" y="2124913"/>
              <a:ext cx="81876" cy="22059"/>
            </a:xfrm>
            <a:prstGeom prst="rect">
              <a:avLst/>
            </a:prstGeom>
          </p:spPr>
        </p:pic>
        <p:pic>
          <p:nvPicPr>
            <p:cNvPr id="1630" name="object 1630"/>
            <p:cNvPicPr/>
            <p:nvPr/>
          </p:nvPicPr>
          <p:blipFill>
            <a:blip r:embed="rId633" cstate="print"/>
            <a:stretch>
              <a:fillRect/>
            </a:stretch>
          </p:blipFill>
          <p:spPr>
            <a:xfrm>
              <a:off x="12765766" y="2110447"/>
              <a:ext cx="71381" cy="20967"/>
            </a:xfrm>
            <a:prstGeom prst="rect">
              <a:avLst/>
            </a:prstGeom>
          </p:spPr>
        </p:pic>
        <p:pic>
          <p:nvPicPr>
            <p:cNvPr id="1631" name="object 163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893663" y="2110828"/>
              <a:ext cx="66243" cy="18948"/>
            </a:xfrm>
            <a:prstGeom prst="rect">
              <a:avLst/>
            </a:prstGeom>
          </p:spPr>
        </p:pic>
        <p:pic>
          <p:nvPicPr>
            <p:cNvPr id="1632" name="object 163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834613" y="2126246"/>
              <a:ext cx="73558" cy="20777"/>
            </a:xfrm>
            <a:prstGeom prst="rect">
              <a:avLst/>
            </a:prstGeom>
          </p:spPr>
        </p:pic>
        <p:pic>
          <p:nvPicPr>
            <p:cNvPr id="1633" name="object 163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583902" y="2129218"/>
              <a:ext cx="63385" cy="17360"/>
            </a:xfrm>
            <a:prstGeom prst="rect">
              <a:avLst/>
            </a:prstGeom>
          </p:spPr>
        </p:pic>
        <p:pic>
          <p:nvPicPr>
            <p:cNvPr id="1634" name="object 163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707677" y="2127973"/>
              <a:ext cx="66497" cy="18783"/>
            </a:xfrm>
            <a:prstGeom prst="rect">
              <a:avLst/>
            </a:prstGeom>
          </p:spPr>
        </p:pic>
        <p:pic>
          <p:nvPicPr>
            <p:cNvPr id="1635" name="object 1635"/>
            <p:cNvPicPr/>
            <p:nvPr/>
          </p:nvPicPr>
          <p:blipFill>
            <a:blip r:embed="rId634" cstate="print"/>
            <a:stretch>
              <a:fillRect/>
            </a:stretch>
          </p:blipFill>
          <p:spPr>
            <a:xfrm>
              <a:off x="13022933" y="2111159"/>
              <a:ext cx="61404" cy="17132"/>
            </a:xfrm>
            <a:prstGeom prst="rect">
              <a:avLst/>
            </a:prstGeom>
          </p:spPr>
        </p:pic>
        <p:pic>
          <p:nvPicPr>
            <p:cNvPr id="1636" name="object 163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455961" y="2130679"/>
              <a:ext cx="60680" cy="15684"/>
            </a:xfrm>
            <a:prstGeom prst="rect">
              <a:avLst/>
            </a:prstGeom>
          </p:spPr>
        </p:pic>
        <p:pic>
          <p:nvPicPr>
            <p:cNvPr id="1637" name="object 16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154405" y="2111235"/>
              <a:ext cx="55740" cy="15354"/>
            </a:xfrm>
            <a:prstGeom prst="rect">
              <a:avLst/>
            </a:prstGeom>
          </p:spPr>
        </p:pic>
        <p:pic>
          <p:nvPicPr>
            <p:cNvPr id="1638" name="object 16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281636" y="2111158"/>
              <a:ext cx="51066" cy="13970"/>
            </a:xfrm>
            <a:prstGeom prst="rect">
              <a:avLst/>
            </a:prstGeom>
          </p:spPr>
        </p:pic>
        <p:pic>
          <p:nvPicPr>
            <p:cNvPr id="1639" name="object 16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331058" y="2132418"/>
              <a:ext cx="57035" cy="13817"/>
            </a:xfrm>
            <a:prstGeom prst="rect">
              <a:avLst/>
            </a:prstGeom>
          </p:spPr>
        </p:pic>
        <p:pic>
          <p:nvPicPr>
            <p:cNvPr id="1640" name="object 16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412596" y="2111577"/>
              <a:ext cx="47218" cy="11963"/>
            </a:xfrm>
            <a:prstGeom prst="rect">
              <a:avLst/>
            </a:prstGeom>
          </p:spPr>
        </p:pic>
        <p:pic>
          <p:nvPicPr>
            <p:cNvPr id="1641" name="object 16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207829" y="2133777"/>
              <a:ext cx="49098" cy="12534"/>
            </a:xfrm>
            <a:prstGeom prst="rect">
              <a:avLst/>
            </a:prstGeom>
          </p:spPr>
        </p:pic>
        <p:pic>
          <p:nvPicPr>
            <p:cNvPr id="1642" name="object 16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43012" y="2111299"/>
              <a:ext cx="38569" cy="10693"/>
            </a:xfrm>
            <a:prstGeom prst="rect">
              <a:avLst/>
            </a:prstGeom>
          </p:spPr>
        </p:pic>
        <p:pic>
          <p:nvPicPr>
            <p:cNvPr id="1643" name="object 16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82036" y="2135809"/>
              <a:ext cx="42555" cy="10439"/>
            </a:xfrm>
            <a:prstGeom prst="rect">
              <a:avLst/>
            </a:prstGeom>
          </p:spPr>
        </p:pic>
        <p:pic>
          <p:nvPicPr>
            <p:cNvPr id="1644" name="object 16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675411" y="2112073"/>
              <a:ext cx="32219" cy="8458"/>
            </a:xfrm>
            <a:prstGeom prst="rect">
              <a:avLst/>
            </a:prstGeom>
          </p:spPr>
        </p:pic>
        <p:pic>
          <p:nvPicPr>
            <p:cNvPr id="1645" name="object 16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60872" y="2137359"/>
              <a:ext cx="32568" cy="8369"/>
            </a:xfrm>
            <a:prstGeom prst="rect">
              <a:avLst/>
            </a:prstGeom>
          </p:spPr>
        </p:pic>
        <p:pic>
          <p:nvPicPr>
            <p:cNvPr id="1646" name="object 16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808437" y="2112187"/>
              <a:ext cx="21925" cy="6857"/>
            </a:xfrm>
            <a:prstGeom prst="rect">
              <a:avLst/>
            </a:prstGeom>
          </p:spPr>
        </p:pic>
        <p:pic>
          <p:nvPicPr>
            <p:cNvPr id="1647" name="object 16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33891" y="2138438"/>
              <a:ext cx="28321" cy="7442"/>
            </a:xfrm>
            <a:prstGeom prst="rect">
              <a:avLst/>
            </a:prstGeom>
          </p:spPr>
        </p:pic>
        <p:pic>
          <p:nvPicPr>
            <p:cNvPr id="1648" name="object 16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33372" y="2111997"/>
              <a:ext cx="19888" cy="5486"/>
            </a:xfrm>
            <a:prstGeom prst="rect">
              <a:avLst/>
            </a:prstGeom>
          </p:spPr>
        </p:pic>
        <p:pic>
          <p:nvPicPr>
            <p:cNvPr id="1649" name="object 16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11921" y="2139734"/>
              <a:ext cx="20383" cy="6057"/>
            </a:xfrm>
            <a:prstGeom prst="rect">
              <a:avLst/>
            </a:prstGeom>
          </p:spPr>
        </p:pic>
        <p:pic>
          <p:nvPicPr>
            <p:cNvPr id="1650" name="object 16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84348" y="2141715"/>
              <a:ext cx="15413" cy="3746"/>
            </a:xfrm>
            <a:prstGeom prst="rect">
              <a:avLst/>
            </a:prstGeom>
          </p:spPr>
        </p:pic>
        <p:pic>
          <p:nvPicPr>
            <p:cNvPr id="1651" name="object 1651"/>
            <p:cNvPicPr/>
            <p:nvPr/>
          </p:nvPicPr>
          <p:blipFill>
            <a:blip r:embed="rId635" cstate="print"/>
            <a:stretch>
              <a:fillRect/>
            </a:stretch>
          </p:blipFill>
          <p:spPr>
            <a:xfrm>
              <a:off x="11081347" y="2069858"/>
              <a:ext cx="114274" cy="37033"/>
            </a:xfrm>
            <a:prstGeom prst="rect">
              <a:avLst/>
            </a:prstGeom>
          </p:spPr>
        </p:pic>
        <p:pic>
          <p:nvPicPr>
            <p:cNvPr id="1652" name="object 1652"/>
            <p:cNvPicPr/>
            <p:nvPr/>
          </p:nvPicPr>
          <p:blipFill>
            <a:blip r:embed="rId636" cstate="print"/>
            <a:stretch>
              <a:fillRect/>
            </a:stretch>
          </p:blipFill>
          <p:spPr>
            <a:xfrm>
              <a:off x="11999328" y="2068246"/>
              <a:ext cx="108496" cy="31368"/>
            </a:xfrm>
            <a:prstGeom prst="rect">
              <a:avLst/>
            </a:prstGeom>
          </p:spPr>
        </p:pic>
        <p:pic>
          <p:nvPicPr>
            <p:cNvPr id="1653" name="object 1653"/>
            <p:cNvPicPr/>
            <p:nvPr/>
          </p:nvPicPr>
          <p:blipFill>
            <a:blip r:embed="rId637" cstate="print"/>
            <a:stretch>
              <a:fillRect/>
            </a:stretch>
          </p:blipFill>
          <p:spPr>
            <a:xfrm>
              <a:off x="12266702" y="2067267"/>
              <a:ext cx="95681" cy="29705"/>
            </a:xfrm>
            <a:prstGeom prst="rect">
              <a:avLst/>
            </a:prstGeom>
          </p:spPr>
        </p:pic>
        <p:pic>
          <p:nvPicPr>
            <p:cNvPr id="1654" name="object 1654"/>
            <p:cNvPicPr/>
            <p:nvPr/>
          </p:nvPicPr>
          <p:blipFill>
            <a:blip r:embed="rId638" cstate="print"/>
            <a:stretch>
              <a:fillRect/>
            </a:stretch>
          </p:blipFill>
          <p:spPr>
            <a:xfrm>
              <a:off x="12533794" y="2067712"/>
              <a:ext cx="84632" cy="26085"/>
            </a:xfrm>
            <a:prstGeom prst="rect">
              <a:avLst/>
            </a:prstGeom>
          </p:spPr>
        </p:pic>
        <p:pic>
          <p:nvPicPr>
            <p:cNvPr id="1655" name="object 1655"/>
            <p:cNvPicPr/>
            <p:nvPr/>
          </p:nvPicPr>
          <p:blipFill>
            <a:blip r:embed="rId639" cstate="print"/>
            <a:stretch>
              <a:fillRect/>
            </a:stretch>
          </p:blipFill>
          <p:spPr>
            <a:xfrm>
              <a:off x="10047135" y="2081034"/>
              <a:ext cx="87337" cy="25882"/>
            </a:xfrm>
            <a:prstGeom prst="rect">
              <a:avLst/>
            </a:prstGeom>
          </p:spPr>
        </p:pic>
        <p:pic>
          <p:nvPicPr>
            <p:cNvPr id="1656" name="object 1656"/>
            <p:cNvPicPr/>
            <p:nvPr/>
          </p:nvPicPr>
          <p:blipFill>
            <a:blip r:embed="rId640" cstate="print"/>
            <a:stretch>
              <a:fillRect/>
            </a:stretch>
          </p:blipFill>
          <p:spPr>
            <a:xfrm>
              <a:off x="12664261" y="2068461"/>
              <a:ext cx="83972" cy="23825"/>
            </a:xfrm>
            <a:prstGeom prst="rect">
              <a:avLst/>
            </a:prstGeom>
          </p:spPr>
        </p:pic>
        <p:pic>
          <p:nvPicPr>
            <p:cNvPr id="1657" name="object 1657"/>
            <p:cNvPicPr/>
            <p:nvPr/>
          </p:nvPicPr>
          <p:blipFill>
            <a:blip r:embed="rId641" cstate="print"/>
            <a:stretch>
              <a:fillRect/>
            </a:stretch>
          </p:blipFill>
          <p:spPr>
            <a:xfrm>
              <a:off x="9918320" y="2083206"/>
              <a:ext cx="82003" cy="23660"/>
            </a:xfrm>
            <a:prstGeom prst="rect">
              <a:avLst/>
            </a:prstGeom>
          </p:spPr>
        </p:pic>
        <p:pic>
          <p:nvPicPr>
            <p:cNvPr id="1658" name="object 1658"/>
            <p:cNvPicPr/>
            <p:nvPr/>
          </p:nvPicPr>
          <p:blipFill>
            <a:blip r:embed="rId642" cstate="print"/>
            <a:stretch>
              <a:fillRect/>
            </a:stretch>
          </p:blipFill>
          <p:spPr>
            <a:xfrm>
              <a:off x="9793388" y="2083841"/>
              <a:ext cx="74104" cy="22732"/>
            </a:xfrm>
            <a:prstGeom prst="rect">
              <a:avLst/>
            </a:prstGeom>
          </p:spPr>
        </p:pic>
        <p:pic>
          <p:nvPicPr>
            <p:cNvPr id="1659" name="object 165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933895" y="2068081"/>
              <a:ext cx="67221" cy="20904"/>
            </a:xfrm>
            <a:prstGeom prst="rect">
              <a:avLst/>
            </a:prstGeom>
          </p:spPr>
        </p:pic>
        <p:pic>
          <p:nvPicPr>
            <p:cNvPr id="1660" name="object 166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800152" y="2068080"/>
              <a:ext cx="76415" cy="22504"/>
            </a:xfrm>
            <a:prstGeom prst="rect">
              <a:avLst/>
            </a:prstGeom>
          </p:spPr>
        </p:pic>
        <p:pic>
          <p:nvPicPr>
            <p:cNvPr id="1661" name="object 1661"/>
            <p:cNvPicPr/>
            <p:nvPr/>
          </p:nvPicPr>
          <p:blipFill>
            <a:blip r:embed="rId643" cstate="print"/>
            <a:stretch>
              <a:fillRect/>
            </a:stretch>
          </p:blipFill>
          <p:spPr>
            <a:xfrm>
              <a:off x="9660153" y="2085720"/>
              <a:ext cx="72390" cy="20904"/>
            </a:xfrm>
            <a:prstGeom prst="rect">
              <a:avLst/>
            </a:prstGeom>
          </p:spPr>
        </p:pic>
        <p:pic>
          <p:nvPicPr>
            <p:cNvPr id="1662" name="object 16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063208" y="2068627"/>
              <a:ext cx="65987" cy="18961"/>
            </a:xfrm>
            <a:prstGeom prst="rect">
              <a:avLst/>
            </a:prstGeom>
          </p:spPr>
        </p:pic>
        <p:pic>
          <p:nvPicPr>
            <p:cNvPr id="1663" name="object 16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532810" y="2087549"/>
              <a:ext cx="67271" cy="18770"/>
            </a:xfrm>
            <a:prstGeom prst="rect">
              <a:avLst/>
            </a:prstGeom>
          </p:spPr>
        </p:pic>
        <p:pic>
          <p:nvPicPr>
            <p:cNvPr id="1664" name="object 16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198488" y="2068753"/>
              <a:ext cx="58851" cy="17145"/>
            </a:xfrm>
            <a:prstGeom prst="rect">
              <a:avLst/>
            </a:prstGeom>
          </p:spPr>
        </p:pic>
        <p:pic>
          <p:nvPicPr>
            <p:cNvPr id="1665" name="object 166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00552" y="2089353"/>
              <a:ext cx="64300" cy="16751"/>
            </a:xfrm>
            <a:prstGeom prst="rect">
              <a:avLst/>
            </a:prstGeom>
          </p:spPr>
        </p:pic>
        <p:pic>
          <p:nvPicPr>
            <p:cNvPr id="1666" name="object 166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332117" y="2068359"/>
              <a:ext cx="53771" cy="16052"/>
            </a:xfrm>
            <a:prstGeom prst="rect">
              <a:avLst/>
            </a:prstGeom>
          </p:spPr>
        </p:pic>
        <p:pic>
          <p:nvPicPr>
            <p:cNvPr id="1667" name="object 16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279584" y="2089772"/>
              <a:ext cx="55054" cy="16738"/>
            </a:xfrm>
            <a:prstGeom prst="rect">
              <a:avLst/>
            </a:prstGeom>
          </p:spPr>
        </p:pic>
        <p:pic>
          <p:nvPicPr>
            <p:cNvPr id="1668" name="object 16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466026" y="2069414"/>
              <a:ext cx="47015" cy="13360"/>
            </a:xfrm>
            <a:prstGeom prst="rect">
              <a:avLst/>
            </a:prstGeom>
          </p:spPr>
        </p:pic>
        <p:pic>
          <p:nvPicPr>
            <p:cNvPr id="1669" name="object 166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148190" y="2092451"/>
              <a:ext cx="51561" cy="13652"/>
            </a:xfrm>
            <a:prstGeom prst="rect">
              <a:avLst/>
            </a:prstGeom>
          </p:spPr>
        </p:pic>
        <p:pic>
          <p:nvPicPr>
            <p:cNvPr id="1670" name="object 1670"/>
            <p:cNvPicPr/>
            <p:nvPr/>
          </p:nvPicPr>
          <p:blipFill>
            <a:blip r:embed="rId644" cstate="print"/>
            <a:stretch>
              <a:fillRect/>
            </a:stretch>
          </p:blipFill>
          <p:spPr>
            <a:xfrm>
              <a:off x="10690262" y="2027860"/>
              <a:ext cx="229170" cy="79311"/>
            </a:xfrm>
            <a:prstGeom prst="rect">
              <a:avLst/>
            </a:prstGeom>
          </p:spPr>
        </p:pic>
        <p:pic>
          <p:nvPicPr>
            <p:cNvPr id="1671" name="object 167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98283" y="2070125"/>
              <a:ext cx="41605" cy="11150"/>
            </a:xfrm>
            <a:prstGeom prst="rect">
              <a:avLst/>
            </a:prstGeom>
          </p:spPr>
        </p:pic>
        <p:pic>
          <p:nvPicPr>
            <p:cNvPr id="1672" name="object 16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19133" y="2094610"/>
              <a:ext cx="43838" cy="10985"/>
            </a:xfrm>
            <a:prstGeom prst="rect">
              <a:avLst/>
            </a:prstGeom>
          </p:spPr>
        </p:pic>
        <p:pic>
          <p:nvPicPr>
            <p:cNvPr id="1673" name="object 16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733055" y="2069795"/>
              <a:ext cx="36944" cy="10007"/>
            </a:xfrm>
            <a:prstGeom prst="rect">
              <a:avLst/>
            </a:prstGeom>
          </p:spPr>
        </p:pic>
        <p:pic>
          <p:nvPicPr>
            <p:cNvPr id="1674" name="object 16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894648" y="2095677"/>
              <a:ext cx="34201" cy="9880"/>
            </a:xfrm>
            <a:prstGeom prst="rect">
              <a:avLst/>
            </a:prstGeom>
          </p:spPr>
        </p:pic>
        <p:pic>
          <p:nvPicPr>
            <p:cNvPr id="1675" name="object 1675"/>
            <p:cNvPicPr/>
            <p:nvPr/>
          </p:nvPicPr>
          <p:blipFill>
            <a:blip r:embed="rId645" cstate="print"/>
            <a:stretch>
              <a:fillRect/>
            </a:stretch>
          </p:blipFill>
          <p:spPr>
            <a:xfrm>
              <a:off x="10432402" y="2031377"/>
              <a:ext cx="215137" cy="75933"/>
            </a:xfrm>
            <a:prstGeom prst="rect">
              <a:avLst/>
            </a:prstGeom>
          </p:spPr>
        </p:pic>
        <p:pic>
          <p:nvPicPr>
            <p:cNvPr id="1676" name="object 167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866367" y="2070087"/>
              <a:ext cx="29603" cy="7950"/>
            </a:xfrm>
            <a:prstGeom prst="rect">
              <a:avLst/>
            </a:prstGeom>
          </p:spPr>
        </p:pic>
        <p:pic>
          <p:nvPicPr>
            <p:cNvPr id="1677" name="object 167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64333" y="2097341"/>
              <a:ext cx="29235" cy="7835"/>
            </a:xfrm>
            <a:prstGeom prst="rect">
              <a:avLst/>
            </a:prstGeom>
          </p:spPr>
        </p:pic>
        <p:pic>
          <p:nvPicPr>
            <p:cNvPr id="1678" name="object 167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999616" y="2070036"/>
              <a:ext cx="22606" cy="6489"/>
            </a:xfrm>
            <a:prstGeom prst="rect">
              <a:avLst/>
            </a:prstGeom>
          </p:spPr>
        </p:pic>
        <p:pic>
          <p:nvPicPr>
            <p:cNvPr id="1679" name="object 167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639182" y="2098687"/>
              <a:ext cx="21035" cy="6400"/>
            </a:xfrm>
            <a:prstGeom prst="rect">
              <a:avLst/>
            </a:prstGeom>
          </p:spPr>
        </p:pic>
        <p:pic>
          <p:nvPicPr>
            <p:cNvPr id="1680" name="object 16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134109" y="2070735"/>
              <a:ext cx="15687" cy="4013"/>
            </a:xfrm>
            <a:prstGeom prst="rect">
              <a:avLst/>
            </a:prstGeom>
          </p:spPr>
        </p:pic>
        <p:pic>
          <p:nvPicPr>
            <p:cNvPr id="1681" name="object 16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08123" y="2100757"/>
              <a:ext cx="16090" cy="3949"/>
            </a:xfrm>
            <a:prstGeom prst="rect">
              <a:avLst/>
            </a:prstGeom>
          </p:spPr>
        </p:pic>
        <p:pic>
          <p:nvPicPr>
            <p:cNvPr id="1682" name="object 1682"/>
            <p:cNvPicPr/>
            <p:nvPr/>
          </p:nvPicPr>
          <p:blipFill>
            <a:blip r:embed="rId646" cstate="print"/>
            <a:stretch>
              <a:fillRect/>
            </a:stretch>
          </p:blipFill>
          <p:spPr>
            <a:xfrm>
              <a:off x="10937368" y="2023198"/>
              <a:ext cx="655228" cy="43115"/>
            </a:xfrm>
            <a:prstGeom prst="rect">
              <a:avLst/>
            </a:prstGeom>
          </p:spPr>
        </p:pic>
        <p:pic>
          <p:nvPicPr>
            <p:cNvPr id="1683" name="object 1683"/>
            <p:cNvPicPr/>
            <p:nvPr/>
          </p:nvPicPr>
          <p:blipFill>
            <a:blip r:embed="rId647" cstate="print"/>
            <a:stretch>
              <a:fillRect/>
            </a:stretch>
          </p:blipFill>
          <p:spPr>
            <a:xfrm>
              <a:off x="10136060" y="2034489"/>
              <a:ext cx="235572" cy="72669"/>
            </a:xfrm>
            <a:prstGeom prst="rect">
              <a:avLst/>
            </a:prstGeom>
          </p:spPr>
        </p:pic>
        <p:pic>
          <p:nvPicPr>
            <p:cNvPr id="1684" name="object 1684"/>
            <p:cNvPicPr/>
            <p:nvPr/>
          </p:nvPicPr>
          <p:blipFill>
            <a:blip r:embed="rId648" cstate="print"/>
            <a:stretch>
              <a:fillRect/>
            </a:stretch>
          </p:blipFill>
          <p:spPr>
            <a:xfrm>
              <a:off x="12287084" y="2023719"/>
              <a:ext cx="233274" cy="71475"/>
            </a:xfrm>
            <a:prstGeom prst="rect">
              <a:avLst/>
            </a:prstGeom>
          </p:spPr>
        </p:pic>
        <p:pic>
          <p:nvPicPr>
            <p:cNvPr id="1685" name="object 1685"/>
            <p:cNvPicPr/>
            <p:nvPr/>
          </p:nvPicPr>
          <p:blipFill>
            <a:blip r:embed="rId649" cstate="print"/>
            <a:stretch>
              <a:fillRect/>
            </a:stretch>
          </p:blipFill>
          <p:spPr>
            <a:xfrm>
              <a:off x="10671810" y="2029650"/>
              <a:ext cx="113258" cy="36931"/>
            </a:xfrm>
            <a:prstGeom prst="rect">
              <a:avLst/>
            </a:prstGeom>
          </p:spPr>
        </p:pic>
        <p:pic>
          <p:nvPicPr>
            <p:cNvPr id="1686" name="object 1686"/>
            <p:cNvPicPr/>
            <p:nvPr/>
          </p:nvPicPr>
          <p:blipFill>
            <a:blip r:embed="rId650" cstate="print"/>
            <a:stretch>
              <a:fillRect/>
            </a:stretch>
          </p:blipFill>
          <p:spPr>
            <a:xfrm>
              <a:off x="12015939" y="1975941"/>
              <a:ext cx="237517" cy="122402"/>
            </a:xfrm>
            <a:prstGeom prst="rect">
              <a:avLst/>
            </a:prstGeom>
          </p:spPr>
        </p:pic>
        <p:pic>
          <p:nvPicPr>
            <p:cNvPr id="1687" name="object 1687"/>
            <p:cNvPicPr/>
            <p:nvPr/>
          </p:nvPicPr>
          <p:blipFill>
            <a:blip r:embed="rId651" cstate="print"/>
            <a:stretch>
              <a:fillRect/>
            </a:stretch>
          </p:blipFill>
          <p:spPr>
            <a:xfrm>
              <a:off x="12562421" y="2023808"/>
              <a:ext cx="87337" cy="28232"/>
            </a:xfrm>
            <a:prstGeom prst="rect">
              <a:avLst/>
            </a:prstGeom>
          </p:spPr>
        </p:pic>
        <p:pic>
          <p:nvPicPr>
            <p:cNvPr id="1688" name="object 1688"/>
            <p:cNvPicPr/>
            <p:nvPr/>
          </p:nvPicPr>
          <p:blipFill>
            <a:blip r:embed="rId652" cstate="print"/>
            <a:stretch>
              <a:fillRect/>
            </a:stretch>
          </p:blipFill>
          <p:spPr>
            <a:xfrm>
              <a:off x="10008844" y="2037892"/>
              <a:ext cx="93319" cy="27825"/>
            </a:xfrm>
            <a:prstGeom prst="rect">
              <a:avLst/>
            </a:prstGeom>
          </p:spPr>
        </p:pic>
        <p:pic>
          <p:nvPicPr>
            <p:cNvPr id="1689" name="object 1689"/>
            <p:cNvPicPr/>
            <p:nvPr/>
          </p:nvPicPr>
          <p:blipFill>
            <a:blip r:embed="rId653" cstate="print"/>
            <a:stretch>
              <a:fillRect/>
            </a:stretch>
          </p:blipFill>
          <p:spPr>
            <a:xfrm>
              <a:off x="12696520" y="2024583"/>
              <a:ext cx="86156" cy="25996"/>
            </a:xfrm>
            <a:prstGeom prst="rect">
              <a:avLst/>
            </a:prstGeom>
          </p:spPr>
        </p:pic>
        <p:pic>
          <p:nvPicPr>
            <p:cNvPr id="1690" name="object 1690"/>
            <p:cNvPicPr/>
            <p:nvPr/>
          </p:nvPicPr>
          <p:blipFill>
            <a:blip r:embed="rId654" cstate="print"/>
            <a:stretch>
              <a:fillRect/>
            </a:stretch>
          </p:blipFill>
          <p:spPr>
            <a:xfrm>
              <a:off x="9875608" y="2039683"/>
              <a:ext cx="87121" cy="25780"/>
            </a:xfrm>
            <a:prstGeom prst="rect">
              <a:avLst/>
            </a:prstGeom>
          </p:spPr>
        </p:pic>
        <p:pic>
          <p:nvPicPr>
            <p:cNvPr id="1691" name="object 169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838048" y="2024405"/>
              <a:ext cx="76492" cy="24358"/>
            </a:xfrm>
            <a:prstGeom prst="rect">
              <a:avLst/>
            </a:prstGeom>
          </p:spPr>
        </p:pic>
        <p:pic>
          <p:nvPicPr>
            <p:cNvPr id="1692" name="object 1692"/>
            <p:cNvPicPr/>
            <p:nvPr/>
          </p:nvPicPr>
          <p:blipFill>
            <a:blip r:embed="rId655" cstate="print"/>
            <a:stretch>
              <a:fillRect/>
            </a:stretch>
          </p:blipFill>
          <p:spPr>
            <a:xfrm>
              <a:off x="9745433" y="2040851"/>
              <a:ext cx="81673" cy="24676"/>
            </a:xfrm>
            <a:prstGeom prst="rect">
              <a:avLst/>
            </a:prstGeom>
          </p:spPr>
        </p:pic>
        <p:pic>
          <p:nvPicPr>
            <p:cNvPr id="1693" name="object 1693"/>
            <p:cNvPicPr/>
            <p:nvPr/>
          </p:nvPicPr>
          <p:blipFill>
            <a:blip r:embed="rId656" cstate="print"/>
            <a:stretch>
              <a:fillRect/>
            </a:stretch>
          </p:blipFill>
          <p:spPr>
            <a:xfrm>
              <a:off x="12970903" y="2024786"/>
              <a:ext cx="75336" cy="22593"/>
            </a:xfrm>
            <a:prstGeom prst="rect">
              <a:avLst/>
            </a:prstGeom>
          </p:spPr>
        </p:pic>
        <p:pic>
          <p:nvPicPr>
            <p:cNvPr id="1694" name="object 1694"/>
            <p:cNvPicPr/>
            <p:nvPr/>
          </p:nvPicPr>
          <p:blipFill>
            <a:blip r:embed="rId657" cstate="print"/>
            <a:stretch>
              <a:fillRect/>
            </a:stretch>
          </p:blipFill>
          <p:spPr>
            <a:xfrm>
              <a:off x="9609925" y="2042757"/>
              <a:ext cx="81838" cy="22339"/>
            </a:xfrm>
            <a:prstGeom prst="rect">
              <a:avLst/>
            </a:prstGeom>
          </p:spPr>
        </p:pic>
        <p:pic>
          <p:nvPicPr>
            <p:cNvPr id="1695" name="object 169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106729" y="2025053"/>
              <a:ext cx="68567" cy="20815"/>
            </a:xfrm>
            <a:prstGeom prst="rect">
              <a:avLst/>
            </a:prstGeom>
          </p:spPr>
        </p:pic>
        <p:pic>
          <p:nvPicPr>
            <p:cNvPr id="1696" name="object 169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478847" y="2044712"/>
              <a:ext cx="75831" cy="20332"/>
            </a:xfrm>
            <a:prstGeom prst="rect">
              <a:avLst/>
            </a:prstGeom>
          </p:spPr>
        </p:pic>
        <p:pic>
          <p:nvPicPr>
            <p:cNvPr id="1697" name="object 169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245312" y="2025523"/>
              <a:ext cx="62382" cy="18808"/>
            </a:xfrm>
            <a:prstGeom prst="rect">
              <a:avLst/>
            </a:prstGeom>
          </p:spPr>
        </p:pic>
        <p:pic>
          <p:nvPicPr>
            <p:cNvPr id="1698" name="object 169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346730" y="2046325"/>
              <a:ext cx="66979" cy="18605"/>
            </a:xfrm>
            <a:prstGeom prst="rect">
              <a:avLst/>
            </a:prstGeom>
          </p:spPr>
        </p:pic>
        <p:pic>
          <p:nvPicPr>
            <p:cNvPr id="1699" name="object 1699"/>
            <p:cNvPicPr/>
            <p:nvPr/>
          </p:nvPicPr>
          <p:blipFill>
            <a:blip r:embed="rId658" cstate="print"/>
            <a:stretch>
              <a:fillRect/>
            </a:stretch>
          </p:blipFill>
          <p:spPr>
            <a:xfrm>
              <a:off x="13379336" y="2024925"/>
              <a:ext cx="59461" cy="17843"/>
            </a:xfrm>
            <a:prstGeom prst="rect">
              <a:avLst/>
            </a:prstGeom>
          </p:spPr>
        </p:pic>
        <p:pic>
          <p:nvPicPr>
            <p:cNvPr id="1700" name="object 170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221839" y="2047138"/>
              <a:ext cx="56743" cy="17614"/>
            </a:xfrm>
            <a:prstGeom prst="rect">
              <a:avLst/>
            </a:prstGeom>
          </p:spPr>
        </p:pic>
        <p:pic>
          <p:nvPicPr>
            <p:cNvPr id="1701" name="object 1701"/>
            <p:cNvPicPr/>
            <p:nvPr/>
          </p:nvPicPr>
          <p:blipFill>
            <a:blip r:embed="rId659" cstate="print"/>
            <a:stretch>
              <a:fillRect/>
            </a:stretch>
          </p:blipFill>
          <p:spPr>
            <a:xfrm>
              <a:off x="11749786" y="1975802"/>
              <a:ext cx="241692" cy="84125"/>
            </a:xfrm>
            <a:prstGeom prst="rect">
              <a:avLst/>
            </a:prstGeom>
          </p:spPr>
        </p:pic>
        <p:pic>
          <p:nvPicPr>
            <p:cNvPr id="1702" name="object 170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520470" y="2026260"/>
              <a:ext cx="49009" cy="14592"/>
            </a:xfrm>
            <a:prstGeom prst="rect">
              <a:avLst/>
            </a:prstGeom>
          </p:spPr>
        </p:pic>
        <p:pic>
          <p:nvPicPr>
            <p:cNvPr id="1703" name="object 170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88501" y="2049703"/>
              <a:ext cx="50838" cy="14719"/>
            </a:xfrm>
            <a:prstGeom prst="rect">
              <a:avLst/>
            </a:prstGeom>
          </p:spPr>
        </p:pic>
        <p:pic>
          <p:nvPicPr>
            <p:cNvPr id="1704" name="object 170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656158" y="2027135"/>
              <a:ext cx="42811" cy="11760"/>
            </a:xfrm>
            <a:prstGeom prst="rect">
              <a:avLst/>
            </a:prstGeom>
          </p:spPr>
        </p:pic>
        <p:pic>
          <p:nvPicPr>
            <p:cNvPr id="1705" name="object 170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953945" y="2051913"/>
              <a:ext cx="44767" cy="12204"/>
            </a:xfrm>
            <a:prstGeom prst="rect">
              <a:avLst/>
            </a:prstGeom>
          </p:spPr>
        </p:pic>
        <p:pic>
          <p:nvPicPr>
            <p:cNvPr id="1706" name="object 170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794537" y="2026830"/>
              <a:ext cx="38163" cy="10566"/>
            </a:xfrm>
            <a:prstGeom prst="rect">
              <a:avLst/>
            </a:prstGeom>
          </p:spPr>
        </p:pic>
        <p:pic>
          <p:nvPicPr>
            <p:cNvPr id="1707" name="object 170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25077" y="2053107"/>
              <a:ext cx="37033" cy="10833"/>
            </a:xfrm>
            <a:prstGeom prst="rect">
              <a:avLst/>
            </a:prstGeom>
          </p:spPr>
        </p:pic>
        <p:pic>
          <p:nvPicPr>
            <p:cNvPr id="1708" name="object 170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931430" y="2027135"/>
              <a:ext cx="30581" cy="8356"/>
            </a:xfrm>
            <a:prstGeom prst="rect">
              <a:avLst/>
            </a:prstGeom>
          </p:spPr>
        </p:pic>
        <p:pic>
          <p:nvPicPr>
            <p:cNvPr id="1709" name="object 170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92769" y="2055038"/>
              <a:ext cx="30172" cy="8229"/>
            </a:xfrm>
            <a:prstGeom prst="rect">
              <a:avLst/>
            </a:prstGeom>
          </p:spPr>
        </p:pic>
        <p:pic>
          <p:nvPicPr>
            <p:cNvPr id="1710" name="object 171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068184" y="2027123"/>
              <a:ext cx="23444" cy="6845"/>
            </a:xfrm>
            <a:prstGeom prst="rect">
              <a:avLst/>
            </a:prstGeom>
          </p:spPr>
        </p:pic>
        <p:pic>
          <p:nvPicPr>
            <p:cNvPr id="1711" name="object 171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4219" y="2056447"/>
              <a:ext cx="21805" cy="6705"/>
            </a:xfrm>
            <a:prstGeom prst="rect">
              <a:avLst/>
            </a:prstGeom>
          </p:spPr>
        </p:pic>
        <p:pic>
          <p:nvPicPr>
            <p:cNvPr id="1712" name="object 17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206359" y="2027846"/>
              <a:ext cx="16197" cy="4254"/>
            </a:xfrm>
            <a:prstGeom prst="rect">
              <a:avLst/>
            </a:prstGeom>
          </p:spPr>
        </p:pic>
        <p:pic>
          <p:nvPicPr>
            <p:cNvPr id="1713" name="object 17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9738" y="2058568"/>
              <a:ext cx="16548" cy="4178"/>
            </a:xfrm>
            <a:prstGeom prst="rect">
              <a:avLst/>
            </a:prstGeom>
          </p:spPr>
        </p:pic>
        <p:pic>
          <p:nvPicPr>
            <p:cNvPr id="1714" name="object 1714"/>
            <p:cNvPicPr/>
            <p:nvPr/>
          </p:nvPicPr>
          <p:blipFill>
            <a:blip r:embed="rId660" cstate="print"/>
            <a:stretch>
              <a:fillRect/>
            </a:stretch>
          </p:blipFill>
          <p:spPr>
            <a:xfrm>
              <a:off x="11893004" y="1975598"/>
              <a:ext cx="115150" cy="40081"/>
            </a:xfrm>
            <a:prstGeom prst="rect">
              <a:avLst/>
            </a:prstGeom>
          </p:spPr>
        </p:pic>
        <p:pic>
          <p:nvPicPr>
            <p:cNvPr id="1715" name="object 1715"/>
            <p:cNvPicPr/>
            <p:nvPr/>
          </p:nvPicPr>
          <p:blipFill>
            <a:blip r:embed="rId661" cstate="print"/>
            <a:stretch>
              <a:fillRect/>
            </a:stretch>
          </p:blipFill>
          <p:spPr>
            <a:xfrm>
              <a:off x="10646206" y="1983156"/>
              <a:ext cx="121412" cy="38976"/>
            </a:xfrm>
            <a:prstGeom prst="rect">
              <a:avLst/>
            </a:prstGeom>
          </p:spPr>
        </p:pic>
        <p:pic>
          <p:nvPicPr>
            <p:cNvPr id="1716" name="object 1716"/>
            <p:cNvPicPr/>
            <p:nvPr/>
          </p:nvPicPr>
          <p:blipFill>
            <a:blip r:embed="rId662" cstate="print"/>
            <a:stretch>
              <a:fillRect/>
            </a:stretch>
          </p:blipFill>
          <p:spPr>
            <a:xfrm>
              <a:off x="12309424" y="1977212"/>
              <a:ext cx="109969" cy="33248"/>
            </a:xfrm>
            <a:prstGeom prst="rect">
              <a:avLst/>
            </a:prstGeom>
          </p:spPr>
        </p:pic>
        <p:pic>
          <p:nvPicPr>
            <p:cNvPr id="1717" name="object 1717"/>
            <p:cNvPicPr/>
            <p:nvPr/>
          </p:nvPicPr>
          <p:blipFill>
            <a:blip r:embed="rId663" cstate="print"/>
            <a:stretch>
              <a:fillRect/>
            </a:stretch>
          </p:blipFill>
          <p:spPr>
            <a:xfrm>
              <a:off x="10781169" y="1762772"/>
              <a:ext cx="955611" cy="260197"/>
            </a:xfrm>
            <a:prstGeom prst="rect">
              <a:avLst/>
            </a:prstGeom>
          </p:spPr>
        </p:pic>
        <p:pic>
          <p:nvPicPr>
            <p:cNvPr id="1718" name="object 1718"/>
            <p:cNvPicPr/>
            <p:nvPr/>
          </p:nvPicPr>
          <p:blipFill>
            <a:blip r:embed="rId664" cstate="print"/>
            <a:stretch>
              <a:fillRect/>
            </a:stretch>
          </p:blipFill>
          <p:spPr>
            <a:xfrm>
              <a:off x="10233330" y="1988286"/>
              <a:ext cx="111467" cy="33146"/>
            </a:xfrm>
            <a:prstGeom prst="rect">
              <a:avLst/>
            </a:prstGeom>
          </p:spPr>
        </p:pic>
        <p:pic>
          <p:nvPicPr>
            <p:cNvPr id="1719" name="object 1719"/>
            <p:cNvPicPr/>
            <p:nvPr/>
          </p:nvPicPr>
          <p:blipFill>
            <a:blip r:embed="rId665" cstate="print"/>
            <a:stretch>
              <a:fillRect/>
            </a:stretch>
          </p:blipFill>
          <p:spPr>
            <a:xfrm>
              <a:off x="10104907" y="1989086"/>
              <a:ext cx="98488" cy="32080"/>
            </a:xfrm>
            <a:prstGeom prst="rect">
              <a:avLst/>
            </a:prstGeom>
          </p:spPr>
        </p:pic>
        <p:pic>
          <p:nvPicPr>
            <p:cNvPr id="1720" name="object 1720"/>
            <p:cNvPicPr/>
            <p:nvPr/>
          </p:nvPicPr>
          <p:blipFill>
            <a:blip r:embed="rId666" cstate="print"/>
            <a:stretch>
              <a:fillRect/>
            </a:stretch>
          </p:blipFill>
          <p:spPr>
            <a:xfrm>
              <a:off x="12592368" y="1977300"/>
              <a:ext cx="95224" cy="29756"/>
            </a:xfrm>
            <a:prstGeom prst="rect">
              <a:avLst/>
            </a:prstGeom>
          </p:spPr>
        </p:pic>
        <p:pic>
          <p:nvPicPr>
            <p:cNvPr id="1721" name="object 1721"/>
            <p:cNvPicPr/>
            <p:nvPr/>
          </p:nvPicPr>
          <p:blipFill>
            <a:blip r:embed="rId667" cstate="print"/>
            <a:stretch>
              <a:fillRect/>
            </a:stretch>
          </p:blipFill>
          <p:spPr>
            <a:xfrm>
              <a:off x="9968610" y="1990991"/>
              <a:ext cx="96316" cy="30124"/>
            </a:xfrm>
            <a:prstGeom prst="rect">
              <a:avLst/>
            </a:prstGeom>
          </p:spPr>
        </p:pic>
        <p:pic>
          <p:nvPicPr>
            <p:cNvPr id="1722" name="object 1722"/>
            <p:cNvPicPr/>
            <p:nvPr/>
          </p:nvPicPr>
          <p:blipFill>
            <a:blip r:embed="rId668" cstate="print"/>
            <a:stretch>
              <a:fillRect/>
            </a:stretch>
          </p:blipFill>
          <p:spPr>
            <a:xfrm>
              <a:off x="12731864" y="1977275"/>
              <a:ext cx="89268" cy="28333"/>
            </a:xfrm>
            <a:prstGeom prst="rect">
              <a:avLst/>
            </a:prstGeom>
          </p:spPr>
        </p:pic>
        <p:pic>
          <p:nvPicPr>
            <p:cNvPr id="1723" name="object 1723"/>
            <p:cNvPicPr/>
            <p:nvPr/>
          </p:nvPicPr>
          <p:blipFill>
            <a:blip r:embed="rId669" cstate="print"/>
            <a:stretch>
              <a:fillRect/>
            </a:stretch>
          </p:blipFill>
          <p:spPr>
            <a:xfrm>
              <a:off x="9827818" y="1993201"/>
              <a:ext cx="94729" cy="27482"/>
            </a:xfrm>
            <a:prstGeom prst="rect">
              <a:avLst/>
            </a:prstGeom>
          </p:spPr>
        </p:pic>
        <p:pic>
          <p:nvPicPr>
            <p:cNvPr id="1724" name="object 1724"/>
            <p:cNvPicPr/>
            <p:nvPr/>
          </p:nvPicPr>
          <p:blipFill>
            <a:blip r:embed="rId670" cstate="print"/>
            <a:stretch>
              <a:fillRect/>
            </a:stretch>
          </p:blipFill>
          <p:spPr>
            <a:xfrm>
              <a:off x="12874700" y="1977555"/>
              <a:ext cx="83248" cy="26288"/>
            </a:xfrm>
            <a:prstGeom prst="rect">
              <a:avLst/>
            </a:prstGeom>
          </p:spPr>
        </p:pic>
        <p:pic>
          <p:nvPicPr>
            <p:cNvPr id="1725" name="object 1725"/>
            <p:cNvPicPr/>
            <p:nvPr/>
          </p:nvPicPr>
          <p:blipFill>
            <a:blip r:embed="rId671" cstate="print"/>
            <a:stretch>
              <a:fillRect/>
            </a:stretch>
          </p:blipFill>
          <p:spPr>
            <a:xfrm>
              <a:off x="9697796" y="1994471"/>
              <a:ext cx="84200" cy="26073"/>
            </a:xfrm>
            <a:prstGeom prst="rect">
              <a:avLst/>
            </a:prstGeom>
          </p:spPr>
        </p:pic>
        <p:pic>
          <p:nvPicPr>
            <p:cNvPr id="1726" name="object 1726"/>
            <p:cNvPicPr/>
            <p:nvPr/>
          </p:nvPicPr>
          <p:blipFill>
            <a:blip r:embed="rId672" cstate="print"/>
            <a:stretch>
              <a:fillRect/>
            </a:stretch>
          </p:blipFill>
          <p:spPr>
            <a:xfrm>
              <a:off x="13013779" y="1977949"/>
              <a:ext cx="77444" cy="24168"/>
            </a:xfrm>
            <a:prstGeom prst="rect">
              <a:avLst/>
            </a:prstGeom>
          </p:spPr>
        </p:pic>
        <p:pic>
          <p:nvPicPr>
            <p:cNvPr id="1727" name="object 1727"/>
            <p:cNvPicPr/>
            <p:nvPr/>
          </p:nvPicPr>
          <p:blipFill>
            <a:blip r:embed="rId673" cstate="print"/>
            <a:stretch>
              <a:fillRect/>
            </a:stretch>
          </p:blipFill>
          <p:spPr>
            <a:xfrm>
              <a:off x="9559532" y="1996236"/>
              <a:ext cx="81394" cy="24409"/>
            </a:xfrm>
            <a:prstGeom prst="rect">
              <a:avLst/>
            </a:prstGeom>
          </p:spPr>
        </p:pic>
        <p:pic>
          <p:nvPicPr>
            <p:cNvPr id="1728" name="object 172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153364" y="1978672"/>
              <a:ext cx="71310" cy="21742"/>
            </a:xfrm>
            <a:prstGeom prst="rect">
              <a:avLst/>
            </a:prstGeom>
          </p:spPr>
        </p:pic>
        <p:pic>
          <p:nvPicPr>
            <p:cNvPr id="1729" name="object 172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425457" y="1998230"/>
              <a:ext cx="73520" cy="22009"/>
            </a:xfrm>
            <a:prstGeom prst="rect">
              <a:avLst/>
            </a:prstGeom>
          </p:spPr>
        </p:pic>
        <p:pic>
          <p:nvPicPr>
            <p:cNvPr id="1730" name="object 173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296264" y="1978888"/>
              <a:ext cx="64325" cy="19862"/>
            </a:xfrm>
            <a:prstGeom prst="rect">
              <a:avLst/>
            </a:prstGeom>
          </p:spPr>
        </p:pic>
        <p:pic>
          <p:nvPicPr>
            <p:cNvPr id="1731" name="object 173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285605" y="2001126"/>
              <a:ext cx="71272" cy="18795"/>
            </a:xfrm>
            <a:prstGeom prst="rect">
              <a:avLst/>
            </a:prstGeom>
          </p:spPr>
        </p:pic>
        <p:pic>
          <p:nvPicPr>
            <p:cNvPr id="1732" name="object 1732"/>
            <p:cNvPicPr/>
            <p:nvPr/>
          </p:nvPicPr>
          <p:blipFill>
            <a:blip r:embed="rId674" cstate="print"/>
            <a:stretch>
              <a:fillRect/>
            </a:stretch>
          </p:blipFill>
          <p:spPr>
            <a:xfrm>
              <a:off x="13434023" y="1978278"/>
              <a:ext cx="61468" cy="18859"/>
            </a:xfrm>
            <a:prstGeom prst="rect">
              <a:avLst/>
            </a:prstGeom>
          </p:spPr>
        </p:pic>
        <p:pic>
          <p:nvPicPr>
            <p:cNvPr id="1733" name="object 173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159341" y="2001062"/>
              <a:ext cx="58673" cy="18618"/>
            </a:xfrm>
            <a:prstGeom prst="rect">
              <a:avLst/>
            </a:prstGeom>
          </p:spPr>
        </p:pic>
        <p:pic>
          <p:nvPicPr>
            <p:cNvPr id="1734" name="object 173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577444" y="1979510"/>
              <a:ext cx="54597" cy="15735"/>
            </a:xfrm>
            <a:prstGeom prst="rect">
              <a:avLst/>
            </a:prstGeom>
          </p:spPr>
        </p:pic>
        <p:pic>
          <p:nvPicPr>
            <p:cNvPr id="1735" name="object 173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9022295" y="2003691"/>
              <a:ext cx="52476" cy="15557"/>
            </a:xfrm>
            <a:prstGeom prst="rect">
              <a:avLst/>
            </a:prstGeom>
          </p:spPr>
        </p:pic>
        <p:pic>
          <p:nvPicPr>
            <p:cNvPr id="1736" name="object 17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718285" y="1980374"/>
              <a:ext cx="45618" cy="13093"/>
            </a:xfrm>
            <a:prstGeom prst="rect">
              <a:avLst/>
            </a:prstGeom>
          </p:spPr>
        </p:pic>
        <p:pic>
          <p:nvPicPr>
            <p:cNvPr id="1737" name="object 1737"/>
            <p:cNvPicPr/>
            <p:nvPr/>
          </p:nvPicPr>
          <p:blipFill>
            <a:blip r:embed="rId675" cstate="print"/>
            <a:stretch>
              <a:fillRect/>
            </a:stretch>
          </p:blipFill>
          <p:spPr>
            <a:xfrm>
              <a:off x="12171147" y="1927288"/>
              <a:ext cx="131381" cy="84582"/>
            </a:xfrm>
            <a:prstGeom prst="rect">
              <a:avLst/>
            </a:prstGeom>
          </p:spPr>
        </p:pic>
        <p:pic>
          <p:nvPicPr>
            <p:cNvPr id="1738" name="object 17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83916" y="2006053"/>
              <a:ext cx="46202" cy="12877"/>
            </a:xfrm>
            <a:prstGeom prst="rect">
              <a:avLst/>
            </a:prstGeom>
          </p:spPr>
        </p:pic>
        <p:pic>
          <p:nvPicPr>
            <p:cNvPr id="1739" name="object 17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859586" y="1980146"/>
              <a:ext cx="41732" cy="11633"/>
            </a:xfrm>
            <a:prstGeom prst="rect">
              <a:avLst/>
            </a:prstGeom>
          </p:spPr>
        </p:pic>
        <p:pic>
          <p:nvPicPr>
            <p:cNvPr id="1740" name="object 17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51430" y="2007247"/>
              <a:ext cx="38341" cy="11506"/>
            </a:xfrm>
            <a:prstGeom prst="rect">
              <a:avLst/>
            </a:prstGeom>
          </p:spPr>
        </p:pic>
        <p:pic>
          <p:nvPicPr>
            <p:cNvPr id="1741" name="object 17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001814" y="1980730"/>
              <a:ext cx="31534" cy="8839"/>
            </a:xfrm>
            <a:prstGeom prst="rect">
              <a:avLst/>
            </a:prstGeom>
          </p:spPr>
        </p:pic>
        <p:pic>
          <p:nvPicPr>
            <p:cNvPr id="1742" name="object 17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15375" y="2009279"/>
              <a:ext cx="31244" cy="8724"/>
            </a:xfrm>
            <a:prstGeom prst="rect">
              <a:avLst/>
            </a:prstGeom>
          </p:spPr>
        </p:pic>
        <p:pic>
          <p:nvPicPr>
            <p:cNvPr id="1743" name="object 17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42325" y="1980743"/>
              <a:ext cx="24295" cy="7200"/>
            </a:xfrm>
            <a:prstGeom prst="rect">
              <a:avLst/>
            </a:prstGeom>
          </p:spPr>
        </p:pic>
        <p:pic>
          <p:nvPicPr>
            <p:cNvPr id="1744" name="object 17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83231" y="2010728"/>
              <a:ext cx="22542" cy="7112"/>
            </a:xfrm>
            <a:prstGeom prst="rect">
              <a:avLst/>
            </a:prstGeom>
          </p:spPr>
        </p:pic>
        <p:pic>
          <p:nvPicPr>
            <p:cNvPr id="1745" name="object 17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284490" y="1981542"/>
              <a:ext cx="16713" cy="4470"/>
            </a:xfrm>
            <a:prstGeom prst="rect">
              <a:avLst/>
            </a:prstGeom>
          </p:spPr>
        </p:pic>
        <p:pic>
          <p:nvPicPr>
            <p:cNvPr id="1746" name="object 17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44954" y="2012975"/>
              <a:ext cx="17106" cy="4432"/>
            </a:xfrm>
            <a:prstGeom prst="rect">
              <a:avLst/>
            </a:prstGeom>
          </p:spPr>
        </p:pic>
        <p:pic>
          <p:nvPicPr>
            <p:cNvPr id="1747" name="object 1747"/>
            <p:cNvPicPr/>
            <p:nvPr/>
          </p:nvPicPr>
          <p:blipFill>
            <a:blip r:embed="rId676" cstate="print"/>
            <a:stretch>
              <a:fillRect/>
            </a:stretch>
          </p:blipFill>
          <p:spPr>
            <a:xfrm>
              <a:off x="12331967" y="1928139"/>
              <a:ext cx="248589" cy="80696"/>
            </a:xfrm>
            <a:prstGeom prst="rect">
              <a:avLst/>
            </a:prstGeom>
          </p:spPr>
        </p:pic>
        <p:pic>
          <p:nvPicPr>
            <p:cNvPr id="1748" name="object 1748"/>
            <p:cNvPicPr/>
            <p:nvPr/>
          </p:nvPicPr>
          <p:blipFill>
            <a:blip r:embed="rId677" cstate="print"/>
            <a:stretch>
              <a:fillRect/>
            </a:stretch>
          </p:blipFill>
          <p:spPr>
            <a:xfrm>
              <a:off x="11902058" y="1927936"/>
              <a:ext cx="126161" cy="41376"/>
            </a:xfrm>
            <a:prstGeom prst="rect">
              <a:avLst/>
            </a:prstGeom>
          </p:spPr>
        </p:pic>
        <p:pic>
          <p:nvPicPr>
            <p:cNvPr id="1749" name="object 1749"/>
            <p:cNvPicPr/>
            <p:nvPr/>
          </p:nvPicPr>
          <p:blipFill>
            <a:blip r:embed="rId678" cstate="print"/>
            <a:stretch>
              <a:fillRect/>
            </a:stretch>
          </p:blipFill>
          <p:spPr>
            <a:xfrm>
              <a:off x="10202241" y="1939315"/>
              <a:ext cx="111899" cy="36118"/>
            </a:xfrm>
            <a:prstGeom prst="rect">
              <a:avLst/>
            </a:prstGeom>
          </p:spPr>
        </p:pic>
        <p:pic>
          <p:nvPicPr>
            <p:cNvPr id="1750" name="object 1750"/>
            <p:cNvPicPr/>
            <p:nvPr/>
          </p:nvPicPr>
          <p:blipFill>
            <a:blip r:embed="rId679" cstate="print"/>
            <a:stretch>
              <a:fillRect/>
            </a:stretch>
          </p:blipFill>
          <p:spPr>
            <a:xfrm>
              <a:off x="10064597" y="1941169"/>
              <a:ext cx="105524" cy="33947"/>
            </a:xfrm>
            <a:prstGeom prst="rect">
              <a:avLst/>
            </a:prstGeom>
          </p:spPr>
        </p:pic>
        <p:pic>
          <p:nvPicPr>
            <p:cNvPr id="1751" name="object 1751"/>
            <p:cNvPicPr/>
            <p:nvPr/>
          </p:nvPicPr>
          <p:blipFill>
            <a:blip r:embed="rId680" cstate="print"/>
            <a:stretch>
              <a:fillRect/>
            </a:stretch>
          </p:blipFill>
          <p:spPr>
            <a:xfrm>
              <a:off x="12625070" y="1928634"/>
              <a:ext cx="98297" cy="32029"/>
            </a:xfrm>
            <a:prstGeom prst="rect">
              <a:avLst/>
            </a:prstGeom>
          </p:spPr>
        </p:pic>
        <p:pic>
          <p:nvPicPr>
            <p:cNvPr id="1752" name="object 1752"/>
            <p:cNvPicPr/>
            <p:nvPr/>
          </p:nvPicPr>
          <p:blipFill>
            <a:blip r:embed="rId681" cstate="print"/>
            <a:stretch>
              <a:fillRect/>
            </a:stretch>
          </p:blipFill>
          <p:spPr>
            <a:xfrm>
              <a:off x="9927209" y="1942515"/>
              <a:ext cx="98945" cy="32613"/>
            </a:xfrm>
            <a:prstGeom prst="rect">
              <a:avLst/>
            </a:prstGeom>
          </p:spPr>
        </p:pic>
        <p:pic>
          <p:nvPicPr>
            <p:cNvPr id="1753" name="object 1753"/>
            <p:cNvPicPr/>
            <p:nvPr/>
          </p:nvPicPr>
          <p:blipFill>
            <a:blip r:embed="rId682" cstate="print"/>
            <a:stretch>
              <a:fillRect/>
            </a:stretch>
          </p:blipFill>
          <p:spPr>
            <a:xfrm>
              <a:off x="12766039" y="1929422"/>
              <a:ext cx="94475" cy="29273"/>
            </a:xfrm>
            <a:prstGeom prst="rect">
              <a:avLst/>
            </a:prstGeom>
          </p:spPr>
        </p:pic>
        <p:pic>
          <p:nvPicPr>
            <p:cNvPr id="1754" name="object 1754"/>
            <p:cNvPicPr/>
            <p:nvPr/>
          </p:nvPicPr>
          <p:blipFill>
            <a:blip r:embed="rId683" cstate="print"/>
            <a:stretch>
              <a:fillRect/>
            </a:stretch>
          </p:blipFill>
          <p:spPr>
            <a:xfrm>
              <a:off x="11615204" y="1873516"/>
              <a:ext cx="270369" cy="99313"/>
            </a:xfrm>
            <a:prstGeom prst="rect">
              <a:avLst/>
            </a:prstGeom>
          </p:spPr>
        </p:pic>
        <p:pic>
          <p:nvPicPr>
            <p:cNvPr id="1755" name="object 1755"/>
            <p:cNvPicPr/>
            <p:nvPr/>
          </p:nvPicPr>
          <p:blipFill>
            <a:blip r:embed="rId684" cstate="print"/>
            <a:stretch>
              <a:fillRect/>
            </a:stretch>
          </p:blipFill>
          <p:spPr>
            <a:xfrm>
              <a:off x="9786201" y="1944306"/>
              <a:ext cx="93091" cy="30505"/>
            </a:xfrm>
            <a:prstGeom prst="rect">
              <a:avLst/>
            </a:prstGeom>
          </p:spPr>
        </p:pic>
        <p:pic>
          <p:nvPicPr>
            <p:cNvPr id="1756" name="object 1756"/>
            <p:cNvPicPr/>
            <p:nvPr/>
          </p:nvPicPr>
          <p:blipFill>
            <a:blip r:embed="rId685" cstate="print"/>
            <a:stretch>
              <a:fillRect/>
            </a:stretch>
          </p:blipFill>
          <p:spPr>
            <a:xfrm>
              <a:off x="12915378" y="1929231"/>
              <a:ext cx="85851" cy="27812"/>
            </a:xfrm>
            <a:prstGeom prst="rect">
              <a:avLst/>
            </a:prstGeom>
          </p:spPr>
        </p:pic>
        <p:pic>
          <p:nvPicPr>
            <p:cNvPr id="1757" name="object 1757"/>
            <p:cNvPicPr/>
            <p:nvPr/>
          </p:nvPicPr>
          <p:blipFill>
            <a:blip r:embed="rId686" cstate="print"/>
            <a:stretch>
              <a:fillRect/>
            </a:stretch>
          </p:blipFill>
          <p:spPr>
            <a:xfrm>
              <a:off x="9643440" y="1946833"/>
              <a:ext cx="93103" cy="27381"/>
            </a:xfrm>
            <a:prstGeom prst="rect">
              <a:avLst/>
            </a:prstGeom>
          </p:spPr>
        </p:pic>
        <p:pic>
          <p:nvPicPr>
            <p:cNvPr id="1758" name="object 1758"/>
            <p:cNvPicPr/>
            <p:nvPr/>
          </p:nvPicPr>
          <p:blipFill>
            <a:blip r:embed="rId687" cstate="print"/>
            <a:stretch>
              <a:fillRect/>
            </a:stretch>
          </p:blipFill>
          <p:spPr>
            <a:xfrm>
              <a:off x="13057949" y="1929561"/>
              <a:ext cx="81368" cy="26085"/>
            </a:xfrm>
            <a:prstGeom prst="rect">
              <a:avLst/>
            </a:prstGeom>
          </p:spPr>
        </p:pic>
        <p:pic>
          <p:nvPicPr>
            <p:cNvPr id="1759" name="object 1759"/>
            <p:cNvPicPr/>
            <p:nvPr/>
          </p:nvPicPr>
          <p:blipFill>
            <a:blip r:embed="rId688" cstate="print"/>
            <a:stretch>
              <a:fillRect/>
            </a:stretch>
          </p:blipFill>
          <p:spPr>
            <a:xfrm>
              <a:off x="9506305" y="1948396"/>
              <a:ext cx="84099" cy="25806"/>
            </a:xfrm>
            <a:prstGeom prst="rect">
              <a:avLst/>
            </a:prstGeom>
          </p:spPr>
        </p:pic>
        <p:pic>
          <p:nvPicPr>
            <p:cNvPr id="1760" name="object 176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200456" y="1930120"/>
              <a:ext cx="75971" cy="23533"/>
            </a:xfrm>
            <a:prstGeom prst="rect">
              <a:avLst/>
            </a:prstGeom>
          </p:spPr>
        </p:pic>
        <p:pic>
          <p:nvPicPr>
            <p:cNvPr id="1761" name="object 1761"/>
            <p:cNvPicPr/>
            <p:nvPr/>
          </p:nvPicPr>
          <p:blipFill>
            <a:blip r:embed="rId689" cstate="print"/>
            <a:stretch>
              <a:fillRect/>
            </a:stretch>
          </p:blipFill>
          <p:spPr>
            <a:xfrm>
              <a:off x="9368447" y="1950415"/>
              <a:ext cx="75958" cy="23291"/>
            </a:xfrm>
            <a:prstGeom prst="rect">
              <a:avLst/>
            </a:prstGeom>
          </p:spPr>
        </p:pic>
        <p:pic>
          <p:nvPicPr>
            <p:cNvPr id="1762" name="object 17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348842" y="1930730"/>
              <a:ext cx="66370" cy="21005"/>
            </a:xfrm>
            <a:prstGeom prst="rect">
              <a:avLst/>
            </a:prstGeom>
          </p:spPr>
        </p:pic>
        <p:pic>
          <p:nvPicPr>
            <p:cNvPr id="1763" name="object 1763"/>
            <p:cNvPicPr/>
            <p:nvPr/>
          </p:nvPicPr>
          <p:blipFill>
            <a:blip r:embed="rId690" cstate="print"/>
            <a:stretch>
              <a:fillRect/>
            </a:stretch>
          </p:blipFill>
          <p:spPr>
            <a:xfrm>
              <a:off x="10761877" y="1877199"/>
              <a:ext cx="266015" cy="99238"/>
            </a:xfrm>
            <a:prstGeom prst="rect">
              <a:avLst/>
            </a:prstGeom>
          </p:spPr>
        </p:pic>
        <p:pic>
          <p:nvPicPr>
            <p:cNvPr id="1764" name="object 17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224632" y="1953488"/>
              <a:ext cx="73621" cy="19875"/>
            </a:xfrm>
            <a:prstGeom prst="rect">
              <a:avLst/>
            </a:prstGeom>
          </p:spPr>
        </p:pic>
        <p:pic>
          <p:nvPicPr>
            <p:cNvPr id="1765" name="object 176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490461" y="1930120"/>
              <a:ext cx="63614" cy="19913"/>
            </a:xfrm>
            <a:prstGeom prst="rect">
              <a:avLst/>
            </a:prstGeom>
          </p:spPr>
        </p:pic>
        <p:pic>
          <p:nvPicPr>
            <p:cNvPr id="1766" name="object 17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092997" y="1954110"/>
              <a:ext cx="59766" cy="18923"/>
            </a:xfrm>
            <a:prstGeom prst="rect">
              <a:avLst/>
            </a:prstGeom>
          </p:spPr>
        </p:pic>
        <p:pic>
          <p:nvPicPr>
            <p:cNvPr id="1767" name="object 1767"/>
            <p:cNvPicPr/>
            <p:nvPr/>
          </p:nvPicPr>
          <p:blipFill>
            <a:blip r:embed="rId691" cstate="print"/>
            <a:stretch>
              <a:fillRect/>
            </a:stretch>
          </p:blipFill>
          <p:spPr>
            <a:xfrm>
              <a:off x="10627524" y="1879054"/>
              <a:ext cx="251866" cy="97306"/>
            </a:xfrm>
            <a:prstGeom prst="rect">
              <a:avLst/>
            </a:prstGeom>
          </p:spPr>
        </p:pic>
        <p:pic>
          <p:nvPicPr>
            <p:cNvPr id="1768" name="object 1768"/>
            <p:cNvPicPr/>
            <p:nvPr/>
          </p:nvPicPr>
          <p:blipFill>
            <a:blip r:embed="rId692" cstate="print"/>
            <a:stretch>
              <a:fillRect/>
            </a:stretch>
          </p:blipFill>
          <p:spPr>
            <a:xfrm>
              <a:off x="13638033" y="1931454"/>
              <a:ext cx="56349" cy="16624"/>
            </a:xfrm>
            <a:prstGeom prst="rect">
              <a:avLst/>
            </a:prstGeom>
          </p:spPr>
        </p:pic>
        <p:pic>
          <p:nvPicPr>
            <p:cNvPr id="1769" name="object 176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953931" y="1956218"/>
              <a:ext cx="54216" cy="16421"/>
            </a:xfrm>
            <a:prstGeom prst="rect">
              <a:avLst/>
            </a:prstGeom>
          </p:spPr>
        </p:pic>
        <p:pic>
          <p:nvPicPr>
            <p:cNvPr id="1770" name="object 17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782850" y="1932381"/>
              <a:ext cx="47104" cy="13792"/>
            </a:xfrm>
            <a:prstGeom prst="rect">
              <a:avLst/>
            </a:prstGeom>
          </p:spPr>
        </p:pic>
        <p:pic>
          <p:nvPicPr>
            <p:cNvPr id="1771" name="object 177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11578" y="1958644"/>
              <a:ext cx="47751" cy="13588"/>
            </a:xfrm>
            <a:prstGeom prst="rect">
              <a:avLst/>
            </a:prstGeom>
          </p:spPr>
        </p:pic>
        <p:pic>
          <p:nvPicPr>
            <p:cNvPr id="1772" name="object 17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928154" y="1932190"/>
              <a:ext cx="43129" cy="12306"/>
            </a:xfrm>
            <a:prstGeom prst="rect">
              <a:avLst/>
            </a:prstGeom>
          </p:spPr>
        </p:pic>
        <p:pic>
          <p:nvPicPr>
            <p:cNvPr id="1773" name="object 17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074356" y="1932774"/>
              <a:ext cx="32702" cy="9359"/>
            </a:xfrm>
            <a:prstGeom prst="rect">
              <a:avLst/>
            </a:prstGeom>
          </p:spPr>
        </p:pic>
        <p:pic>
          <p:nvPicPr>
            <p:cNvPr id="1774" name="object 17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35402" y="1961998"/>
              <a:ext cx="32354" cy="9245"/>
            </a:xfrm>
            <a:prstGeom prst="rect">
              <a:avLst/>
            </a:prstGeom>
          </p:spPr>
        </p:pic>
        <p:pic>
          <p:nvPicPr>
            <p:cNvPr id="1775" name="object 177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218894" y="1932813"/>
              <a:ext cx="25196" cy="7645"/>
            </a:xfrm>
            <a:prstGeom prst="rect">
              <a:avLst/>
            </a:prstGeom>
          </p:spPr>
        </p:pic>
        <p:pic>
          <p:nvPicPr>
            <p:cNvPr id="1776" name="object 17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99526" y="1963534"/>
              <a:ext cx="23418" cy="7505"/>
            </a:xfrm>
            <a:prstGeom prst="rect">
              <a:avLst/>
            </a:prstGeom>
          </p:spPr>
        </p:pic>
        <p:pic>
          <p:nvPicPr>
            <p:cNvPr id="1777" name="object 177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365046" y="1933701"/>
              <a:ext cx="17373" cy="4737"/>
            </a:xfrm>
            <a:prstGeom prst="rect">
              <a:avLst/>
            </a:prstGeom>
          </p:spPr>
        </p:pic>
        <p:pic>
          <p:nvPicPr>
            <p:cNvPr id="1778" name="object 177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57391" y="1965883"/>
              <a:ext cx="17763" cy="4673"/>
            </a:xfrm>
            <a:prstGeom prst="rect">
              <a:avLst/>
            </a:prstGeom>
          </p:spPr>
        </p:pic>
        <p:pic>
          <p:nvPicPr>
            <p:cNvPr id="1779" name="object 1779"/>
            <p:cNvPicPr/>
            <p:nvPr/>
          </p:nvPicPr>
          <p:blipFill>
            <a:blip r:embed="rId693" cstate="print"/>
            <a:stretch>
              <a:fillRect/>
            </a:stretch>
          </p:blipFill>
          <p:spPr>
            <a:xfrm>
              <a:off x="10603470" y="1880971"/>
              <a:ext cx="125349" cy="45313"/>
            </a:xfrm>
            <a:prstGeom prst="rect">
              <a:avLst/>
            </a:prstGeom>
          </p:spPr>
        </p:pic>
        <p:pic>
          <p:nvPicPr>
            <p:cNvPr id="1780" name="object 1780"/>
            <p:cNvPicPr/>
            <p:nvPr/>
          </p:nvPicPr>
          <p:blipFill>
            <a:blip r:embed="rId694" cstate="print"/>
            <a:stretch>
              <a:fillRect/>
            </a:stretch>
          </p:blipFill>
          <p:spPr>
            <a:xfrm>
              <a:off x="10243540" y="1771675"/>
              <a:ext cx="383209" cy="295045"/>
            </a:xfrm>
            <a:prstGeom prst="rect">
              <a:avLst/>
            </a:prstGeom>
          </p:spPr>
        </p:pic>
        <p:pic>
          <p:nvPicPr>
            <p:cNvPr id="1781" name="object 1781"/>
            <p:cNvPicPr/>
            <p:nvPr/>
          </p:nvPicPr>
          <p:blipFill>
            <a:blip r:embed="rId695" cstate="print"/>
            <a:stretch>
              <a:fillRect/>
            </a:stretch>
          </p:blipFill>
          <p:spPr>
            <a:xfrm>
              <a:off x="11916118" y="1819567"/>
              <a:ext cx="273036" cy="147980"/>
            </a:xfrm>
            <a:prstGeom prst="rect">
              <a:avLst/>
            </a:prstGeom>
          </p:spPr>
        </p:pic>
        <p:pic>
          <p:nvPicPr>
            <p:cNvPr id="1782" name="object 1782"/>
            <p:cNvPicPr/>
            <p:nvPr/>
          </p:nvPicPr>
          <p:blipFill>
            <a:blip r:embed="rId696" cstate="print"/>
            <a:stretch>
              <a:fillRect/>
            </a:stretch>
          </p:blipFill>
          <p:spPr>
            <a:xfrm>
              <a:off x="12358787" y="1876247"/>
              <a:ext cx="117081" cy="37401"/>
            </a:xfrm>
            <a:prstGeom prst="rect">
              <a:avLst/>
            </a:prstGeom>
          </p:spPr>
        </p:pic>
        <p:pic>
          <p:nvPicPr>
            <p:cNvPr id="1783" name="object 1783"/>
            <p:cNvPicPr/>
            <p:nvPr/>
          </p:nvPicPr>
          <p:blipFill>
            <a:blip r:embed="rId697" cstate="print"/>
            <a:stretch>
              <a:fillRect/>
            </a:stretch>
          </p:blipFill>
          <p:spPr>
            <a:xfrm>
              <a:off x="10165449" y="1887003"/>
              <a:ext cx="115430" cy="38315"/>
            </a:xfrm>
            <a:prstGeom prst="rect">
              <a:avLst/>
            </a:prstGeom>
          </p:spPr>
        </p:pic>
        <p:pic>
          <p:nvPicPr>
            <p:cNvPr id="1784" name="object 1784"/>
            <p:cNvPicPr/>
            <p:nvPr/>
          </p:nvPicPr>
          <p:blipFill>
            <a:blip r:embed="rId698" cstate="print"/>
            <a:stretch>
              <a:fillRect/>
            </a:stretch>
          </p:blipFill>
          <p:spPr>
            <a:xfrm>
              <a:off x="12511926" y="1875535"/>
              <a:ext cx="103073" cy="36398"/>
            </a:xfrm>
            <a:prstGeom prst="rect">
              <a:avLst/>
            </a:prstGeom>
          </p:spPr>
        </p:pic>
        <p:pic>
          <p:nvPicPr>
            <p:cNvPr id="1785" name="object 1785"/>
            <p:cNvPicPr/>
            <p:nvPr/>
          </p:nvPicPr>
          <p:blipFill>
            <a:blip r:embed="rId699" cstate="print"/>
            <a:stretch>
              <a:fillRect/>
            </a:stretch>
          </p:blipFill>
          <p:spPr>
            <a:xfrm>
              <a:off x="10023703" y="1888959"/>
              <a:ext cx="108838" cy="36004"/>
            </a:xfrm>
            <a:prstGeom prst="rect">
              <a:avLst/>
            </a:prstGeom>
          </p:spPr>
        </p:pic>
        <p:pic>
          <p:nvPicPr>
            <p:cNvPr id="1786" name="object 1786"/>
            <p:cNvPicPr/>
            <p:nvPr/>
          </p:nvPicPr>
          <p:blipFill>
            <a:blip r:embed="rId700" cstate="print"/>
            <a:stretch>
              <a:fillRect/>
            </a:stretch>
          </p:blipFill>
          <p:spPr>
            <a:xfrm>
              <a:off x="12660603" y="1876095"/>
              <a:ext cx="101485" cy="34035"/>
            </a:xfrm>
            <a:prstGeom prst="rect">
              <a:avLst/>
            </a:prstGeom>
          </p:spPr>
        </p:pic>
        <p:pic>
          <p:nvPicPr>
            <p:cNvPr id="1787" name="object 1787"/>
            <p:cNvPicPr/>
            <p:nvPr/>
          </p:nvPicPr>
          <p:blipFill>
            <a:blip r:embed="rId701" cstate="print"/>
            <a:stretch>
              <a:fillRect/>
            </a:stretch>
          </p:blipFill>
          <p:spPr>
            <a:xfrm>
              <a:off x="9882175" y="1890356"/>
              <a:ext cx="102158" cy="34607"/>
            </a:xfrm>
            <a:prstGeom prst="rect">
              <a:avLst/>
            </a:prstGeom>
          </p:spPr>
        </p:pic>
        <p:pic>
          <p:nvPicPr>
            <p:cNvPr id="1788" name="object 1788"/>
            <p:cNvPicPr/>
            <p:nvPr/>
          </p:nvPicPr>
          <p:blipFill>
            <a:blip r:embed="rId702" cstate="print"/>
            <a:stretch>
              <a:fillRect/>
            </a:stretch>
          </p:blipFill>
          <p:spPr>
            <a:xfrm>
              <a:off x="12805790" y="1876970"/>
              <a:ext cx="97497" cy="31064"/>
            </a:xfrm>
            <a:prstGeom prst="rect">
              <a:avLst/>
            </a:prstGeom>
          </p:spPr>
        </p:pic>
        <p:pic>
          <p:nvPicPr>
            <p:cNvPr id="1789" name="object 1789"/>
            <p:cNvPicPr/>
            <p:nvPr/>
          </p:nvPicPr>
          <p:blipFill>
            <a:blip r:embed="rId703" cstate="print"/>
            <a:stretch>
              <a:fillRect/>
            </a:stretch>
          </p:blipFill>
          <p:spPr>
            <a:xfrm>
              <a:off x="8675331" y="1907235"/>
              <a:ext cx="107264" cy="64820"/>
            </a:xfrm>
            <a:prstGeom prst="rect">
              <a:avLst/>
            </a:prstGeom>
          </p:spPr>
        </p:pic>
        <p:pic>
          <p:nvPicPr>
            <p:cNvPr id="1790" name="object 1790"/>
            <p:cNvPicPr/>
            <p:nvPr/>
          </p:nvPicPr>
          <p:blipFill>
            <a:blip r:embed="rId704" cstate="print"/>
            <a:stretch>
              <a:fillRect/>
            </a:stretch>
          </p:blipFill>
          <p:spPr>
            <a:xfrm>
              <a:off x="9736899" y="1892210"/>
              <a:ext cx="96265" cy="32334"/>
            </a:xfrm>
            <a:prstGeom prst="rect">
              <a:avLst/>
            </a:prstGeom>
          </p:spPr>
        </p:pic>
        <p:pic>
          <p:nvPicPr>
            <p:cNvPr id="1791" name="object 1791"/>
            <p:cNvPicPr/>
            <p:nvPr/>
          </p:nvPicPr>
          <p:blipFill>
            <a:blip r:embed="rId705" cstate="print"/>
            <a:stretch>
              <a:fillRect/>
            </a:stretch>
          </p:blipFill>
          <p:spPr>
            <a:xfrm>
              <a:off x="12959499" y="1876818"/>
              <a:ext cx="88747" cy="29502"/>
            </a:xfrm>
            <a:prstGeom prst="rect">
              <a:avLst/>
            </a:prstGeom>
          </p:spPr>
        </p:pic>
        <p:pic>
          <p:nvPicPr>
            <p:cNvPr id="1792" name="object 1792"/>
            <p:cNvPicPr/>
            <p:nvPr/>
          </p:nvPicPr>
          <p:blipFill>
            <a:blip r:embed="rId706" cstate="print"/>
            <a:stretch>
              <a:fillRect/>
            </a:stretch>
          </p:blipFill>
          <p:spPr>
            <a:xfrm>
              <a:off x="9589884" y="1894852"/>
              <a:ext cx="96215" cy="29095"/>
            </a:xfrm>
            <a:prstGeom prst="rect">
              <a:avLst/>
            </a:prstGeom>
          </p:spPr>
        </p:pic>
        <p:pic>
          <p:nvPicPr>
            <p:cNvPr id="1793" name="object 1793"/>
            <p:cNvPicPr/>
            <p:nvPr/>
          </p:nvPicPr>
          <p:blipFill>
            <a:blip r:embed="rId707" cstate="print"/>
            <a:stretch>
              <a:fillRect/>
            </a:stretch>
          </p:blipFill>
          <p:spPr>
            <a:xfrm>
              <a:off x="13106297" y="1877199"/>
              <a:ext cx="84137" cy="27647"/>
            </a:xfrm>
            <a:prstGeom prst="rect">
              <a:avLst/>
            </a:prstGeom>
          </p:spPr>
        </p:pic>
        <p:pic>
          <p:nvPicPr>
            <p:cNvPr id="1794" name="object 1794"/>
            <p:cNvPicPr/>
            <p:nvPr/>
          </p:nvPicPr>
          <p:blipFill>
            <a:blip r:embed="rId708" cstate="print"/>
            <a:stretch>
              <a:fillRect/>
            </a:stretch>
          </p:blipFill>
          <p:spPr>
            <a:xfrm>
              <a:off x="9448621" y="1896516"/>
              <a:ext cx="86995" cy="27368"/>
            </a:xfrm>
            <a:prstGeom prst="rect">
              <a:avLst/>
            </a:prstGeom>
          </p:spPr>
        </p:pic>
        <p:pic>
          <p:nvPicPr>
            <p:cNvPr id="1795" name="object 179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253169" y="1877834"/>
              <a:ext cx="78542" cy="24955"/>
            </a:xfrm>
            <a:prstGeom prst="rect">
              <a:avLst/>
            </a:prstGeom>
          </p:spPr>
        </p:pic>
        <p:pic>
          <p:nvPicPr>
            <p:cNvPr id="1796" name="object 1796"/>
            <p:cNvPicPr/>
            <p:nvPr/>
          </p:nvPicPr>
          <p:blipFill>
            <a:blip r:embed="rId709" cstate="print"/>
            <a:stretch>
              <a:fillRect/>
            </a:stretch>
          </p:blipFill>
          <p:spPr>
            <a:xfrm>
              <a:off x="9306687" y="1898662"/>
              <a:ext cx="78536" cy="24688"/>
            </a:xfrm>
            <a:prstGeom prst="rect">
              <a:avLst/>
            </a:prstGeom>
          </p:spPr>
        </p:pic>
        <p:pic>
          <p:nvPicPr>
            <p:cNvPr id="1797" name="object 1797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3405879" y="1878495"/>
              <a:ext cx="68541" cy="22237"/>
            </a:xfrm>
            <a:prstGeom prst="rect">
              <a:avLst/>
            </a:prstGeom>
          </p:spPr>
        </p:pic>
        <p:pic>
          <p:nvPicPr>
            <p:cNvPr id="1798" name="object 1798"/>
            <p:cNvPicPr/>
            <p:nvPr/>
          </p:nvPicPr>
          <p:blipFill>
            <a:blip r:embed="rId710" cstate="print"/>
            <a:stretch>
              <a:fillRect/>
            </a:stretch>
          </p:blipFill>
          <p:spPr>
            <a:xfrm>
              <a:off x="9158516" y="1901875"/>
              <a:ext cx="76187" cy="21056"/>
            </a:xfrm>
            <a:prstGeom prst="rect">
              <a:avLst/>
            </a:prstGeom>
          </p:spPr>
        </p:pic>
        <p:pic>
          <p:nvPicPr>
            <p:cNvPr id="1799" name="object 179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551636" y="1877872"/>
              <a:ext cx="65913" cy="21145"/>
            </a:xfrm>
            <a:prstGeom prst="rect">
              <a:avLst/>
            </a:prstGeom>
          </p:spPr>
        </p:pic>
        <p:pic>
          <p:nvPicPr>
            <p:cNvPr id="1800" name="object 180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022981" y="1902510"/>
              <a:ext cx="61887" cy="20040"/>
            </a:xfrm>
            <a:prstGeom prst="rect">
              <a:avLst/>
            </a:prstGeom>
          </p:spPr>
        </p:pic>
        <p:pic>
          <p:nvPicPr>
            <p:cNvPr id="1801" name="object 180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703706" y="1879244"/>
              <a:ext cx="58394" cy="17703"/>
            </a:xfrm>
            <a:prstGeom prst="rect">
              <a:avLst/>
            </a:prstGeom>
          </p:spPr>
        </p:pic>
        <p:pic>
          <p:nvPicPr>
            <p:cNvPr id="1802" name="object 180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879751" y="1904631"/>
              <a:ext cx="56057" cy="17487"/>
            </a:xfrm>
            <a:prstGeom prst="rect">
              <a:avLst/>
            </a:prstGeom>
          </p:spPr>
        </p:pic>
        <p:pic>
          <p:nvPicPr>
            <p:cNvPr id="1803" name="object 180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852894" y="1880323"/>
              <a:ext cx="48679" cy="14617"/>
            </a:xfrm>
            <a:prstGeom prst="rect">
              <a:avLst/>
            </a:prstGeom>
          </p:spPr>
        </p:pic>
        <p:pic>
          <p:nvPicPr>
            <p:cNvPr id="1804" name="object 180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002436" y="1880107"/>
              <a:ext cx="44792" cy="13055"/>
            </a:xfrm>
            <a:prstGeom prst="rect">
              <a:avLst/>
            </a:prstGeom>
          </p:spPr>
        </p:pic>
        <p:pic>
          <p:nvPicPr>
            <p:cNvPr id="1805" name="object 180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448805" y="1910753"/>
              <a:ext cx="33518" cy="9804"/>
            </a:xfrm>
            <a:prstGeom prst="rect">
              <a:avLst/>
            </a:prstGeom>
          </p:spPr>
        </p:pic>
        <p:pic>
          <p:nvPicPr>
            <p:cNvPr id="1806" name="object 180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302021" y="1880870"/>
              <a:ext cx="26028" cy="8064"/>
            </a:xfrm>
            <a:prstGeom prst="rect">
              <a:avLst/>
            </a:prstGeom>
          </p:spPr>
        </p:pic>
        <p:pic>
          <p:nvPicPr>
            <p:cNvPr id="1807" name="object 180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08758" y="1912353"/>
              <a:ext cx="24320" cy="7924"/>
            </a:xfrm>
            <a:prstGeom prst="rect">
              <a:avLst/>
            </a:prstGeom>
          </p:spPr>
        </p:pic>
        <p:pic>
          <p:nvPicPr>
            <p:cNvPr id="1808" name="object 180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452434" y="1881834"/>
              <a:ext cx="18046" cy="4965"/>
            </a:xfrm>
            <a:prstGeom prst="rect">
              <a:avLst/>
            </a:prstGeom>
          </p:spPr>
        </p:pic>
        <p:pic>
          <p:nvPicPr>
            <p:cNvPr id="1809" name="object 180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62442" y="1914829"/>
              <a:ext cx="18453" cy="4876"/>
            </a:xfrm>
            <a:prstGeom prst="rect">
              <a:avLst/>
            </a:prstGeom>
          </p:spPr>
        </p:pic>
        <p:pic>
          <p:nvPicPr>
            <p:cNvPr id="1810" name="object 1810"/>
            <p:cNvPicPr/>
            <p:nvPr/>
          </p:nvPicPr>
          <p:blipFill>
            <a:blip r:embed="rId711" cstate="print"/>
            <a:stretch>
              <a:fillRect/>
            </a:stretch>
          </p:blipFill>
          <p:spPr>
            <a:xfrm>
              <a:off x="11778678" y="1819694"/>
              <a:ext cx="132714" cy="49199"/>
            </a:xfrm>
            <a:prstGeom prst="rect">
              <a:avLst/>
            </a:prstGeom>
          </p:spPr>
        </p:pic>
        <p:pic>
          <p:nvPicPr>
            <p:cNvPr id="1811" name="object 1811"/>
            <p:cNvPicPr/>
            <p:nvPr/>
          </p:nvPicPr>
          <p:blipFill>
            <a:blip r:embed="rId712" cstate="print"/>
            <a:stretch>
              <a:fillRect/>
            </a:stretch>
          </p:blipFill>
          <p:spPr>
            <a:xfrm>
              <a:off x="10722051" y="1823097"/>
              <a:ext cx="291819" cy="51562"/>
            </a:xfrm>
            <a:prstGeom prst="rect">
              <a:avLst/>
            </a:prstGeom>
          </p:spPr>
        </p:pic>
        <p:pic>
          <p:nvPicPr>
            <p:cNvPr id="1812" name="object 1812"/>
            <p:cNvPicPr/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2389066" y="1821751"/>
              <a:ext cx="120459" cy="39560"/>
            </a:xfrm>
            <a:prstGeom prst="rect">
              <a:avLst/>
            </a:prstGeom>
          </p:spPr>
        </p:pic>
        <p:pic>
          <p:nvPicPr>
            <p:cNvPr id="1813" name="object 1813"/>
            <p:cNvPicPr/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10124376" y="1833689"/>
              <a:ext cx="122034" cy="39395"/>
            </a:xfrm>
            <a:prstGeom prst="rect">
              <a:avLst/>
            </a:prstGeom>
          </p:spPr>
        </p:pic>
        <p:pic>
          <p:nvPicPr>
            <p:cNvPr id="1814" name="object 1814"/>
            <p:cNvPicPr/>
            <p:nvPr/>
          </p:nvPicPr>
          <p:blipFill>
            <a:blip r:embed="rId715" cstate="print"/>
            <a:stretch>
              <a:fillRect/>
            </a:stretch>
          </p:blipFill>
          <p:spPr>
            <a:xfrm>
              <a:off x="12543167" y="1821116"/>
              <a:ext cx="106413" cy="38315"/>
            </a:xfrm>
            <a:prstGeom prst="rect">
              <a:avLst/>
            </a:prstGeom>
          </p:spPr>
        </p:pic>
        <p:pic>
          <p:nvPicPr>
            <p:cNvPr id="1815" name="object 1815"/>
            <p:cNvPicPr/>
            <p:nvPr/>
          </p:nvPicPr>
          <p:blipFill>
            <a:blip r:embed="rId716" cstate="print"/>
            <a:stretch>
              <a:fillRect/>
            </a:stretch>
          </p:blipFill>
          <p:spPr>
            <a:xfrm>
              <a:off x="12213271" y="1763052"/>
              <a:ext cx="168668" cy="152463"/>
            </a:xfrm>
            <a:prstGeom prst="rect">
              <a:avLst/>
            </a:prstGeom>
          </p:spPr>
        </p:pic>
        <p:pic>
          <p:nvPicPr>
            <p:cNvPr id="1816" name="object 1816"/>
            <p:cNvPicPr/>
            <p:nvPr/>
          </p:nvPicPr>
          <p:blipFill>
            <a:blip r:embed="rId717" cstate="print"/>
            <a:stretch>
              <a:fillRect/>
            </a:stretch>
          </p:blipFill>
          <p:spPr>
            <a:xfrm>
              <a:off x="9984727" y="1834553"/>
              <a:ext cx="108229" cy="38353"/>
            </a:xfrm>
            <a:prstGeom prst="rect">
              <a:avLst/>
            </a:prstGeom>
          </p:spPr>
        </p:pic>
        <p:pic>
          <p:nvPicPr>
            <p:cNvPr id="1817" name="object 1817"/>
            <p:cNvPicPr/>
            <p:nvPr/>
          </p:nvPicPr>
          <p:blipFill>
            <a:blip r:embed="rId718" cstate="print"/>
            <a:stretch>
              <a:fillRect/>
            </a:stretch>
          </p:blipFill>
          <p:spPr>
            <a:xfrm>
              <a:off x="12697459" y="1822031"/>
              <a:ext cx="104571" cy="35407"/>
            </a:xfrm>
            <a:prstGeom prst="rect">
              <a:avLst/>
            </a:prstGeom>
          </p:spPr>
        </p:pic>
        <p:pic>
          <p:nvPicPr>
            <p:cNvPr id="1818" name="object 1818"/>
            <p:cNvPicPr/>
            <p:nvPr/>
          </p:nvPicPr>
          <p:blipFill>
            <a:blip r:embed="rId719" cstate="print"/>
            <a:stretch>
              <a:fillRect/>
            </a:stretch>
          </p:blipFill>
          <p:spPr>
            <a:xfrm>
              <a:off x="11324540" y="1761743"/>
              <a:ext cx="574598" cy="159092"/>
            </a:xfrm>
            <a:prstGeom prst="rect">
              <a:avLst/>
            </a:prstGeom>
          </p:spPr>
        </p:pic>
        <p:pic>
          <p:nvPicPr>
            <p:cNvPr id="1819" name="object 1819"/>
            <p:cNvPicPr/>
            <p:nvPr/>
          </p:nvPicPr>
          <p:blipFill>
            <a:blip r:embed="rId720" cstate="print"/>
            <a:stretch>
              <a:fillRect/>
            </a:stretch>
          </p:blipFill>
          <p:spPr>
            <a:xfrm>
              <a:off x="9835413" y="1836724"/>
              <a:ext cx="105778" cy="35864"/>
            </a:xfrm>
            <a:prstGeom prst="rect">
              <a:avLst/>
            </a:prstGeom>
          </p:spPr>
        </p:pic>
        <p:pic>
          <p:nvPicPr>
            <p:cNvPr id="1820" name="object 1820"/>
            <p:cNvPicPr/>
            <p:nvPr/>
          </p:nvPicPr>
          <p:blipFill>
            <a:blip r:embed="rId721" cstate="print"/>
            <a:stretch>
              <a:fillRect/>
            </a:stretch>
          </p:blipFill>
          <p:spPr>
            <a:xfrm>
              <a:off x="12849605" y="1822107"/>
              <a:ext cx="98107" cy="33667"/>
            </a:xfrm>
            <a:prstGeom prst="rect">
              <a:avLst/>
            </a:prstGeom>
          </p:spPr>
        </p:pic>
        <p:pic>
          <p:nvPicPr>
            <p:cNvPr id="1821" name="object 1821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8592845" y="1853958"/>
              <a:ext cx="110198" cy="67501"/>
            </a:xfrm>
            <a:prstGeom prst="rect">
              <a:avLst/>
            </a:prstGeom>
          </p:spPr>
        </p:pic>
        <p:pic>
          <p:nvPicPr>
            <p:cNvPr id="1822" name="object 1822"/>
            <p:cNvPicPr/>
            <p:nvPr/>
          </p:nvPicPr>
          <p:blipFill>
            <a:blip r:embed="rId722" cstate="print"/>
            <a:stretch>
              <a:fillRect/>
            </a:stretch>
          </p:blipFill>
          <p:spPr>
            <a:xfrm>
              <a:off x="9681830" y="1839265"/>
              <a:ext cx="104152" cy="32702"/>
            </a:xfrm>
            <a:prstGeom prst="rect">
              <a:avLst/>
            </a:prstGeom>
          </p:spPr>
        </p:pic>
        <p:pic>
          <p:nvPicPr>
            <p:cNvPr id="1823" name="object 1823"/>
            <p:cNvPicPr/>
            <p:nvPr/>
          </p:nvPicPr>
          <p:blipFill>
            <a:blip r:embed="rId723" cstate="print"/>
            <a:stretch>
              <a:fillRect/>
            </a:stretch>
          </p:blipFill>
          <p:spPr>
            <a:xfrm>
              <a:off x="13005192" y="1822475"/>
              <a:ext cx="91757" cy="31305"/>
            </a:xfrm>
            <a:prstGeom prst="rect">
              <a:avLst/>
            </a:prstGeom>
          </p:spPr>
        </p:pic>
        <p:pic>
          <p:nvPicPr>
            <p:cNvPr id="1824" name="object 1824"/>
            <p:cNvPicPr/>
            <p:nvPr/>
          </p:nvPicPr>
          <p:blipFill>
            <a:blip r:embed="rId724" cstate="print"/>
            <a:stretch>
              <a:fillRect/>
            </a:stretch>
          </p:blipFill>
          <p:spPr>
            <a:xfrm>
              <a:off x="9538398" y="1840788"/>
              <a:ext cx="96393" cy="31318"/>
            </a:xfrm>
            <a:prstGeom prst="rect">
              <a:avLst/>
            </a:prstGeom>
          </p:spPr>
        </p:pic>
        <p:pic>
          <p:nvPicPr>
            <p:cNvPr id="1825" name="object 1825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4079410" y="1826209"/>
              <a:ext cx="107530" cy="64528"/>
            </a:xfrm>
            <a:prstGeom prst="rect">
              <a:avLst/>
            </a:prstGeom>
          </p:spPr>
        </p:pic>
        <p:pic>
          <p:nvPicPr>
            <p:cNvPr id="1826" name="object 1826"/>
            <p:cNvPicPr/>
            <p:nvPr/>
          </p:nvPicPr>
          <p:blipFill>
            <a:blip r:embed="rId725" cstate="print"/>
            <a:stretch>
              <a:fillRect/>
            </a:stretch>
          </p:blipFill>
          <p:spPr>
            <a:xfrm>
              <a:off x="13156998" y="1823084"/>
              <a:ext cx="85356" cy="28702"/>
            </a:xfrm>
            <a:prstGeom prst="rect">
              <a:avLst/>
            </a:prstGeom>
          </p:spPr>
        </p:pic>
        <p:pic>
          <p:nvPicPr>
            <p:cNvPr id="1827" name="object 1827"/>
            <p:cNvPicPr/>
            <p:nvPr/>
          </p:nvPicPr>
          <p:blipFill>
            <a:blip r:embed="rId726" cstate="print"/>
            <a:stretch>
              <a:fillRect/>
            </a:stretch>
          </p:blipFill>
          <p:spPr>
            <a:xfrm>
              <a:off x="9388818" y="1842718"/>
              <a:ext cx="90043" cy="29044"/>
            </a:xfrm>
            <a:prstGeom prst="rect">
              <a:avLst/>
            </a:prstGeom>
          </p:spPr>
        </p:pic>
        <p:pic>
          <p:nvPicPr>
            <p:cNvPr id="1828" name="object 1828"/>
            <p:cNvPicPr/>
            <p:nvPr/>
          </p:nvPicPr>
          <p:blipFill>
            <a:blip r:embed="rId727" cstate="print"/>
            <a:stretch>
              <a:fillRect/>
            </a:stretch>
          </p:blipFill>
          <p:spPr>
            <a:xfrm>
              <a:off x="13309346" y="1824012"/>
              <a:ext cx="78143" cy="25857"/>
            </a:xfrm>
            <a:prstGeom prst="rect">
              <a:avLst/>
            </a:prstGeom>
          </p:spPr>
        </p:pic>
        <p:pic>
          <p:nvPicPr>
            <p:cNvPr id="1829" name="object 1829"/>
            <p:cNvPicPr/>
            <p:nvPr/>
          </p:nvPicPr>
          <p:blipFill>
            <a:blip r:embed="rId728" cstate="print"/>
            <a:stretch>
              <a:fillRect/>
            </a:stretch>
          </p:blipFill>
          <p:spPr>
            <a:xfrm>
              <a:off x="9242654" y="1844966"/>
              <a:ext cx="81267" cy="26187"/>
            </a:xfrm>
            <a:prstGeom prst="rect">
              <a:avLst/>
            </a:prstGeom>
          </p:spPr>
        </p:pic>
        <p:pic>
          <p:nvPicPr>
            <p:cNvPr id="1830" name="object 183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464932" y="1824368"/>
              <a:ext cx="70815" cy="23596"/>
            </a:xfrm>
            <a:prstGeom prst="rect">
              <a:avLst/>
            </a:prstGeom>
          </p:spPr>
        </p:pic>
        <p:pic>
          <p:nvPicPr>
            <p:cNvPr id="1831" name="object 1831"/>
            <p:cNvPicPr/>
            <p:nvPr/>
          </p:nvPicPr>
          <p:blipFill>
            <a:blip r:embed="rId729" cstate="print"/>
            <a:stretch>
              <a:fillRect/>
            </a:stretch>
          </p:blipFill>
          <p:spPr>
            <a:xfrm>
              <a:off x="9089987" y="1848358"/>
              <a:ext cx="78866" cy="22377"/>
            </a:xfrm>
            <a:prstGeom prst="rect">
              <a:avLst/>
            </a:prstGeom>
          </p:spPr>
        </p:pic>
        <p:pic>
          <p:nvPicPr>
            <p:cNvPr id="1832" name="object 183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615008" y="1823720"/>
              <a:ext cx="68338" cy="22390"/>
            </a:xfrm>
            <a:prstGeom prst="rect">
              <a:avLst/>
            </a:prstGeom>
          </p:spPr>
        </p:pic>
        <p:pic>
          <p:nvPicPr>
            <p:cNvPr id="1833" name="object 183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950389" y="1849018"/>
              <a:ext cx="64173" cy="21272"/>
            </a:xfrm>
            <a:prstGeom prst="rect">
              <a:avLst/>
            </a:prstGeom>
          </p:spPr>
        </p:pic>
        <p:pic>
          <p:nvPicPr>
            <p:cNvPr id="1834" name="object 18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771715" y="1825256"/>
              <a:ext cx="60451" cy="18707"/>
            </a:xfrm>
            <a:prstGeom prst="rect">
              <a:avLst/>
            </a:prstGeom>
          </p:spPr>
        </p:pic>
        <p:pic>
          <p:nvPicPr>
            <p:cNvPr id="1835" name="object 1835"/>
            <p:cNvPicPr/>
            <p:nvPr/>
          </p:nvPicPr>
          <p:blipFill>
            <a:blip r:embed="rId730" cstate="print"/>
            <a:stretch>
              <a:fillRect/>
            </a:stretch>
          </p:blipFill>
          <p:spPr>
            <a:xfrm>
              <a:off x="10574972" y="1767255"/>
              <a:ext cx="264719" cy="106921"/>
            </a:xfrm>
            <a:prstGeom prst="rect">
              <a:avLst/>
            </a:prstGeom>
          </p:spPr>
        </p:pic>
        <p:pic>
          <p:nvPicPr>
            <p:cNvPr id="1836" name="object 183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802941" y="1851266"/>
              <a:ext cx="58013" cy="18503"/>
            </a:xfrm>
            <a:prstGeom prst="rect">
              <a:avLst/>
            </a:prstGeom>
          </p:spPr>
        </p:pic>
        <p:pic>
          <p:nvPicPr>
            <p:cNvPr id="1837" name="object 1837"/>
            <p:cNvPicPr/>
            <p:nvPr/>
          </p:nvPicPr>
          <p:blipFill>
            <a:blip r:embed="rId731" cstate="print"/>
            <a:stretch>
              <a:fillRect/>
            </a:stretch>
          </p:blipFill>
          <p:spPr>
            <a:xfrm>
              <a:off x="11949810" y="1762137"/>
              <a:ext cx="256768" cy="103009"/>
            </a:xfrm>
            <a:prstGeom prst="rect">
              <a:avLst/>
            </a:prstGeom>
          </p:spPr>
        </p:pic>
        <p:pic>
          <p:nvPicPr>
            <p:cNvPr id="1838" name="object 18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925359" y="1826412"/>
              <a:ext cx="50431" cy="15494"/>
            </a:xfrm>
            <a:prstGeom prst="rect">
              <a:avLst/>
            </a:prstGeom>
          </p:spPr>
        </p:pic>
        <p:pic>
          <p:nvPicPr>
            <p:cNvPr id="1839" name="object 18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58932" y="1857641"/>
              <a:ext cx="34942" cy="10401"/>
            </a:xfrm>
            <a:prstGeom prst="rect">
              <a:avLst/>
            </a:prstGeom>
          </p:spPr>
        </p:pic>
        <p:pic>
          <p:nvPicPr>
            <p:cNvPr id="1840" name="object 18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387817" y="1827060"/>
              <a:ext cx="27266" cy="8585"/>
            </a:xfrm>
            <a:prstGeom prst="rect">
              <a:avLst/>
            </a:prstGeom>
          </p:spPr>
        </p:pic>
        <p:pic>
          <p:nvPicPr>
            <p:cNvPr id="1841" name="object 184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542998" y="1828076"/>
              <a:ext cx="18659" cy="5321"/>
            </a:xfrm>
            <a:prstGeom prst="rect">
              <a:avLst/>
            </a:prstGeom>
          </p:spPr>
        </p:pic>
        <p:pic>
          <p:nvPicPr>
            <p:cNvPr id="1842" name="object 18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64068" y="1861908"/>
              <a:ext cx="19151" cy="5232"/>
            </a:xfrm>
            <a:prstGeom prst="rect">
              <a:avLst/>
            </a:prstGeom>
          </p:spPr>
        </p:pic>
        <p:pic>
          <p:nvPicPr>
            <p:cNvPr id="1843" name="object 1843"/>
            <p:cNvPicPr/>
            <p:nvPr/>
          </p:nvPicPr>
          <p:blipFill>
            <a:blip r:embed="rId732" cstate="print"/>
            <a:stretch>
              <a:fillRect/>
            </a:stretch>
          </p:blipFill>
          <p:spPr>
            <a:xfrm>
              <a:off x="11790285" y="1761540"/>
              <a:ext cx="134137" cy="51676"/>
            </a:xfrm>
            <a:prstGeom prst="rect">
              <a:avLst/>
            </a:prstGeom>
          </p:spPr>
        </p:pic>
        <p:pic>
          <p:nvPicPr>
            <p:cNvPr id="1844" name="object 1844"/>
            <p:cNvPicPr/>
            <p:nvPr/>
          </p:nvPicPr>
          <p:blipFill>
            <a:blip r:embed="rId733" cstate="print"/>
            <a:stretch>
              <a:fillRect/>
            </a:stretch>
          </p:blipFill>
          <p:spPr>
            <a:xfrm>
              <a:off x="12106414" y="1762721"/>
              <a:ext cx="124802" cy="46685"/>
            </a:xfrm>
            <a:prstGeom prst="rect">
              <a:avLst/>
            </a:prstGeom>
          </p:spPr>
        </p:pic>
        <p:pic>
          <p:nvPicPr>
            <p:cNvPr id="1845" name="object 1845"/>
            <p:cNvPicPr/>
            <p:nvPr/>
          </p:nvPicPr>
          <p:blipFill>
            <a:blip r:embed="rId734" cstate="print"/>
            <a:stretch>
              <a:fillRect/>
            </a:stretch>
          </p:blipFill>
          <p:spPr>
            <a:xfrm>
              <a:off x="12420753" y="1763330"/>
              <a:ext cx="117513" cy="42570"/>
            </a:xfrm>
            <a:prstGeom prst="rect">
              <a:avLst/>
            </a:prstGeom>
          </p:spPr>
        </p:pic>
        <p:pic>
          <p:nvPicPr>
            <p:cNvPr id="1846" name="object 1846"/>
            <p:cNvPicPr/>
            <p:nvPr/>
          </p:nvPicPr>
          <p:blipFill>
            <a:blip r:embed="rId735" cstate="print"/>
            <a:stretch>
              <a:fillRect/>
            </a:stretch>
          </p:blipFill>
          <p:spPr>
            <a:xfrm>
              <a:off x="10089489" y="1775548"/>
              <a:ext cx="117081" cy="42329"/>
            </a:xfrm>
            <a:prstGeom prst="rect">
              <a:avLst/>
            </a:prstGeom>
          </p:spPr>
        </p:pic>
        <p:pic>
          <p:nvPicPr>
            <p:cNvPr id="1847" name="object 1847"/>
            <p:cNvPicPr/>
            <p:nvPr/>
          </p:nvPicPr>
          <p:blipFill>
            <a:blip r:embed="rId736" cstate="print"/>
            <a:stretch>
              <a:fillRect/>
            </a:stretch>
          </p:blipFill>
          <p:spPr>
            <a:xfrm>
              <a:off x="12738861" y="1763789"/>
              <a:ext cx="101841" cy="37744"/>
            </a:xfrm>
            <a:prstGeom prst="rect">
              <a:avLst/>
            </a:prstGeom>
          </p:spPr>
        </p:pic>
        <p:pic>
          <p:nvPicPr>
            <p:cNvPr id="1848" name="object 1848"/>
            <p:cNvPicPr/>
            <p:nvPr/>
          </p:nvPicPr>
          <p:blipFill>
            <a:blip r:embed="rId737" cstate="print"/>
            <a:stretch>
              <a:fillRect/>
            </a:stretch>
          </p:blipFill>
          <p:spPr>
            <a:xfrm>
              <a:off x="9933177" y="1778774"/>
              <a:ext cx="119151" cy="38455"/>
            </a:xfrm>
            <a:prstGeom prst="rect">
              <a:avLst/>
            </a:prstGeom>
          </p:spPr>
        </p:pic>
        <p:pic>
          <p:nvPicPr>
            <p:cNvPr id="1849" name="object 1849"/>
            <p:cNvPicPr/>
            <p:nvPr/>
          </p:nvPicPr>
          <p:blipFill>
            <a:blip r:embed="rId738" cstate="print"/>
            <a:stretch>
              <a:fillRect/>
            </a:stretch>
          </p:blipFill>
          <p:spPr>
            <a:xfrm>
              <a:off x="12577596" y="1764513"/>
              <a:ext cx="113753" cy="39065"/>
            </a:xfrm>
            <a:prstGeom prst="rect">
              <a:avLst/>
            </a:prstGeom>
          </p:spPr>
        </p:pic>
        <p:pic>
          <p:nvPicPr>
            <p:cNvPr id="1850" name="object 1850"/>
            <p:cNvPicPr/>
            <p:nvPr/>
          </p:nvPicPr>
          <p:blipFill>
            <a:blip r:embed="rId739" cstate="print"/>
            <a:stretch>
              <a:fillRect/>
            </a:stretch>
          </p:blipFill>
          <p:spPr>
            <a:xfrm>
              <a:off x="9785870" y="1779765"/>
              <a:ext cx="109080" cy="37210"/>
            </a:xfrm>
            <a:prstGeom prst="rect">
              <a:avLst/>
            </a:prstGeom>
          </p:spPr>
        </p:pic>
        <p:pic>
          <p:nvPicPr>
            <p:cNvPr id="1851" name="object 1851"/>
            <p:cNvPicPr/>
            <p:nvPr/>
          </p:nvPicPr>
          <p:blipFill>
            <a:blip r:embed="rId740" cstate="print"/>
            <a:stretch>
              <a:fillRect/>
            </a:stretch>
          </p:blipFill>
          <p:spPr>
            <a:xfrm>
              <a:off x="8507374" y="1797342"/>
              <a:ext cx="111239" cy="71653"/>
            </a:xfrm>
            <a:prstGeom prst="rect">
              <a:avLst/>
            </a:prstGeom>
          </p:spPr>
        </p:pic>
        <p:pic>
          <p:nvPicPr>
            <p:cNvPr id="1852" name="object 1852"/>
            <p:cNvPicPr/>
            <p:nvPr/>
          </p:nvPicPr>
          <p:blipFill>
            <a:blip r:embed="rId741" cstate="print"/>
            <a:stretch>
              <a:fillRect/>
            </a:stretch>
          </p:blipFill>
          <p:spPr>
            <a:xfrm>
              <a:off x="12893674" y="1764957"/>
              <a:ext cx="100850" cy="34759"/>
            </a:xfrm>
            <a:prstGeom prst="rect">
              <a:avLst/>
            </a:prstGeom>
          </p:spPr>
        </p:pic>
        <p:pic>
          <p:nvPicPr>
            <p:cNvPr id="1853" name="object 1853"/>
            <p:cNvPicPr/>
            <p:nvPr/>
          </p:nvPicPr>
          <p:blipFill>
            <a:blip r:embed="rId742" cstate="print"/>
            <a:stretch>
              <a:fillRect/>
            </a:stretch>
          </p:blipFill>
          <p:spPr>
            <a:xfrm>
              <a:off x="9631718" y="1781390"/>
              <a:ext cx="102616" cy="35496"/>
            </a:xfrm>
            <a:prstGeom prst="rect">
              <a:avLst/>
            </a:prstGeom>
          </p:spPr>
        </p:pic>
        <p:pic>
          <p:nvPicPr>
            <p:cNvPr id="1854" name="object 1854"/>
            <p:cNvPicPr/>
            <p:nvPr/>
          </p:nvPicPr>
          <p:blipFill>
            <a:blip r:embed="rId703" cstate="print"/>
            <a:stretch>
              <a:fillRect/>
            </a:stretch>
          </p:blipFill>
          <p:spPr>
            <a:xfrm>
              <a:off x="14162722" y="1769135"/>
              <a:ext cx="106997" cy="68351"/>
            </a:xfrm>
            <a:prstGeom prst="rect">
              <a:avLst/>
            </a:prstGeom>
          </p:spPr>
        </p:pic>
        <p:pic>
          <p:nvPicPr>
            <p:cNvPr id="1855" name="object 1855"/>
            <p:cNvPicPr/>
            <p:nvPr/>
          </p:nvPicPr>
          <p:blipFill>
            <a:blip r:embed="rId743" cstate="print"/>
            <a:stretch>
              <a:fillRect/>
            </a:stretch>
          </p:blipFill>
          <p:spPr>
            <a:xfrm>
              <a:off x="13054012" y="1765007"/>
              <a:ext cx="91198" cy="32981"/>
            </a:xfrm>
            <a:prstGeom prst="rect">
              <a:avLst/>
            </a:prstGeom>
          </p:spPr>
        </p:pic>
        <p:pic>
          <p:nvPicPr>
            <p:cNvPr id="1856" name="object 1856"/>
            <p:cNvPicPr/>
            <p:nvPr/>
          </p:nvPicPr>
          <p:blipFill>
            <a:blip r:embed="rId744" cstate="print"/>
            <a:stretch>
              <a:fillRect/>
            </a:stretch>
          </p:blipFill>
          <p:spPr>
            <a:xfrm>
              <a:off x="9481108" y="1783436"/>
              <a:ext cx="96151" cy="32981"/>
            </a:xfrm>
            <a:prstGeom prst="rect">
              <a:avLst/>
            </a:prstGeom>
          </p:spPr>
        </p:pic>
        <p:pic>
          <p:nvPicPr>
            <p:cNvPr id="1857" name="object 1857"/>
            <p:cNvPicPr/>
            <p:nvPr/>
          </p:nvPicPr>
          <p:blipFill>
            <a:blip r:embed="rId745" cstate="print"/>
            <a:stretch>
              <a:fillRect/>
            </a:stretch>
          </p:blipFill>
          <p:spPr>
            <a:xfrm>
              <a:off x="13210794" y="1765528"/>
              <a:ext cx="87744" cy="30200"/>
            </a:xfrm>
            <a:prstGeom prst="rect">
              <a:avLst/>
            </a:prstGeom>
          </p:spPr>
        </p:pic>
        <p:pic>
          <p:nvPicPr>
            <p:cNvPr id="1858" name="object 1858"/>
            <p:cNvPicPr/>
            <p:nvPr/>
          </p:nvPicPr>
          <p:blipFill>
            <a:blip r:embed="rId746" cstate="print"/>
            <a:stretch>
              <a:fillRect/>
            </a:stretch>
          </p:blipFill>
          <p:spPr>
            <a:xfrm>
              <a:off x="9323890" y="1785823"/>
              <a:ext cx="96309" cy="29933"/>
            </a:xfrm>
            <a:prstGeom prst="rect">
              <a:avLst/>
            </a:prstGeom>
          </p:spPr>
        </p:pic>
        <p:pic>
          <p:nvPicPr>
            <p:cNvPr id="1859" name="object 1859"/>
            <p:cNvPicPr/>
            <p:nvPr/>
          </p:nvPicPr>
          <p:blipFill>
            <a:blip r:embed="rId747" cstate="print"/>
            <a:stretch>
              <a:fillRect/>
            </a:stretch>
          </p:blipFill>
          <p:spPr>
            <a:xfrm>
              <a:off x="8214627" y="1801164"/>
              <a:ext cx="85203" cy="66611"/>
            </a:xfrm>
            <a:prstGeom prst="rect">
              <a:avLst/>
            </a:prstGeom>
          </p:spPr>
        </p:pic>
        <p:pic>
          <p:nvPicPr>
            <p:cNvPr id="1860" name="object 1860"/>
            <p:cNvPicPr/>
            <p:nvPr/>
          </p:nvPicPr>
          <p:blipFill>
            <a:blip r:embed="rId748" cstate="print"/>
            <a:stretch>
              <a:fillRect/>
            </a:stretch>
          </p:blipFill>
          <p:spPr>
            <a:xfrm>
              <a:off x="11636375" y="1698904"/>
              <a:ext cx="145846" cy="115861"/>
            </a:xfrm>
            <a:prstGeom prst="rect">
              <a:avLst/>
            </a:prstGeom>
          </p:spPr>
        </p:pic>
        <p:pic>
          <p:nvPicPr>
            <p:cNvPr id="1861" name="object 1861"/>
            <p:cNvPicPr/>
            <p:nvPr/>
          </p:nvPicPr>
          <p:blipFill>
            <a:blip r:embed="rId749" cstate="print"/>
            <a:stretch>
              <a:fillRect/>
            </a:stretch>
          </p:blipFill>
          <p:spPr>
            <a:xfrm>
              <a:off x="13367473" y="1766036"/>
              <a:ext cx="81013" cy="27825"/>
            </a:xfrm>
            <a:prstGeom prst="rect">
              <a:avLst/>
            </a:prstGeom>
          </p:spPr>
        </p:pic>
        <p:pic>
          <p:nvPicPr>
            <p:cNvPr id="1862" name="object 1862"/>
            <p:cNvPicPr/>
            <p:nvPr/>
          </p:nvPicPr>
          <p:blipFill>
            <a:blip r:embed="rId750" cstate="print"/>
            <a:stretch>
              <a:fillRect/>
            </a:stretch>
          </p:blipFill>
          <p:spPr>
            <a:xfrm>
              <a:off x="9172066" y="1788274"/>
              <a:ext cx="89534" cy="27266"/>
            </a:xfrm>
            <a:prstGeom prst="rect">
              <a:avLst/>
            </a:prstGeom>
          </p:spPr>
        </p:pic>
        <p:pic>
          <p:nvPicPr>
            <p:cNvPr id="1863" name="object 1863"/>
            <p:cNvPicPr/>
            <p:nvPr/>
          </p:nvPicPr>
          <p:blipFill>
            <a:blip r:embed="rId751" cstate="print"/>
            <a:stretch>
              <a:fillRect/>
            </a:stretch>
          </p:blipFill>
          <p:spPr>
            <a:xfrm>
              <a:off x="13527635" y="1766849"/>
              <a:ext cx="73253" cy="25107"/>
            </a:xfrm>
            <a:prstGeom prst="rect">
              <a:avLst/>
            </a:prstGeom>
          </p:spPr>
        </p:pic>
        <p:pic>
          <p:nvPicPr>
            <p:cNvPr id="1864" name="object 1864"/>
            <p:cNvPicPr/>
            <p:nvPr/>
          </p:nvPicPr>
          <p:blipFill>
            <a:blip r:embed="rId752" cstate="print"/>
            <a:stretch>
              <a:fillRect/>
            </a:stretch>
          </p:blipFill>
          <p:spPr>
            <a:xfrm>
              <a:off x="9019260" y="1790319"/>
              <a:ext cx="79870" cy="24879"/>
            </a:xfrm>
            <a:prstGeom prst="rect">
              <a:avLst/>
            </a:prstGeom>
          </p:spPr>
        </p:pic>
        <p:pic>
          <p:nvPicPr>
            <p:cNvPr id="1865" name="object 1865"/>
            <p:cNvPicPr/>
            <p:nvPr/>
          </p:nvPicPr>
          <p:blipFill>
            <a:blip r:embed="rId753" cstate="print"/>
            <a:stretch>
              <a:fillRect/>
            </a:stretch>
          </p:blipFill>
          <p:spPr>
            <a:xfrm>
              <a:off x="13682292" y="1766189"/>
              <a:ext cx="70983" cy="23825"/>
            </a:xfrm>
            <a:prstGeom prst="rect">
              <a:avLst/>
            </a:prstGeom>
          </p:spPr>
        </p:pic>
        <p:pic>
          <p:nvPicPr>
            <p:cNvPr id="1866" name="object 1866"/>
            <p:cNvPicPr/>
            <p:nvPr/>
          </p:nvPicPr>
          <p:blipFill>
            <a:blip r:embed="rId754" cstate="print"/>
            <a:stretch>
              <a:fillRect/>
            </a:stretch>
          </p:blipFill>
          <p:spPr>
            <a:xfrm>
              <a:off x="8875280" y="1791271"/>
              <a:ext cx="67411" cy="23583"/>
            </a:xfrm>
            <a:prstGeom prst="rect">
              <a:avLst/>
            </a:prstGeom>
          </p:spPr>
        </p:pic>
        <p:pic>
          <p:nvPicPr>
            <p:cNvPr id="1867" name="object 18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845933" y="1768106"/>
              <a:ext cx="57607" cy="19507"/>
            </a:xfrm>
            <a:prstGeom prst="rect">
              <a:avLst/>
            </a:prstGeom>
          </p:spPr>
        </p:pic>
        <p:pic>
          <p:nvPicPr>
            <p:cNvPr id="1868" name="object 1868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8721318" y="1794510"/>
              <a:ext cx="60083" cy="19672"/>
            </a:xfrm>
            <a:prstGeom prst="rect">
              <a:avLst/>
            </a:prstGeom>
          </p:spPr>
        </p:pic>
        <p:pic>
          <p:nvPicPr>
            <p:cNvPr id="1869" name="object 186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002360" y="1769071"/>
              <a:ext cx="52235" cy="16509"/>
            </a:xfrm>
            <a:prstGeom prst="rect">
              <a:avLst/>
            </a:prstGeom>
          </p:spPr>
        </p:pic>
        <p:pic>
          <p:nvPicPr>
            <p:cNvPr id="1870" name="object 18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479105" y="1769884"/>
              <a:ext cx="28371" cy="9118"/>
            </a:xfrm>
            <a:prstGeom prst="rect">
              <a:avLst/>
            </a:prstGeom>
          </p:spPr>
        </p:pic>
        <p:pic>
          <p:nvPicPr>
            <p:cNvPr id="1871" name="object 187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14734" y="1802955"/>
              <a:ext cx="26499" cy="8991"/>
            </a:xfrm>
            <a:prstGeom prst="rect">
              <a:avLst/>
            </a:prstGeom>
          </p:spPr>
        </p:pic>
        <p:pic>
          <p:nvPicPr>
            <p:cNvPr id="1872" name="object 187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639238" y="1771015"/>
              <a:ext cx="19342" cy="5638"/>
            </a:xfrm>
            <a:prstGeom prst="rect">
              <a:avLst/>
            </a:prstGeom>
          </p:spPr>
        </p:pic>
        <p:pic>
          <p:nvPicPr>
            <p:cNvPr id="1873" name="object 18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9560" y="1805698"/>
              <a:ext cx="19786" cy="5575"/>
            </a:xfrm>
            <a:prstGeom prst="rect">
              <a:avLst/>
            </a:prstGeom>
          </p:spPr>
        </p:pic>
        <p:pic>
          <p:nvPicPr>
            <p:cNvPr id="1874" name="object 1874"/>
            <p:cNvPicPr/>
            <p:nvPr/>
          </p:nvPicPr>
          <p:blipFill>
            <a:blip r:embed="rId755" cstate="print"/>
            <a:stretch>
              <a:fillRect/>
            </a:stretch>
          </p:blipFill>
          <p:spPr>
            <a:xfrm>
              <a:off x="12130684" y="1699514"/>
              <a:ext cx="125933" cy="49225"/>
            </a:xfrm>
            <a:prstGeom prst="rect">
              <a:avLst/>
            </a:prstGeom>
          </p:spPr>
        </p:pic>
        <p:pic>
          <p:nvPicPr>
            <p:cNvPr id="1875" name="object 1875"/>
            <p:cNvPicPr/>
            <p:nvPr/>
          </p:nvPicPr>
          <p:blipFill>
            <a:blip r:embed="rId756" cstate="print"/>
            <a:stretch>
              <a:fillRect/>
            </a:stretch>
          </p:blipFill>
          <p:spPr>
            <a:xfrm>
              <a:off x="10363137" y="1708683"/>
              <a:ext cx="129247" cy="49060"/>
            </a:xfrm>
            <a:prstGeom prst="rect">
              <a:avLst/>
            </a:prstGeom>
          </p:spPr>
        </p:pic>
        <p:pic>
          <p:nvPicPr>
            <p:cNvPr id="1876" name="object 1876"/>
            <p:cNvPicPr/>
            <p:nvPr/>
          </p:nvPicPr>
          <p:blipFill>
            <a:blip r:embed="rId757" cstate="print"/>
            <a:stretch>
              <a:fillRect/>
            </a:stretch>
          </p:blipFill>
          <p:spPr>
            <a:xfrm>
              <a:off x="12289777" y="1700542"/>
              <a:ext cx="124409" cy="46316"/>
            </a:xfrm>
            <a:prstGeom prst="rect">
              <a:avLst/>
            </a:prstGeom>
          </p:spPr>
        </p:pic>
        <p:pic>
          <p:nvPicPr>
            <p:cNvPr id="1877" name="object 1877"/>
            <p:cNvPicPr/>
            <p:nvPr/>
          </p:nvPicPr>
          <p:blipFill>
            <a:blip r:embed="rId758" cstate="print"/>
            <a:stretch>
              <a:fillRect/>
            </a:stretch>
          </p:blipFill>
          <p:spPr>
            <a:xfrm>
              <a:off x="10205884" y="1711363"/>
              <a:ext cx="126288" cy="46139"/>
            </a:xfrm>
            <a:prstGeom prst="rect">
              <a:avLst/>
            </a:prstGeom>
          </p:spPr>
        </p:pic>
        <p:pic>
          <p:nvPicPr>
            <p:cNvPr id="1878" name="object 1878"/>
            <p:cNvPicPr/>
            <p:nvPr/>
          </p:nvPicPr>
          <p:blipFill>
            <a:blip r:embed="rId759" cstate="print"/>
            <a:stretch>
              <a:fillRect/>
            </a:stretch>
          </p:blipFill>
          <p:spPr>
            <a:xfrm>
              <a:off x="12454763" y="1700352"/>
              <a:ext cx="119252" cy="44754"/>
            </a:xfrm>
            <a:prstGeom prst="rect">
              <a:avLst/>
            </a:prstGeom>
          </p:spPr>
        </p:pic>
        <p:pic>
          <p:nvPicPr>
            <p:cNvPr id="1879" name="object 1879"/>
            <p:cNvPicPr/>
            <p:nvPr/>
          </p:nvPicPr>
          <p:blipFill>
            <a:blip r:embed="rId760" cstate="print"/>
            <a:stretch>
              <a:fillRect/>
            </a:stretch>
          </p:blipFill>
          <p:spPr>
            <a:xfrm>
              <a:off x="10046462" y="1712874"/>
              <a:ext cx="119761" cy="44526"/>
            </a:xfrm>
            <a:prstGeom prst="rect">
              <a:avLst/>
            </a:prstGeom>
          </p:spPr>
        </p:pic>
        <p:pic>
          <p:nvPicPr>
            <p:cNvPr id="1880" name="object 1880"/>
            <p:cNvPicPr/>
            <p:nvPr/>
          </p:nvPicPr>
          <p:blipFill>
            <a:blip r:embed="rId761" cstate="print"/>
            <a:stretch>
              <a:fillRect/>
            </a:stretch>
          </p:blipFill>
          <p:spPr>
            <a:xfrm>
              <a:off x="12617793" y="1699539"/>
              <a:ext cx="113080" cy="43408"/>
            </a:xfrm>
            <a:prstGeom prst="rect">
              <a:avLst/>
            </a:prstGeom>
          </p:spPr>
        </p:pic>
        <p:pic>
          <p:nvPicPr>
            <p:cNvPr id="1881" name="object 1881"/>
            <p:cNvPicPr/>
            <p:nvPr/>
          </p:nvPicPr>
          <p:blipFill>
            <a:blip r:embed="rId762" cstate="print"/>
            <a:stretch>
              <a:fillRect/>
            </a:stretch>
          </p:blipFill>
          <p:spPr>
            <a:xfrm>
              <a:off x="9894010" y="1714766"/>
              <a:ext cx="109943" cy="42379"/>
            </a:xfrm>
            <a:prstGeom prst="rect">
              <a:avLst/>
            </a:prstGeom>
          </p:spPr>
        </p:pic>
        <p:pic>
          <p:nvPicPr>
            <p:cNvPr id="1882" name="object 1882"/>
            <p:cNvPicPr/>
            <p:nvPr/>
          </p:nvPicPr>
          <p:blipFill>
            <a:blip r:embed="rId763" cstate="print"/>
            <a:stretch>
              <a:fillRect/>
            </a:stretch>
          </p:blipFill>
          <p:spPr>
            <a:xfrm>
              <a:off x="12781699" y="1701533"/>
              <a:ext cx="105333" cy="39166"/>
            </a:xfrm>
            <a:prstGeom prst="rect">
              <a:avLst/>
            </a:prstGeom>
          </p:spPr>
        </p:pic>
        <p:pic>
          <p:nvPicPr>
            <p:cNvPr id="1883" name="object 1883"/>
            <p:cNvPicPr/>
            <p:nvPr/>
          </p:nvPicPr>
          <p:blipFill>
            <a:blip r:embed="rId764" cstate="print"/>
            <a:stretch>
              <a:fillRect/>
            </a:stretch>
          </p:blipFill>
          <p:spPr>
            <a:xfrm>
              <a:off x="8416518" y="1736026"/>
              <a:ext cx="111670" cy="77253"/>
            </a:xfrm>
            <a:prstGeom prst="rect">
              <a:avLst/>
            </a:prstGeom>
          </p:spPr>
        </p:pic>
        <p:pic>
          <p:nvPicPr>
            <p:cNvPr id="1884" name="object 1884"/>
            <p:cNvPicPr/>
            <p:nvPr/>
          </p:nvPicPr>
          <p:blipFill>
            <a:blip r:embed="rId765" cstate="print"/>
            <a:stretch>
              <a:fillRect/>
            </a:stretch>
          </p:blipFill>
          <p:spPr>
            <a:xfrm>
              <a:off x="9732543" y="1717332"/>
              <a:ext cx="109804" cy="38925"/>
            </a:xfrm>
            <a:prstGeom prst="rect">
              <a:avLst/>
            </a:prstGeom>
          </p:spPr>
        </p:pic>
        <p:pic>
          <p:nvPicPr>
            <p:cNvPr id="1885" name="object 1885"/>
            <p:cNvPicPr/>
            <p:nvPr/>
          </p:nvPicPr>
          <p:blipFill>
            <a:blip r:embed="rId766" cstate="print"/>
            <a:stretch>
              <a:fillRect/>
            </a:stretch>
          </p:blipFill>
          <p:spPr>
            <a:xfrm>
              <a:off x="9572701" y="1720138"/>
              <a:ext cx="105257" cy="35928"/>
            </a:xfrm>
            <a:prstGeom prst="rect">
              <a:avLst/>
            </a:prstGeom>
          </p:spPr>
        </p:pic>
        <p:pic>
          <p:nvPicPr>
            <p:cNvPr id="1886" name="object 1886"/>
            <p:cNvPicPr/>
            <p:nvPr/>
          </p:nvPicPr>
          <p:blipFill>
            <a:blip r:embed="rId767" cstate="print"/>
            <a:stretch>
              <a:fillRect/>
            </a:stretch>
          </p:blipFill>
          <p:spPr>
            <a:xfrm>
              <a:off x="10492766" y="1640014"/>
              <a:ext cx="326604" cy="178790"/>
            </a:xfrm>
            <a:prstGeom prst="rect">
              <a:avLst/>
            </a:prstGeom>
          </p:spPr>
        </p:pic>
        <p:pic>
          <p:nvPicPr>
            <p:cNvPr id="1887" name="object 1887"/>
            <p:cNvPicPr/>
            <p:nvPr/>
          </p:nvPicPr>
          <p:blipFill>
            <a:blip r:embed="rId768" cstate="print"/>
            <a:stretch>
              <a:fillRect/>
            </a:stretch>
          </p:blipFill>
          <p:spPr>
            <a:xfrm>
              <a:off x="12942430" y="1702943"/>
              <a:ext cx="104635" cy="35813"/>
            </a:xfrm>
            <a:prstGeom prst="rect">
              <a:avLst/>
            </a:prstGeom>
          </p:spPr>
        </p:pic>
        <p:pic>
          <p:nvPicPr>
            <p:cNvPr id="1888" name="object 1888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14251837" y="1706740"/>
              <a:ext cx="105792" cy="74180"/>
            </a:xfrm>
            <a:prstGeom prst="rect">
              <a:avLst/>
            </a:prstGeom>
          </p:spPr>
        </p:pic>
        <p:pic>
          <p:nvPicPr>
            <p:cNvPr id="1889" name="object 1889"/>
            <p:cNvPicPr/>
            <p:nvPr/>
          </p:nvPicPr>
          <p:blipFill>
            <a:blip r:embed="rId769" cstate="print"/>
            <a:stretch>
              <a:fillRect/>
            </a:stretch>
          </p:blipFill>
          <p:spPr>
            <a:xfrm>
              <a:off x="9416732" y="1721206"/>
              <a:ext cx="99860" cy="34264"/>
            </a:xfrm>
            <a:prstGeom prst="rect">
              <a:avLst/>
            </a:prstGeom>
          </p:spPr>
        </p:pic>
        <p:pic>
          <p:nvPicPr>
            <p:cNvPr id="1890" name="object 1890"/>
            <p:cNvPicPr/>
            <p:nvPr/>
          </p:nvPicPr>
          <p:blipFill>
            <a:blip r:embed="rId770" cstate="print"/>
            <a:stretch>
              <a:fillRect/>
            </a:stretch>
          </p:blipFill>
          <p:spPr>
            <a:xfrm>
              <a:off x="13268934" y="1702943"/>
              <a:ext cx="90576" cy="31661"/>
            </a:xfrm>
            <a:prstGeom prst="rect">
              <a:avLst/>
            </a:prstGeom>
          </p:spPr>
        </p:pic>
        <p:pic>
          <p:nvPicPr>
            <p:cNvPr id="1891" name="object 1891"/>
            <p:cNvPicPr/>
            <p:nvPr/>
          </p:nvPicPr>
          <p:blipFill>
            <a:blip r:embed="rId771" cstate="print"/>
            <a:stretch>
              <a:fillRect/>
            </a:stretch>
          </p:blipFill>
          <p:spPr>
            <a:xfrm>
              <a:off x="9258325" y="1723757"/>
              <a:ext cx="91224" cy="31381"/>
            </a:xfrm>
            <a:prstGeom prst="rect">
              <a:avLst/>
            </a:prstGeom>
          </p:spPr>
        </p:pic>
        <p:pic>
          <p:nvPicPr>
            <p:cNvPr id="1892" name="object 1892"/>
            <p:cNvPicPr/>
            <p:nvPr/>
          </p:nvPicPr>
          <p:blipFill>
            <a:blip r:embed="rId772" cstate="print"/>
            <a:stretch>
              <a:fillRect/>
            </a:stretch>
          </p:blipFill>
          <p:spPr>
            <a:xfrm>
              <a:off x="13430872" y="1703831"/>
              <a:ext cx="82892" cy="28511"/>
            </a:xfrm>
            <a:prstGeom prst="rect">
              <a:avLst/>
            </a:prstGeom>
          </p:spPr>
        </p:pic>
        <p:pic>
          <p:nvPicPr>
            <p:cNvPr id="1893" name="object 1893"/>
            <p:cNvPicPr/>
            <p:nvPr/>
          </p:nvPicPr>
          <p:blipFill>
            <a:blip r:embed="rId773" cstate="print"/>
            <a:stretch>
              <a:fillRect/>
            </a:stretch>
          </p:blipFill>
          <p:spPr>
            <a:xfrm>
              <a:off x="9101530" y="1726298"/>
              <a:ext cx="85483" cy="28193"/>
            </a:xfrm>
            <a:prstGeom prst="rect">
              <a:avLst/>
            </a:prstGeom>
          </p:spPr>
        </p:pic>
        <p:pic>
          <p:nvPicPr>
            <p:cNvPr id="1894" name="object 189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595247" y="1704683"/>
              <a:ext cx="77546" cy="25399"/>
            </a:xfrm>
            <a:prstGeom prst="rect">
              <a:avLst/>
            </a:prstGeom>
          </p:spPr>
        </p:pic>
        <p:pic>
          <p:nvPicPr>
            <p:cNvPr id="1895" name="object 1895"/>
            <p:cNvPicPr/>
            <p:nvPr/>
          </p:nvPicPr>
          <p:blipFill>
            <a:blip r:embed="rId774" cstate="print"/>
            <a:stretch>
              <a:fillRect/>
            </a:stretch>
          </p:blipFill>
          <p:spPr>
            <a:xfrm>
              <a:off x="10841165" y="1638388"/>
              <a:ext cx="290002" cy="119747"/>
            </a:xfrm>
            <a:prstGeom prst="rect">
              <a:avLst/>
            </a:prstGeom>
          </p:spPr>
        </p:pic>
        <p:pic>
          <p:nvPicPr>
            <p:cNvPr id="1896" name="object 1896"/>
            <p:cNvPicPr/>
            <p:nvPr/>
          </p:nvPicPr>
          <p:blipFill>
            <a:blip r:embed="rId775" cstate="print"/>
            <a:stretch>
              <a:fillRect/>
            </a:stretch>
          </p:blipFill>
          <p:spPr>
            <a:xfrm>
              <a:off x="8939936" y="1728241"/>
              <a:ext cx="83057" cy="26504"/>
            </a:xfrm>
            <a:prstGeom prst="rect">
              <a:avLst/>
            </a:prstGeom>
          </p:spPr>
        </p:pic>
        <p:pic>
          <p:nvPicPr>
            <p:cNvPr id="1897" name="object 189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760246" y="1703920"/>
              <a:ext cx="68554" cy="24104"/>
            </a:xfrm>
            <a:prstGeom prst="rect">
              <a:avLst/>
            </a:prstGeom>
          </p:spPr>
        </p:pic>
        <p:pic>
          <p:nvPicPr>
            <p:cNvPr id="1898" name="object 1898"/>
            <p:cNvPicPr/>
            <p:nvPr/>
          </p:nvPicPr>
          <p:blipFill>
            <a:blip r:embed="rId776" cstate="print"/>
            <a:stretch>
              <a:fillRect/>
            </a:stretch>
          </p:blipFill>
          <p:spPr>
            <a:xfrm>
              <a:off x="11805627" y="1635048"/>
              <a:ext cx="150901" cy="117348"/>
            </a:xfrm>
            <a:prstGeom prst="rect">
              <a:avLst/>
            </a:prstGeom>
          </p:spPr>
        </p:pic>
        <p:pic>
          <p:nvPicPr>
            <p:cNvPr id="1899" name="object 1899"/>
            <p:cNvPicPr/>
            <p:nvPr/>
          </p:nvPicPr>
          <p:blipFill>
            <a:blip r:embed="rId777" cstate="print"/>
            <a:stretch>
              <a:fillRect/>
            </a:stretch>
          </p:blipFill>
          <p:spPr>
            <a:xfrm>
              <a:off x="8791346" y="1729219"/>
              <a:ext cx="70027" cy="25107"/>
            </a:xfrm>
            <a:prstGeom prst="rect">
              <a:avLst/>
            </a:prstGeom>
          </p:spPr>
        </p:pic>
        <p:pic>
          <p:nvPicPr>
            <p:cNvPr id="1900" name="object 1900"/>
            <p:cNvPicPr/>
            <p:nvPr/>
          </p:nvPicPr>
          <p:blipFill>
            <a:blip r:embed="rId778" cstate="print"/>
            <a:stretch>
              <a:fillRect/>
            </a:stretch>
          </p:blipFill>
          <p:spPr>
            <a:xfrm>
              <a:off x="11971209" y="1634959"/>
              <a:ext cx="151271" cy="115582"/>
            </a:xfrm>
            <a:prstGeom prst="rect">
              <a:avLst/>
            </a:prstGeom>
          </p:spPr>
        </p:pic>
        <p:pic>
          <p:nvPicPr>
            <p:cNvPr id="1901" name="object 190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924521" y="1705673"/>
              <a:ext cx="59016" cy="20116"/>
            </a:xfrm>
            <a:prstGeom prst="rect">
              <a:avLst/>
            </a:prstGeom>
          </p:spPr>
        </p:pic>
        <p:pic>
          <p:nvPicPr>
            <p:cNvPr id="1902" name="object 1902"/>
            <p:cNvPicPr/>
            <p:nvPr/>
          </p:nvPicPr>
          <p:blipFill>
            <a:blip r:embed="rId779" cstate="print"/>
            <a:stretch>
              <a:fillRect/>
            </a:stretch>
          </p:blipFill>
          <p:spPr>
            <a:xfrm>
              <a:off x="8629599" y="1732952"/>
              <a:ext cx="66344" cy="20561"/>
            </a:xfrm>
            <a:prstGeom prst="rect">
              <a:avLst/>
            </a:prstGeom>
          </p:spPr>
        </p:pic>
        <p:pic>
          <p:nvPicPr>
            <p:cNvPr id="1903" name="object 190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086523" y="1706994"/>
              <a:ext cx="52514" cy="16738"/>
            </a:xfrm>
            <a:prstGeom prst="rect">
              <a:avLst/>
            </a:prstGeom>
          </p:spPr>
        </p:pic>
        <p:pic>
          <p:nvPicPr>
            <p:cNvPr id="1904" name="object 190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78610" y="1707565"/>
              <a:ext cx="29578" cy="9715"/>
            </a:xfrm>
            <a:prstGeom prst="rect">
              <a:avLst/>
            </a:prstGeom>
          </p:spPr>
        </p:pic>
        <p:pic>
          <p:nvPicPr>
            <p:cNvPr id="1905" name="object 190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05755" y="1741513"/>
              <a:ext cx="27691" cy="9575"/>
            </a:xfrm>
            <a:prstGeom prst="rect">
              <a:avLst/>
            </a:prstGeom>
          </p:spPr>
        </p:pic>
        <p:pic>
          <p:nvPicPr>
            <p:cNvPr id="1906" name="object 190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743912" y="1708810"/>
              <a:ext cx="20231" cy="6019"/>
            </a:xfrm>
            <a:prstGeom prst="rect">
              <a:avLst/>
            </a:prstGeom>
          </p:spPr>
        </p:pic>
        <p:pic>
          <p:nvPicPr>
            <p:cNvPr id="1907" name="object 190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45615" y="1744421"/>
              <a:ext cx="20751" cy="5930"/>
            </a:xfrm>
            <a:prstGeom prst="rect">
              <a:avLst/>
            </a:prstGeom>
          </p:spPr>
        </p:pic>
        <p:pic>
          <p:nvPicPr>
            <p:cNvPr id="1908" name="object 1908"/>
            <p:cNvPicPr/>
            <p:nvPr/>
          </p:nvPicPr>
          <p:blipFill>
            <a:blip r:embed="rId780" cstate="print"/>
            <a:stretch>
              <a:fillRect/>
            </a:stretch>
          </p:blipFill>
          <p:spPr>
            <a:xfrm>
              <a:off x="11653673" y="1634438"/>
              <a:ext cx="138607" cy="56324"/>
            </a:xfrm>
            <a:prstGeom prst="rect">
              <a:avLst/>
            </a:prstGeom>
          </p:spPr>
        </p:pic>
        <p:pic>
          <p:nvPicPr>
            <p:cNvPr id="1909" name="object 1909"/>
            <p:cNvPicPr/>
            <p:nvPr/>
          </p:nvPicPr>
          <p:blipFill>
            <a:blip r:embed="rId781" cstate="print"/>
            <a:stretch>
              <a:fillRect/>
            </a:stretch>
          </p:blipFill>
          <p:spPr>
            <a:xfrm>
              <a:off x="10785919" y="1494269"/>
              <a:ext cx="519862" cy="324802"/>
            </a:xfrm>
            <a:prstGeom prst="rect">
              <a:avLst/>
            </a:prstGeom>
          </p:spPr>
        </p:pic>
        <p:pic>
          <p:nvPicPr>
            <p:cNvPr id="1910" name="object 1910"/>
            <p:cNvPicPr/>
            <p:nvPr/>
          </p:nvPicPr>
          <p:blipFill>
            <a:blip r:embed="rId782" cstate="print"/>
            <a:stretch>
              <a:fillRect/>
            </a:stretch>
          </p:blipFill>
          <p:spPr>
            <a:xfrm>
              <a:off x="11317897" y="1564182"/>
              <a:ext cx="313893" cy="192646"/>
            </a:xfrm>
            <a:prstGeom prst="rect">
              <a:avLst/>
            </a:prstGeom>
          </p:spPr>
        </p:pic>
        <p:pic>
          <p:nvPicPr>
            <p:cNvPr id="1911" name="object 1911"/>
            <p:cNvPicPr/>
            <p:nvPr/>
          </p:nvPicPr>
          <p:blipFill>
            <a:blip r:embed="rId783" cstate="print"/>
            <a:stretch>
              <a:fillRect/>
            </a:stretch>
          </p:blipFill>
          <p:spPr>
            <a:xfrm>
              <a:off x="13108864" y="1637677"/>
              <a:ext cx="151967" cy="98730"/>
            </a:xfrm>
            <a:prstGeom prst="rect">
              <a:avLst/>
            </a:prstGeom>
          </p:spPr>
        </p:pic>
        <p:pic>
          <p:nvPicPr>
            <p:cNvPr id="1912" name="object 1912"/>
            <p:cNvPicPr/>
            <p:nvPr/>
          </p:nvPicPr>
          <p:blipFill>
            <a:blip r:embed="rId784" cstate="print"/>
            <a:stretch>
              <a:fillRect/>
            </a:stretch>
          </p:blipFill>
          <p:spPr>
            <a:xfrm>
              <a:off x="10827143" y="1638694"/>
              <a:ext cx="138506" cy="56197"/>
            </a:xfrm>
            <a:prstGeom prst="rect">
              <a:avLst/>
            </a:prstGeom>
          </p:spPr>
        </p:pic>
        <p:pic>
          <p:nvPicPr>
            <p:cNvPr id="1913" name="object 1913"/>
            <p:cNvPicPr/>
            <p:nvPr/>
          </p:nvPicPr>
          <p:blipFill>
            <a:blip r:embed="rId785" cstate="print"/>
            <a:stretch>
              <a:fillRect/>
            </a:stretch>
          </p:blipFill>
          <p:spPr>
            <a:xfrm>
              <a:off x="12156452" y="1634540"/>
              <a:ext cx="123659" cy="50774"/>
            </a:xfrm>
            <a:prstGeom prst="rect">
              <a:avLst/>
            </a:prstGeom>
          </p:spPr>
        </p:pic>
        <p:pic>
          <p:nvPicPr>
            <p:cNvPr id="1914" name="object 1914"/>
            <p:cNvPicPr/>
            <p:nvPr/>
          </p:nvPicPr>
          <p:blipFill>
            <a:blip r:embed="rId786" cstate="print"/>
            <a:stretch>
              <a:fillRect/>
            </a:stretch>
          </p:blipFill>
          <p:spPr>
            <a:xfrm>
              <a:off x="10328694" y="1644116"/>
              <a:ext cx="133311" cy="51460"/>
            </a:xfrm>
            <a:prstGeom prst="rect">
              <a:avLst/>
            </a:prstGeom>
          </p:spPr>
        </p:pic>
        <p:pic>
          <p:nvPicPr>
            <p:cNvPr id="1915" name="object 1915"/>
            <p:cNvPicPr/>
            <p:nvPr/>
          </p:nvPicPr>
          <p:blipFill>
            <a:blip r:embed="rId787" cstate="print"/>
            <a:stretch>
              <a:fillRect/>
            </a:stretch>
          </p:blipFill>
          <p:spPr>
            <a:xfrm>
              <a:off x="12486956" y="1637055"/>
              <a:ext cx="124205" cy="44043"/>
            </a:xfrm>
            <a:prstGeom prst="rect">
              <a:avLst/>
            </a:prstGeom>
          </p:spPr>
        </p:pic>
        <p:pic>
          <p:nvPicPr>
            <p:cNvPr id="1916" name="object 1916"/>
            <p:cNvPicPr/>
            <p:nvPr/>
          </p:nvPicPr>
          <p:blipFill>
            <a:blip r:embed="rId788" cstate="print"/>
            <a:stretch>
              <a:fillRect/>
            </a:stretch>
          </p:blipFill>
          <p:spPr>
            <a:xfrm>
              <a:off x="12319343" y="1635163"/>
              <a:ext cx="125044" cy="48399"/>
            </a:xfrm>
            <a:prstGeom prst="rect">
              <a:avLst/>
            </a:prstGeom>
          </p:spPr>
        </p:pic>
        <p:pic>
          <p:nvPicPr>
            <p:cNvPr id="1917" name="object 1917"/>
            <p:cNvPicPr/>
            <p:nvPr/>
          </p:nvPicPr>
          <p:blipFill>
            <a:blip r:embed="rId789" cstate="print"/>
            <a:stretch>
              <a:fillRect/>
            </a:stretch>
          </p:blipFill>
          <p:spPr>
            <a:xfrm>
              <a:off x="10167035" y="1645805"/>
              <a:ext cx="127012" cy="48132"/>
            </a:xfrm>
            <a:prstGeom prst="rect">
              <a:avLst/>
            </a:prstGeom>
          </p:spPr>
        </p:pic>
        <p:pic>
          <p:nvPicPr>
            <p:cNvPr id="1918" name="object 1918"/>
            <p:cNvPicPr/>
            <p:nvPr/>
          </p:nvPicPr>
          <p:blipFill>
            <a:blip r:embed="rId790" cstate="print"/>
            <a:stretch>
              <a:fillRect/>
            </a:stretch>
          </p:blipFill>
          <p:spPr>
            <a:xfrm>
              <a:off x="10003790" y="1647938"/>
              <a:ext cx="118846" cy="46075"/>
            </a:xfrm>
            <a:prstGeom prst="rect">
              <a:avLst/>
            </a:prstGeom>
          </p:spPr>
        </p:pic>
        <p:pic>
          <p:nvPicPr>
            <p:cNvPr id="1919" name="object 1919"/>
            <p:cNvPicPr/>
            <p:nvPr/>
          </p:nvPicPr>
          <p:blipFill>
            <a:blip r:embed="rId791" cstate="print"/>
            <a:stretch>
              <a:fillRect/>
            </a:stretch>
          </p:blipFill>
          <p:spPr>
            <a:xfrm>
              <a:off x="12656337" y="1635849"/>
              <a:ext cx="115036" cy="43637"/>
            </a:xfrm>
            <a:prstGeom prst="rect">
              <a:avLst/>
            </a:prstGeom>
          </p:spPr>
        </p:pic>
        <p:pic>
          <p:nvPicPr>
            <p:cNvPr id="1920" name="object 1920"/>
            <p:cNvPicPr/>
            <p:nvPr/>
          </p:nvPicPr>
          <p:blipFill>
            <a:blip r:embed="rId792" cstate="print"/>
            <a:stretch>
              <a:fillRect/>
            </a:stretch>
          </p:blipFill>
          <p:spPr>
            <a:xfrm>
              <a:off x="9840214" y="1650390"/>
              <a:ext cx="116255" cy="43395"/>
            </a:xfrm>
            <a:prstGeom prst="rect">
              <a:avLst/>
            </a:prstGeom>
          </p:spPr>
        </p:pic>
        <p:pic>
          <p:nvPicPr>
            <p:cNvPr id="1921" name="object 1921"/>
            <p:cNvPicPr/>
            <p:nvPr/>
          </p:nvPicPr>
          <p:blipFill>
            <a:blip r:embed="rId793" cstate="print"/>
            <a:stretch>
              <a:fillRect/>
            </a:stretch>
          </p:blipFill>
          <p:spPr>
            <a:xfrm>
              <a:off x="12824728" y="1637118"/>
              <a:ext cx="110718" cy="39827"/>
            </a:xfrm>
            <a:prstGeom prst="rect">
              <a:avLst/>
            </a:prstGeom>
          </p:spPr>
        </p:pic>
        <p:pic>
          <p:nvPicPr>
            <p:cNvPr id="1922" name="object 1922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8319261" y="1671662"/>
              <a:ext cx="113105" cy="80619"/>
            </a:xfrm>
            <a:prstGeom prst="rect">
              <a:avLst/>
            </a:prstGeom>
          </p:spPr>
        </p:pic>
        <p:pic>
          <p:nvPicPr>
            <p:cNvPr id="1923" name="object 1923"/>
            <p:cNvPicPr/>
            <p:nvPr/>
          </p:nvPicPr>
          <p:blipFill>
            <a:blip r:embed="rId794" cstate="print"/>
            <a:stretch>
              <a:fillRect/>
            </a:stretch>
          </p:blipFill>
          <p:spPr>
            <a:xfrm>
              <a:off x="14347800" y="1642567"/>
              <a:ext cx="105676" cy="76733"/>
            </a:xfrm>
            <a:prstGeom prst="rect">
              <a:avLst/>
            </a:prstGeom>
          </p:spPr>
        </p:pic>
        <p:pic>
          <p:nvPicPr>
            <p:cNvPr id="1924" name="object 1924"/>
            <p:cNvPicPr/>
            <p:nvPr/>
          </p:nvPicPr>
          <p:blipFill>
            <a:blip r:embed="rId795" cstate="print"/>
            <a:stretch>
              <a:fillRect/>
            </a:stretch>
          </p:blipFill>
          <p:spPr>
            <a:xfrm>
              <a:off x="12989409" y="1637448"/>
              <a:ext cx="107569" cy="37604"/>
            </a:xfrm>
            <a:prstGeom prst="rect">
              <a:avLst/>
            </a:prstGeom>
          </p:spPr>
        </p:pic>
        <p:pic>
          <p:nvPicPr>
            <p:cNvPr id="1925" name="object 1925"/>
            <p:cNvPicPr/>
            <p:nvPr/>
          </p:nvPicPr>
          <p:blipFill>
            <a:blip r:embed="rId796" cstate="print"/>
            <a:stretch>
              <a:fillRect/>
            </a:stretch>
          </p:blipFill>
          <p:spPr>
            <a:xfrm>
              <a:off x="9679521" y="1652028"/>
              <a:ext cx="109448" cy="41592"/>
            </a:xfrm>
            <a:prstGeom prst="rect">
              <a:avLst/>
            </a:prstGeom>
          </p:spPr>
        </p:pic>
        <p:pic>
          <p:nvPicPr>
            <p:cNvPr id="1926" name="object 1926"/>
            <p:cNvPicPr/>
            <p:nvPr/>
          </p:nvPicPr>
          <p:blipFill>
            <a:blip r:embed="rId797" cstate="print"/>
            <a:stretch>
              <a:fillRect/>
            </a:stretch>
          </p:blipFill>
          <p:spPr>
            <a:xfrm>
              <a:off x="9509087" y="1655381"/>
              <a:ext cx="109537" cy="37338"/>
            </a:xfrm>
            <a:prstGeom prst="rect">
              <a:avLst/>
            </a:prstGeom>
          </p:spPr>
        </p:pic>
        <p:pic>
          <p:nvPicPr>
            <p:cNvPr id="1927" name="object 1927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8159461" y="1673631"/>
              <a:ext cx="102994" cy="77838"/>
            </a:xfrm>
            <a:prstGeom prst="rect">
              <a:avLst/>
            </a:prstGeom>
          </p:spPr>
        </p:pic>
        <p:pic>
          <p:nvPicPr>
            <p:cNvPr id="1928" name="object 1928"/>
            <p:cNvPicPr/>
            <p:nvPr/>
          </p:nvPicPr>
          <p:blipFill>
            <a:blip r:embed="rId798" cstate="print"/>
            <a:stretch>
              <a:fillRect/>
            </a:stretch>
          </p:blipFill>
          <p:spPr>
            <a:xfrm>
              <a:off x="9352737" y="1657311"/>
              <a:ext cx="99250" cy="35178"/>
            </a:xfrm>
            <a:prstGeom prst="rect">
              <a:avLst/>
            </a:prstGeom>
          </p:spPr>
        </p:pic>
        <p:pic>
          <p:nvPicPr>
            <p:cNvPr id="1929" name="object 1929"/>
            <p:cNvPicPr/>
            <p:nvPr/>
          </p:nvPicPr>
          <p:blipFill>
            <a:blip r:embed="rId799" cstate="print"/>
            <a:stretch>
              <a:fillRect/>
            </a:stretch>
          </p:blipFill>
          <p:spPr>
            <a:xfrm>
              <a:off x="13331114" y="1638642"/>
              <a:ext cx="89623" cy="31978"/>
            </a:xfrm>
            <a:prstGeom prst="rect">
              <a:avLst/>
            </a:prstGeom>
          </p:spPr>
        </p:pic>
        <p:pic>
          <p:nvPicPr>
            <p:cNvPr id="1930" name="object 1930"/>
            <p:cNvPicPr/>
            <p:nvPr/>
          </p:nvPicPr>
          <p:blipFill>
            <a:blip r:embed="rId800" cstate="print"/>
            <a:stretch>
              <a:fillRect/>
            </a:stretch>
          </p:blipFill>
          <p:spPr>
            <a:xfrm>
              <a:off x="9188030" y="1659991"/>
              <a:ext cx="89674" cy="31699"/>
            </a:xfrm>
            <a:prstGeom prst="rect">
              <a:avLst/>
            </a:prstGeom>
          </p:spPr>
        </p:pic>
        <p:pic>
          <p:nvPicPr>
            <p:cNvPr id="1931" name="object 1931"/>
            <p:cNvPicPr/>
            <p:nvPr/>
          </p:nvPicPr>
          <p:blipFill>
            <a:blip r:embed="rId801" cstate="print"/>
            <a:stretch>
              <a:fillRect/>
            </a:stretch>
          </p:blipFill>
          <p:spPr>
            <a:xfrm>
              <a:off x="9027515" y="1661731"/>
              <a:ext cx="84531" cy="29438"/>
            </a:xfrm>
            <a:prstGeom prst="rect">
              <a:avLst/>
            </a:prstGeom>
          </p:spPr>
        </p:pic>
        <p:pic>
          <p:nvPicPr>
            <p:cNvPr id="1932" name="object 1932"/>
            <p:cNvPicPr/>
            <p:nvPr/>
          </p:nvPicPr>
          <p:blipFill>
            <a:blip r:embed="rId802" cstate="print"/>
            <a:stretch>
              <a:fillRect/>
            </a:stretch>
          </p:blipFill>
          <p:spPr>
            <a:xfrm>
              <a:off x="13671434" y="1639151"/>
              <a:ext cx="72910" cy="26796"/>
            </a:xfrm>
            <a:prstGeom prst="rect">
              <a:avLst/>
            </a:prstGeom>
          </p:spPr>
        </p:pic>
        <p:pic>
          <p:nvPicPr>
            <p:cNvPr id="1933" name="object 1933"/>
            <p:cNvPicPr/>
            <p:nvPr/>
          </p:nvPicPr>
          <p:blipFill>
            <a:blip r:embed="rId803" cstate="print"/>
            <a:stretch>
              <a:fillRect/>
            </a:stretch>
          </p:blipFill>
          <p:spPr>
            <a:xfrm>
              <a:off x="13498995" y="1639557"/>
              <a:ext cx="83184" cy="28879"/>
            </a:xfrm>
            <a:prstGeom prst="rect">
              <a:avLst/>
            </a:prstGeom>
          </p:spPr>
        </p:pic>
        <p:pic>
          <p:nvPicPr>
            <p:cNvPr id="1934" name="object 1934"/>
            <p:cNvPicPr/>
            <p:nvPr/>
          </p:nvPicPr>
          <p:blipFill>
            <a:blip r:embed="rId804" cstate="print"/>
            <a:stretch>
              <a:fillRect/>
            </a:stretch>
          </p:blipFill>
          <p:spPr>
            <a:xfrm>
              <a:off x="8859964" y="1663903"/>
              <a:ext cx="82092" cy="26517"/>
            </a:xfrm>
            <a:prstGeom prst="rect">
              <a:avLst/>
            </a:prstGeom>
          </p:spPr>
        </p:pic>
        <p:pic>
          <p:nvPicPr>
            <p:cNvPr id="1935" name="object 1935"/>
            <p:cNvPicPr/>
            <p:nvPr/>
          </p:nvPicPr>
          <p:blipFill>
            <a:blip r:embed="rId805" cstate="print"/>
            <a:stretch>
              <a:fillRect/>
            </a:stretch>
          </p:blipFill>
          <p:spPr>
            <a:xfrm>
              <a:off x="13835544" y="1640103"/>
              <a:ext cx="67868" cy="23660"/>
            </a:xfrm>
            <a:prstGeom prst="rect">
              <a:avLst/>
            </a:prstGeom>
          </p:spPr>
        </p:pic>
        <p:pic>
          <p:nvPicPr>
            <p:cNvPr id="1936" name="object 1936"/>
            <p:cNvPicPr/>
            <p:nvPr/>
          </p:nvPicPr>
          <p:blipFill>
            <a:blip r:embed="rId806" cstate="print"/>
            <a:stretch>
              <a:fillRect/>
            </a:stretch>
          </p:blipFill>
          <p:spPr>
            <a:xfrm>
              <a:off x="8697150" y="1666570"/>
              <a:ext cx="76898" cy="23825"/>
            </a:xfrm>
            <a:prstGeom prst="rect">
              <a:avLst/>
            </a:prstGeom>
          </p:spPr>
        </p:pic>
        <p:pic>
          <p:nvPicPr>
            <p:cNvPr id="1937" name="object 1937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14006589" y="1640471"/>
              <a:ext cx="61239" cy="21424"/>
            </a:xfrm>
            <a:prstGeom prst="rect">
              <a:avLst/>
            </a:prstGeom>
          </p:spPr>
        </p:pic>
        <p:pic>
          <p:nvPicPr>
            <p:cNvPr id="1938" name="object 1938"/>
            <p:cNvPicPr/>
            <p:nvPr/>
          </p:nvPicPr>
          <p:blipFill>
            <a:blip r:embed="rId807" cstate="print"/>
            <a:stretch>
              <a:fillRect/>
            </a:stretch>
          </p:blipFill>
          <p:spPr>
            <a:xfrm>
              <a:off x="8536660" y="1668576"/>
              <a:ext cx="68097" cy="21209"/>
            </a:xfrm>
            <a:prstGeom prst="rect">
              <a:avLst/>
            </a:prstGeom>
          </p:spPr>
        </p:pic>
        <p:pic>
          <p:nvPicPr>
            <p:cNvPr id="1939" name="object 19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173937" y="1641881"/>
              <a:ext cx="54495" cy="17894"/>
            </a:xfrm>
            <a:prstGeom prst="rect">
              <a:avLst/>
            </a:prstGeom>
          </p:spPr>
        </p:pic>
        <p:pic>
          <p:nvPicPr>
            <p:cNvPr id="1940" name="object 19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20571" y="1643113"/>
              <a:ext cx="30314" cy="11556"/>
            </a:xfrm>
            <a:prstGeom prst="rect">
              <a:avLst/>
            </a:prstGeom>
          </p:spPr>
        </p:pic>
        <p:pic>
          <p:nvPicPr>
            <p:cNvPr id="1941" name="object 19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050949" y="1675548"/>
              <a:ext cx="39522" cy="12572"/>
            </a:xfrm>
            <a:prstGeom prst="rect">
              <a:avLst/>
            </a:prstGeom>
          </p:spPr>
        </p:pic>
        <p:pic>
          <p:nvPicPr>
            <p:cNvPr id="1942" name="object 19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683295" y="1643100"/>
              <a:ext cx="27305" cy="9207"/>
            </a:xfrm>
            <a:prstGeom prst="rect">
              <a:avLst/>
            </a:prstGeom>
          </p:spPr>
        </p:pic>
        <p:pic>
          <p:nvPicPr>
            <p:cNvPr id="1943" name="object 19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92331" y="1677504"/>
              <a:ext cx="28899" cy="10210"/>
            </a:xfrm>
            <a:prstGeom prst="rect">
              <a:avLst/>
            </a:prstGeom>
          </p:spPr>
        </p:pic>
        <p:pic>
          <p:nvPicPr>
            <p:cNvPr id="1944" name="object 19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26921" y="1680514"/>
              <a:ext cx="21501" cy="6349"/>
            </a:xfrm>
            <a:prstGeom prst="rect">
              <a:avLst/>
            </a:prstGeom>
          </p:spPr>
        </p:pic>
        <p:pic>
          <p:nvPicPr>
            <p:cNvPr id="1945" name="object 1945"/>
            <p:cNvPicPr/>
            <p:nvPr/>
          </p:nvPicPr>
          <p:blipFill>
            <a:blip r:embed="rId808" cstate="print"/>
            <a:stretch>
              <a:fillRect/>
            </a:stretch>
          </p:blipFill>
          <p:spPr>
            <a:xfrm>
              <a:off x="11836641" y="1562963"/>
              <a:ext cx="132587" cy="56235"/>
            </a:xfrm>
            <a:prstGeom prst="rect">
              <a:avLst/>
            </a:prstGeom>
          </p:spPr>
        </p:pic>
        <p:pic>
          <p:nvPicPr>
            <p:cNvPr id="1946" name="object 1946"/>
            <p:cNvPicPr/>
            <p:nvPr/>
          </p:nvPicPr>
          <p:blipFill>
            <a:blip r:embed="rId809" cstate="print"/>
            <a:stretch>
              <a:fillRect/>
            </a:stretch>
          </p:blipFill>
          <p:spPr>
            <a:xfrm>
              <a:off x="11665522" y="1563775"/>
              <a:ext cx="136740" cy="56896"/>
            </a:xfrm>
            <a:prstGeom prst="rect">
              <a:avLst/>
            </a:prstGeom>
          </p:spPr>
        </p:pic>
        <p:pic>
          <p:nvPicPr>
            <p:cNvPr id="1947" name="object 1947"/>
            <p:cNvPicPr/>
            <p:nvPr/>
          </p:nvPicPr>
          <p:blipFill>
            <a:blip r:embed="rId810" cstate="print"/>
            <a:stretch>
              <a:fillRect/>
            </a:stretch>
          </p:blipFill>
          <p:spPr>
            <a:xfrm>
              <a:off x="10634040" y="1569148"/>
              <a:ext cx="136601" cy="56095"/>
            </a:xfrm>
            <a:prstGeom prst="rect">
              <a:avLst/>
            </a:prstGeom>
          </p:spPr>
        </p:pic>
        <p:pic>
          <p:nvPicPr>
            <p:cNvPr id="1948" name="object 1948"/>
            <p:cNvPicPr/>
            <p:nvPr/>
          </p:nvPicPr>
          <p:blipFill>
            <a:blip r:embed="rId811" cstate="print"/>
            <a:stretch>
              <a:fillRect/>
            </a:stretch>
          </p:blipFill>
          <p:spPr>
            <a:xfrm>
              <a:off x="12012740" y="1563192"/>
              <a:ext cx="127101" cy="54317"/>
            </a:xfrm>
            <a:prstGeom prst="rect">
              <a:avLst/>
            </a:prstGeom>
          </p:spPr>
        </p:pic>
        <p:pic>
          <p:nvPicPr>
            <p:cNvPr id="1949" name="object 1949"/>
            <p:cNvPicPr/>
            <p:nvPr/>
          </p:nvPicPr>
          <p:blipFill>
            <a:blip r:embed="rId812" cstate="print"/>
            <a:stretch>
              <a:fillRect/>
            </a:stretch>
          </p:blipFill>
          <p:spPr>
            <a:xfrm>
              <a:off x="10464787" y="1571281"/>
              <a:ext cx="136753" cy="55168"/>
            </a:xfrm>
            <a:prstGeom prst="rect">
              <a:avLst/>
            </a:prstGeom>
          </p:spPr>
        </p:pic>
        <p:pic>
          <p:nvPicPr>
            <p:cNvPr id="1950" name="object 1950"/>
            <p:cNvPicPr/>
            <p:nvPr/>
          </p:nvPicPr>
          <p:blipFill>
            <a:blip r:embed="rId813" cstate="print"/>
            <a:stretch>
              <a:fillRect/>
            </a:stretch>
          </p:blipFill>
          <p:spPr>
            <a:xfrm>
              <a:off x="10290720" y="1574190"/>
              <a:ext cx="135699" cy="51054"/>
            </a:xfrm>
            <a:prstGeom prst="rect">
              <a:avLst/>
            </a:prstGeom>
          </p:spPr>
        </p:pic>
        <p:pic>
          <p:nvPicPr>
            <p:cNvPr id="1951" name="object 1951"/>
            <p:cNvPicPr/>
            <p:nvPr/>
          </p:nvPicPr>
          <p:blipFill>
            <a:blip r:embed="rId814" cstate="print"/>
            <a:stretch>
              <a:fillRect/>
            </a:stretch>
          </p:blipFill>
          <p:spPr>
            <a:xfrm>
              <a:off x="12355779" y="1563788"/>
              <a:ext cx="119849" cy="49961"/>
            </a:xfrm>
            <a:prstGeom prst="rect">
              <a:avLst/>
            </a:prstGeom>
          </p:spPr>
        </p:pic>
        <p:pic>
          <p:nvPicPr>
            <p:cNvPr id="1952" name="object 1952"/>
            <p:cNvPicPr/>
            <p:nvPr/>
          </p:nvPicPr>
          <p:blipFill>
            <a:blip r:embed="rId815" cstate="print"/>
            <a:stretch>
              <a:fillRect/>
            </a:stretch>
          </p:blipFill>
          <p:spPr>
            <a:xfrm>
              <a:off x="12181635" y="1563382"/>
              <a:ext cx="129476" cy="51790"/>
            </a:xfrm>
            <a:prstGeom prst="rect">
              <a:avLst/>
            </a:prstGeom>
          </p:spPr>
        </p:pic>
        <p:pic>
          <p:nvPicPr>
            <p:cNvPr id="1953" name="object 1953"/>
            <p:cNvPicPr/>
            <p:nvPr/>
          </p:nvPicPr>
          <p:blipFill>
            <a:blip r:embed="rId816" cstate="print"/>
            <a:stretch>
              <a:fillRect/>
            </a:stretch>
          </p:blipFill>
          <p:spPr>
            <a:xfrm>
              <a:off x="10125049" y="1575574"/>
              <a:ext cx="127038" cy="49504"/>
            </a:xfrm>
            <a:prstGeom prst="rect">
              <a:avLst/>
            </a:prstGeom>
          </p:spPr>
        </p:pic>
        <p:pic>
          <p:nvPicPr>
            <p:cNvPr id="1954" name="object 1954"/>
            <p:cNvPicPr/>
            <p:nvPr/>
          </p:nvPicPr>
          <p:blipFill>
            <a:blip r:embed="rId817" cstate="print"/>
            <a:stretch>
              <a:fillRect/>
            </a:stretch>
          </p:blipFill>
          <p:spPr>
            <a:xfrm>
              <a:off x="12530073" y="1564119"/>
              <a:ext cx="118795" cy="47815"/>
            </a:xfrm>
            <a:prstGeom prst="rect">
              <a:avLst/>
            </a:prstGeom>
          </p:spPr>
        </p:pic>
        <p:pic>
          <p:nvPicPr>
            <p:cNvPr id="1955" name="object 1955"/>
            <p:cNvPicPr/>
            <p:nvPr/>
          </p:nvPicPr>
          <p:blipFill>
            <a:blip r:embed="rId818" cstate="print"/>
            <a:stretch>
              <a:fillRect/>
            </a:stretch>
          </p:blipFill>
          <p:spPr>
            <a:xfrm>
              <a:off x="9954652" y="1577454"/>
              <a:ext cx="120040" cy="47180"/>
            </a:xfrm>
            <a:prstGeom prst="rect">
              <a:avLst/>
            </a:prstGeom>
          </p:spPr>
        </p:pic>
        <p:pic>
          <p:nvPicPr>
            <p:cNvPr id="1956" name="object 1956"/>
            <p:cNvPicPr/>
            <p:nvPr/>
          </p:nvPicPr>
          <p:blipFill>
            <a:blip r:embed="rId819" cstate="print"/>
            <a:stretch>
              <a:fillRect/>
            </a:stretch>
          </p:blipFill>
          <p:spPr>
            <a:xfrm>
              <a:off x="12876402" y="1566049"/>
              <a:ext cx="112458" cy="41287"/>
            </a:xfrm>
            <a:prstGeom prst="rect">
              <a:avLst/>
            </a:prstGeom>
          </p:spPr>
        </p:pic>
        <p:pic>
          <p:nvPicPr>
            <p:cNvPr id="1957" name="object 1957"/>
            <p:cNvPicPr/>
            <p:nvPr/>
          </p:nvPicPr>
          <p:blipFill>
            <a:blip r:embed="rId820" cstate="print"/>
            <a:stretch>
              <a:fillRect/>
            </a:stretch>
          </p:blipFill>
          <p:spPr>
            <a:xfrm>
              <a:off x="12701880" y="1564677"/>
              <a:ext cx="112229" cy="44742"/>
            </a:xfrm>
            <a:prstGeom prst="rect">
              <a:avLst/>
            </a:prstGeom>
          </p:spPr>
        </p:pic>
        <p:pic>
          <p:nvPicPr>
            <p:cNvPr id="1958" name="object 1958"/>
            <p:cNvPicPr/>
            <p:nvPr/>
          </p:nvPicPr>
          <p:blipFill>
            <a:blip r:embed="rId821" cstate="print"/>
            <a:stretch>
              <a:fillRect/>
            </a:stretch>
          </p:blipFill>
          <p:spPr>
            <a:xfrm>
              <a:off x="9785248" y="1579664"/>
              <a:ext cx="116916" cy="44399"/>
            </a:xfrm>
            <a:prstGeom prst="rect">
              <a:avLst/>
            </a:prstGeom>
          </p:spPr>
        </p:pic>
        <p:pic>
          <p:nvPicPr>
            <p:cNvPr id="1959" name="object 1959"/>
            <p:cNvPicPr/>
            <p:nvPr/>
          </p:nvPicPr>
          <p:blipFill>
            <a:blip r:embed="rId822" cstate="print"/>
            <a:stretch>
              <a:fillRect/>
            </a:stretch>
          </p:blipFill>
          <p:spPr>
            <a:xfrm>
              <a:off x="9618331" y="1582013"/>
              <a:ext cx="112420" cy="42024"/>
            </a:xfrm>
            <a:prstGeom prst="rect">
              <a:avLst/>
            </a:prstGeom>
          </p:spPr>
        </p:pic>
        <p:pic>
          <p:nvPicPr>
            <p:cNvPr id="1960" name="object 1960"/>
            <p:cNvPicPr/>
            <p:nvPr/>
          </p:nvPicPr>
          <p:blipFill>
            <a:blip r:embed="rId823" cstate="print"/>
            <a:stretch>
              <a:fillRect/>
            </a:stretch>
          </p:blipFill>
          <p:spPr>
            <a:xfrm>
              <a:off x="13053389" y="1565439"/>
              <a:ext cx="98907" cy="39471"/>
            </a:xfrm>
            <a:prstGeom prst="rect">
              <a:avLst/>
            </a:prstGeom>
          </p:spPr>
        </p:pic>
        <p:pic>
          <p:nvPicPr>
            <p:cNvPr id="1961" name="object 1961"/>
            <p:cNvPicPr/>
            <p:nvPr/>
          </p:nvPicPr>
          <p:blipFill>
            <a:blip r:embed="rId824" cstate="print"/>
            <a:stretch>
              <a:fillRect/>
            </a:stretch>
          </p:blipFill>
          <p:spPr>
            <a:xfrm>
              <a:off x="9451378" y="1583944"/>
              <a:ext cx="102298" cy="39890"/>
            </a:xfrm>
            <a:prstGeom prst="rect">
              <a:avLst/>
            </a:prstGeom>
          </p:spPr>
        </p:pic>
        <p:pic>
          <p:nvPicPr>
            <p:cNvPr id="1962" name="object 1962"/>
            <p:cNvPicPr/>
            <p:nvPr/>
          </p:nvPicPr>
          <p:blipFill>
            <a:blip r:embed="rId825" cstate="print"/>
            <a:stretch>
              <a:fillRect/>
            </a:stretch>
          </p:blipFill>
          <p:spPr>
            <a:xfrm>
              <a:off x="13226732" y="1566189"/>
              <a:ext cx="96926" cy="36842"/>
            </a:xfrm>
            <a:prstGeom prst="rect">
              <a:avLst/>
            </a:prstGeom>
          </p:spPr>
        </p:pic>
        <p:pic>
          <p:nvPicPr>
            <p:cNvPr id="1963" name="object 1963"/>
            <p:cNvPicPr/>
            <p:nvPr/>
          </p:nvPicPr>
          <p:blipFill>
            <a:blip r:embed="rId826" cstate="print"/>
            <a:stretch>
              <a:fillRect/>
            </a:stretch>
          </p:blipFill>
          <p:spPr>
            <a:xfrm>
              <a:off x="9277933" y="1586407"/>
              <a:ext cx="106832" cy="36525"/>
            </a:xfrm>
            <a:prstGeom prst="rect">
              <a:avLst/>
            </a:prstGeom>
          </p:spPr>
        </p:pic>
        <p:pic>
          <p:nvPicPr>
            <p:cNvPr id="1964" name="object 1964"/>
            <p:cNvPicPr/>
            <p:nvPr/>
          </p:nvPicPr>
          <p:blipFill>
            <a:blip r:embed="rId827" cstate="print"/>
            <a:stretch>
              <a:fillRect/>
            </a:stretch>
          </p:blipFill>
          <p:spPr>
            <a:xfrm>
              <a:off x="13399274" y="1567408"/>
              <a:ext cx="89395" cy="33489"/>
            </a:xfrm>
            <a:prstGeom prst="rect">
              <a:avLst/>
            </a:prstGeom>
          </p:spPr>
        </p:pic>
        <p:pic>
          <p:nvPicPr>
            <p:cNvPr id="1965" name="object 1965"/>
            <p:cNvPicPr/>
            <p:nvPr/>
          </p:nvPicPr>
          <p:blipFill>
            <a:blip r:embed="rId828" cstate="print"/>
            <a:stretch>
              <a:fillRect/>
            </a:stretch>
          </p:blipFill>
          <p:spPr>
            <a:xfrm>
              <a:off x="9106255" y="1589379"/>
              <a:ext cx="99288" cy="33210"/>
            </a:xfrm>
            <a:prstGeom prst="rect">
              <a:avLst/>
            </a:prstGeom>
          </p:spPr>
        </p:pic>
        <p:pic>
          <p:nvPicPr>
            <p:cNvPr id="1966" name="object 1966"/>
            <p:cNvPicPr/>
            <p:nvPr/>
          </p:nvPicPr>
          <p:blipFill>
            <a:blip r:embed="rId829" cstate="print"/>
            <a:stretch>
              <a:fillRect/>
            </a:stretch>
          </p:blipFill>
          <p:spPr>
            <a:xfrm>
              <a:off x="13572324" y="1568018"/>
              <a:ext cx="81140" cy="30606"/>
            </a:xfrm>
            <a:prstGeom prst="rect">
              <a:avLst/>
            </a:prstGeom>
          </p:spPr>
        </p:pic>
        <p:pic>
          <p:nvPicPr>
            <p:cNvPr id="1967" name="object 1967"/>
            <p:cNvPicPr/>
            <p:nvPr/>
          </p:nvPicPr>
          <p:blipFill>
            <a:blip r:embed="rId830" cstate="print"/>
            <a:stretch>
              <a:fillRect/>
            </a:stretch>
          </p:blipFill>
          <p:spPr>
            <a:xfrm>
              <a:off x="8939276" y="1593126"/>
              <a:ext cx="90830" cy="28981"/>
            </a:xfrm>
            <a:prstGeom prst="rect">
              <a:avLst/>
            </a:prstGeom>
          </p:spPr>
        </p:pic>
        <p:pic>
          <p:nvPicPr>
            <p:cNvPr id="1968" name="object 1968"/>
            <p:cNvPicPr/>
            <p:nvPr/>
          </p:nvPicPr>
          <p:blipFill>
            <a:blip r:embed="rId831" cstate="print"/>
            <a:stretch>
              <a:fillRect/>
            </a:stretch>
          </p:blipFill>
          <p:spPr>
            <a:xfrm>
              <a:off x="13747026" y="1567358"/>
              <a:ext cx="79019" cy="28994"/>
            </a:xfrm>
            <a:prstGeom prst="rect">
              <a:avLst/>
            </a:prstGeom>
          </p:spPr>
        </p:pic>
        <p:pic>
          <p:nvPicPr>
            <p:cNvPr id="1969" name="object 1969"/>
            <p:cNvPicPr/>
            <p:nvPr/>
          </p:nvPicPr>
          <p:blipFill>
            <a:blip r:embed="rId832" cstate="print"/>
            <a:stretch>
              <a:fillRect/>
            </a:stretch>
          </p:blipFill>
          <p:spPr>
            <a:xfrm>
              <a:off x="8776309" y="1593837"/>
              <a:ext cx="74294" cy="27584"/>
            </a:xfrm>
            <a:prstGeom prst="rect">
              <a:avLst/>
            </a:prstGeom>
          </p:spPr>
        </p:pic>
        <p:pic>
          <p:nvPicPr>
            <p:cNvPr id="1970" name="object 197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921574" y="1569504"/>
              <a:ext cx="69875" cy="24218"/>
            </a:xfrm>
            <a:prstGeom prst="rect">
              <a:avLst/>
            </a:prstGeom>
          </p:spPr>
        </p:pic>
        <p:pic>
          <p:nvPicPr>
            <p:cNvPr id="1971" name="object 1971"/>
            <p:cNvPicPr/>
            <p:nvPr/>
          </p:nvPicPr>
          <p:blipFill>
            <a:blip r:embed="rId833" cstate="print"/>
            <a:stretch>
              <a:fillRect/>
            </a:stretch>
          </p:blipFill>
          <p:spPr>
            <a:xfrm>
              <a:off x="8605811" y="1597291"/>
              <a:ext cx="71412" cy="23545"/>
            </a:xfrm>
            <a:prstGeom prst="rect">
              <a:avLst/>
            </a:prstGeom>
          </p:spPr>
        </p:pic>
        <p:pic>
          <p:nvPicPr>
            <p:cNvPr id="1972" name="object 197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435645" y="1598688"/>
              <a:ext cx="70053" cy="21399"/>
            </a:xfrm>
            <a:prstGeom prst="rect">
              <a:avLst/>
            </a:prstGeom>
          </p:spPr>
        </p:pic>
        <p:pic>
          <p:nvPicPr>
            <p:cNvPr id="1973" name="object 1973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14100454" y="1571104"/>
              <a:ext cx="58064" cy="20066"/>
            </a:xfrm>
            <a:prstGeom prst="rect">
              <a:avLst/>
            </a:prstGeom>
          </p:spPr>
        </p:pic>
        <p:pic>
          <p:nvPicPr>
            <p:cNvPr id="1974" name="object 197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271335" y="1600314"/>
              <a:ext cx="52934" cy="19126"/>
            </a:xfrm>
            <a:prstGeom prst="rect">
              <a:avLst/>
            </a:prstGeom>
          </p:spPr>
        </p:pic>
        <p:pic>
          <p:nvPicPr>
            <p:cNvPr id="1975" name="object 197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271879" y="1570989"/>
              <a:ext cx="53644" cy="17957"/>
            </a:xfrm>
            <a:prstGeom prst="rect">
              <a:avLst/>
            </a:prstGeom>
          </p:spPr>
        </p:pic>
        <p:pic>
          <p:nvPicPr>
            <p:cNvPr id="1976" name="object 197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448676" y="1572171"/>
              <a:ext cx="46239" cy="14338"/>
            </a:xfrm>
            <a:prstGeom prst="rect">
              <a:avLst/>
            </a:prstGeom>
          </p:spPr>
        </p:pic>
        <p:pic>
          <p:nvPicPr>
            <p:cNvPr id="1977" name="object 19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02955" y="1604518"/>
              <a:ext cx="44830" cy="14160"/>
            </a:xfrm>
            <a:prstGeom prst="rect">
              <a:avLst/>
            </a:prstGeom>
          </p:spPr>
        </p:pic>
        <p:pic>
          <p:nvPicPr>
            <p:cNvPr id="1978" name="object 197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36483" y="1606117"/>
              <a:ext cx="31851" cy="12166"/>
            </a:xfrm>
            <a:prstGeom prst="rect">
              <a:avLst/>
            </a:prstGeom>
          </p:spPr>
        </p:pic>
        <p:pic>
          <p:nvPicPr>
            <p:cNvPr id="1979" name="object 197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796871" y="1572018"/>
              <a:ext cx="28435" cy="9867"/>
            </a:xfrm>
            <a:prstGeom prst="rect">
              <a:avLst/>
            </a:prstGeom>
          </p:spPr>
        </p:pic>
        <p:pic>
          <p:nvPicPr>
            <p:cNvPr id="1980" name="object 19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626925" y="1572411"/>
              <a:ext cx="31707" cy="11074"/>
            </a:xfrm>
            <a:prstGeom prst="rect">
              <a:avLst/>
            </a:prstGeom>
          </p:spPr>
        </p:pic>
        <p:pic>
          <p:nvPicPr>
            <p:cNvPr id="1981" name="object 198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67434" y="1607844"/>
              <a:ext cx="29070" cy="9702"/>
            </a:xfrm>
            <a:prstGeom prst="rect">
              <a:avLst/>
            </a:prstGeom>
          </p:spPr>
        </p:pic>
        <p:pic>
          <p:nvPicPr>
            <p:cNvPr id="1982" name="object 1982"/>
            <p:cNvPicPr/>
            <p:nvPr/>
          </p:nvPicPr>
          <p:blipFill>
            <a:blip r:embed="rId834" cstate="print"/>
            <a:stretch>
              <a:fillRect/>
            </a:stretch>
          </p:blipFill>
          <p:spPr>
            <a:xfrm>
              <a:off x="11320677" y="1489951"/>
              <a:ext cx="136702" cy="60198"/>
            </a:xfrm>
            <a:prstGeom prst="rect">
              <a:avLst/>
            </a:prstGeom>
          </p:spPr>
        </p:pic>
        <p:pic>
          <p:nvPicPr>
            <p:cNvPr id="1983" name="object 1983"/>
            <p:cNvPicPr/>
            <p:nvPr/>
          </p:nvPicPr>
          <p:blipFill>
            <a:blip r:embed="rId835" cstate="print"/>
            <a:stretch>
              <a:fillRect/>
            </a:stretch>
          </p:blipFill>
          <p:spPr>
            <a:xfrm>
              <a:off x="11140706" y="1490878"/>
              <a:ext cx="137045" cy="60159"/>
            </a:xfrm>
            <a:prstGeom prst="rect">
              <a:avLst/>
            </a:prstGeom>
          </p:spPr>
        </p:pic>
        <p:pic>
          <p:nvPicPr>
            <p:cNvPr id="1984" name="object 1984"/>
            <p:cNvPicPr/>
            <p:nvPr/>
          </p:nvPicPr>
          <p:blipFill>
            <a:blip r:embed="rId836" cstate="print"/>
            <a:stretch>
              <a:fillRect/>
            </a:stretch>
          </p:blipFill>
          <p:spPr>
            <a:xfrm>
              <a:off x="10960048" y="1494180"/>
              <a:ext cx="146621" cy="57556"/>
            </a:xfrm>
            <a:prstGeom prst="rect">
              <a:avLst/>
            </a:prstGeom>
          </p:spPr>
        </p:pic>
        <p:pic>
          <p:nvPicPr>
            <p:cNvPr id="1985" name="object 1985"/>
            <p:cNvPicPr/>
            <p:nvPr/>
          </p:nvPicPr>
          <p:blipFill>
            <a:blip r:embed="rId837" cstate="print"/>
            <a:stretch>
              <a:fillRect/>
            </a:stretch>
          </p:blipFill>
          <p:spPr>
            <a:xfrm>
              <a:off x="11851819" y="1489519"/>
              <a:ext cx="135737" cy="56667"/>
            </a:xfrm>
            <a:prstGeom prst="rect">
              <a:avLst/>
            </a:prstGeom>
          </p:spPr>
        </p:pic>
        <p:pic>
          <p:nvPicPr>
            <p:cNvPr id="1986" name="object 1986"/>
            <p:cNvPicPr/>
            <p:nvPr/>
          </p:nvPicPr>
          <p:blipFill>
            <a:blip r:embed="rId838" cstate="print"/>
            <a:stretch>
              <a:fillRect/>
            </a:stretch>
          </p:blipFill>
          <p:spPr>
            <a:xfrm>
              <a:off x="11677624" y="1489519"/>
              <a:ext cx="134416" cy="59194"/>
            </a:xfrm>
            <a:prstGeom prst="rect">
              <a:avLst/>
            </a:prstGeom>
          </p:spPr>
        </p:pic>
        <p:pic>
          <p:nvPicPr>
            <p:cNvPr id="1987" name="object 1987"/>
            <p:cNvPicPr/>
            <p:nvPr/>
          </p:nvPicPr>
          <p:blipFill>
            <a:blip r:embed="rId839" cstate="print"/>
            <a:stretch>
              <a:fillRect/>
            </a:stretch>
          </p:blipFill>
          <p:spPr>
            <a:xfrm>
              <a:off x="11492395" y="1490307"/>
              <a:ext cx="142887" cy="58712"/>
            </a:xfrm>
            <a:prstGeom prst="rect">
              <a:avLst/>
            </a:prstGeom>
          </p:spPr>
        </p:pic>
        <p:pic>
          <p:nvPicPr>
            <p:cNvPr id="1988" name="object 1988"/>
            <p:cNvPicPr/>
            <p:nvPr/>
          </p:nvPicPr>
          <p:blipFill>
            <a:blip r:embed="rId840" cstate="print"/>
            <a:stretch>
              <a:fillRect/>
            </a:stretch>
          </p:blipFill>
          <p:spPr>
            <a:xfrm>
              <a:off x="10607904" y="1495869"/>
              <a:ext cx="137045" cy="56540"/>
            </a:xfrm>
            <a:prstGeom prst="rect">
              <a:avLst/>
            </a:prstGeom>
          </p:spPr>
        </p:pic>
        <p:pic>
          <p:nvPicPr>
            <p:cNvPr id="1989" name="object 1989"/>
            <p:cNvPicPr/>
            <p:nvPr/>
          </p:nvPicPr>
          <p:blipFill>
            <a:blip r:embed="rId841" cstate="print"/>
            <a:stretch>
              <a:fillRect/>
            </a:stretch>
          </p:blipFill>
          <p:spPr>
            <a:xfrm>
              <a:off x="12213373" y="1489163"/>
              <a:ext cx="123050" cy="53568"/>
            </a:xfrm>
            <a:prstGeom prst="rect">
              <a:avLst/>
            </a:prstGeom>
          </p:spPr>
        </p:pic>
        <p:pic>
          <p:nvPicPr>
            <p:cNvPr id="1990" name="object 1990"/>
            <p:cNvPicPr/>
            <p:nvPr/>
          </p:nvPicPr>
          <p:blipFill>
            <a:blip r:embed="rId842" cstate="print"/>
            <a:stretch>
              <a:fillRect/>
            </a:stretch>
          </p:blipFill>
          <p:spPr>
            <a:xfrm>
              <a:off x="12032398" y="1489176"/>
              <a:ext cx="132753" cy="55600"/>
            </a:xfrm>
            <a:prstGeom prst="rect">
              <a:avLst/>
            </a:prstGeom>
          </p:spPr>
        </p:pic>
        <p:pic>
          <p:nvPicPr>
            <p:cNvPr id="1991" name="object 1991"/>
            <p:cNvPicPr/>
            <p:nvPr/>
          </p:nvPicPr>
          <p:blipFill>
            <a:blip r:embed="rId843" cstate="print"/>
            <a:stretch>
              <a:fillRect/>
            </a:stretch>
          </p:blipFill>
          <p:spPr>
            <a:xfrm>
              <a:off x="10433245" y="1496809"/>
              <a:ext cx="134983" cy="55333"/>
            </a:xfrm>
            <a:prstGeom prst="rect">
              <a:avLst/>
            </a:prstGeom>
          </p:spPr>
        </p:pic>
        <p:pic>
          <p:nvPicPr>
            <p:cNvPr id="1992" name="object 1992"/>
            <p:cNvPicPr/>
            <p:nvPr/>
          </p:nvPicPr>
          <p:blipFill>
            <a:blip r:embed="rId844" cstate="print"/>
            <a:stretch>
              <a:fillRect/>
            </a:stretch>
          </p:blipFill>
          <p:spPr>
            <a:xfrm>
              <a:off x="10255148" y="1499488"/>
              <a:ext cx="130695" cy="53073"/>
            </a:xfrm>
            <a:prstGeom prst="rect">
              <a:avLst/>
            </a:prstGeom>
          </p:spPr>
        </p:pic>
        <p:pic>
          <p:nvPicPr>
            <p:cNvPr id="1993" name="object 1993"/>
            <p:cNvPicPr/>
            <p:nvPr/>
          </p:nvPicPr>
          <p:blipFill>
            <a:blip r:embed="rId845" cstate="print"/>
            <a:stretch>
              <a:fillRect/>
            </a:stretch>
          </p:blipFill>
          <p:spPr>
            <a:xfrm>
              <a:off x="12390742" y="1487652"/>
              <a:ext cx="123710" cy="53136"/>
            </a:xfrm>
            <a:prstGeom prst="rect">
              <a:avLst/>
            </a:prstGeom>
          </p:spPr>
        </p:pic>
        <p:pic>
          <p:nvPicPr>
            <p:cNvPr id="1994" name="object 1994"/>
            <p:cNvPicPr/>
            <p:nvPr/>
          </p:nvPicPr>
          <p:blipFill>
            <a:blip r:embed="rId846" cstate="print"/>
            <a:stretch>
              <a:fillRect/>
            </a:stretch>
          </p:blipFill>
          <p:spPr>
            <a:xfrm>
              <a:off x="10086123" y="1500632"/>
              <a:ext cx="120662" cy="52057"/>
            </a:xfrm>
            <a:prstGeom prst="rect">
              <a:avLst/>
            </a:prstGeom>
          </p:spPr>
        </p:pic>
        <p:pic>
          <p:nvPicPr>
            <p:cNvPr id="1995" name="object 1995"/>
            <p:cNvPicPr/>
            <p:nvPr/>
          </p:nvPicPr>
          <p:blipFill>
            <a:blip r:embed="rId847" cstate="print"/>
            <a:stretch>
              <a:fillRect/>
            </a:stretch>
          </p:blipFill>
          <p:spPr>
            <a:xfrm>
              <a:off x="9901834" y="1502752"/>
              <a:ext cx="126517" cy="49060"/>
            </a:xfrm>
            <a:prstGeom prst="rect">
              <a:avLst/>
            </a:prstGeom>
          </p:spPr>
        </p:pic>
        <p:pic>
          <p:nvPicPr>
            <p:cNvPr id="1996" name="object 1996"/>
            <p:cNvPicPr/>
            <p:nvPr/>
          </p:nvPicPr>
          <p:blipFill>
            <a:blip r:embed="rId848" cstate="print"/>
            <a:stretch>
              <a:fillRect/>
            </a:stretch>
          </p:blipFill>
          <p:spPr>
            <a:xfrm>
              <a:off x="12748273" y="1490065"/>
              <a:ext cx="115100" cy="46710"/>
            </a:xfrm>
            <a:prstGeom prst="rect">
              <a:avLst/>
            </a:prstGeom>
          </p:spPr>
        </p:pic>
        <p:pic>
          <p:nvPicPr>
            <p:cNvPr id="1997" name="object 1997"/>
            <p:cNvPicPr/>
            <p:nvPr/>
          </p:nvPicPr>
          <p:blipFill>
            <a:blip r:embed="rId849" cstate="print"/>
            <a:stretch>
              <a:fillRect/>
            </a:stretch>
          </p:blipFill>
          <p:spPr>
            <a:xfrm>
              <a:off x="12570447" y="1490980"/>
              <a:ext cx="120205" cy="47904"/>
            </a:xfrm>
            <a:prstGeom prst="rect">
              <a:avLst/>
            </a:prstGeom>
          </p:spPr>
        </p:pic>
        <p:pic>
          <p:nvPicPr>
            <p:cNvPr id="1998" name="object 1998"/>
            <p:cNvPicPr/>
            <p:nvPr/>
          </p:nvPicPr>
          <p:blipFill>
            <a:blip r:embed="rId850" cstate="print"/>
            <a:stretch>
              <a:fillRect/>
            </a:stretch>
          </p:blipFill>
          <p:spPr>
            <a:xfrm>
              <a:off x="9730409" y="1505457"/>
              <a:ext cx="116395" cy="46405"/>
            </a:xfrm>
            <a:prstGeom prst="rect">
              <a:avLst/>
            </a:prstGeom>
          </p:spPr>
        </p:pic>
        <p:pic>
          <p:nvPicPr>
            <p:cNvPr id="1999" name="object 1999"/>
            <p:cNvPicPr/>
            <p:nvPr/>
          </p:nvPicPr>
          <p:blipFill>
            <a:blip r:embed="rId851" cstate="print"/>
            <a:stretch>
              <a:fillRect/>
            </a:stretch>
          </p:blipFill>
          <p:spPr>
            <a:xfrm>
              <a:off x="12930758" y="1490903"/>
              <a:ext cx="109563" cy="43827"/>
            </a:xfrm>
            <a:prstGeom prst="rect">
              <a:avLst/>
            </a:prstGeom>
          </p:spPr>
        </p:pic>
        <p:pic>
          <p:nvPicPr>
            <p:cNvPr id="2000" name="object 2000"/>
            <p:cNvPicPr/>
            <p:nvPr/>
          </p:nvPicPr>
          <p:blipFill>
            <a:blip r:embed="rId852" cstate="print"/>
            <a:stretch>
              <a:fillRect/>
            </a:stretch>
          </p:blipFill>
          <p:spPr>
            <a:xfrm>
              <a:off x="9551758" y="1508429"/>
              <a:ext cx="116954" cy="42913"/>
            </a:xfrm>
            <a:prstGeom prst="rect">
              <a:avLst/>
            </a:prstGeom>
          </p:spPr>
        </p:pic>
        <p:pic>
          <p:nvPicPr>
            <p:cNvPr id="2001" name="object 2001"/>
            <p:cNvPicPr/>
            <p:nvPr/>
          </p:nvPicPr>
          <p:blipFill>
            <a:blip r:embed="rId853" cstate="print"/>
            <a:stretch>
              <a:fillRect/>
            </a:stretch>
          </p:blipFill>
          <p:spPr>
            <a:xfrm>
              <a:off x="13109752" y="1491640"/>
              <a:ext cx="102209" cy="40640"/>
            </a:xfrm>
            <a:prstGeom prst="rect">
              <a:avLst/>
            </a:prstGeom>
          </p:spPr>
        </p:pic>
        <p:pic>
          <p:nvPicPr>
            <p:cNvPr id="2002" name="object 2002"/>
            <p:cNvPicPr/>
            <p:nvPr/>
          </p:nvPicPr>
          <p:blipFill>
            <a:blip r:embed="rId854" cstate="print"/>
            <a:stretch>
              <a:fillRect/>
            </a:stretch>
          </p:blipFill>
          <p:spPr>
            <a:xfrm>
              <a:off x="9205810" y="1511973"/>
              <a:ext cx="101320" cy="38087"/>
            </a:xfrm>
            <a:prstGeom prst="rect">
              <a:avLst/>
            </a:prstGeom>
          </p:spPr>
        </p:pic>
        <p:pic>
          <p:nvPicPr>
            <p:cNvPr id="2003" name="object 2003"/>
            <p:cNvPicPr/>
            <p:nvPr/>
          </p:nvPicPr>
          <p:blipFill>
            <a:blip r:embed="rId855" cstate="print"/>
            <a:stretch>
              <a:fillRect/>
            </a:stretch>
          </p:blipFill>
          <p:spPr>
            <a:xfrm>
              <a:off x="9379814" y="1510588"/>
              <a:ext cx="106248" cy="40398"/>
            </a:xfrm>
            <a:prstGeom prst="rect">
              <a:avLst/>
            </a:prstGeom>
          </p:spPr>
        </p:pic>
        <p:pic>
          <p:nvPicPr>
            <p:cNvPr id="2004" name="object 2004"/>
            <p:cNvPicPr/>
            <p:nvPr/>
          </p:nvPicPr>
          <p:blipFill>
            <a:blip r:embed="rId856" cstate="print"/>
            <a:stretch>
              <a:fillRect/>
            </a:stretch>
          </p:blipFill>
          <p:spPr>
            <a:xfrm>
              <a:off x="13469237" y="1492999"/>
              <a:ext cx="94488" cy="34036"/>
            </a:xfrm>
            <a:prstGeom prst="rect">
              <a:avLst/>
            </a:prstGeom>
          </p:spPr>
        </p:pic>
        <p:pic>
          <p:nvPicPr>
            <p:cNvPr id="2005" name="object 2005"/>
            <p:cNvPicPr/>
            <p:nvPr/>
          </p:nvPicPr>
          <p:blipFill>
            <a:blip r:embed="rId857" cstate="print"/>
            <a:stretch>
              <a:fillRect/>
            </a:stretch>
          </p:blipFill>
          <p:spPr>
            <a:xfrm>
              <a:off x="13291908" y="1492808"/>
              <a:ext cx="95834" cy="36690"/>
            </a:xfrm>
            <a:prstGeom prst="rect">
              <a:avLst/>
            </a:prstGeom>
          </p:spPr>
        </p:pic>
        <p:pic>
          <p:nvPicPr>
            <p:cNvPr id="2006" name="object 2006"/>
            <p:cNvPicPr/>
            <p:nvPr/>
          </p:nvPicPr>
          <p:blipFill>
            <a:blip r:embed="rId858" cstate="print"/>
            <a:stretch>
              <a:fillRect/>
            </a:stretch>
          </p:blipFill>
          <p:spPr>
            <a:xfrm>
              <a:off x="9027693" y="1515147"/>
              <a:ext cx="95148" cy="34594"/>
            </a:xfrm>
            <a:prstGeom prst="rect">
              <a:avLst/>
            </a:prstGeom>
          </p:spPr>
        </p:pic>
        <p:pic>
          <p:nvPicPr>
            <p:cNvPr id="2007" name="object 2007"/>
            <p:cNvPicPr/>
            <p:nvPr/>
          </p:nvPicPr>
          <p:blipFill>
            <a:blip r:embed="rId859" cstate="print"/>
            <a:stretch>
              <a:fillRect/>
            </a:stretch>
          </p:blipFill>
          <p:spPr>
            <a:xfrm>
              <a:off x="13648856" y="1493252"/>
              <a:ext cx="81051" cy="31623"/>
            </a:xfrm>
            <a:prstGeom prst="rect">
              <a:avLst/>
            </a:prstGeom>
          </p:spPr>
        </p:pic>
        <p:pic>
          <p:nvPicPr>
            <p:cNvPr id="2008" name="object 2008"/>
            <p:cNvPicPr/>
            <p:nvPr/>
          </p:nvPicPr>
          <p:blipFill>
            <a:blip r:embed="rId860" cstate="print"/>
            <a:stretch>
              <a:fillRect/>
            </a:stretch>
          </p:blipFill>
          <p:spPr>
            <a:xfrm>
              <a:off x="8852674" y="1518132"/>
              <a:ext cx="90589" cy="30797"/>
            </a:xfrm>
            <a:prstGeom prst="rect">
              <a:avLst/>
            </a:prstGeom>
          </p:spPr>
        </p:pic>
        <p:pic>
          <p:nvPicPr>
            <p:cNvPr id="2009" name="object 2009"/>
            <p:cNvPicPr/>
            <p:nvPr/>
          </p:nvPicPr>
          <p:blipFill>
            <a:blip r:embed="rId861" cstate="print"/>
            <a:stretch>
              <a:fillRect/>
            </a:stretch>
          </p:blipFill>
          <p:spPr>
            <a:xfrm>
              <a:off x="13833703" y="1492910"/>
              <a:ext cx="76415" cy="29565"/>
            </a:xfrm>
            <a:prstGeom prst="rect">
              <a:avLst/>
            </a:prstGeom>
          </p:spPr>
        </p:pic>
        <p:pic>
          <p:nvPicPr>
            <p:cNvPr id="2010" name="object 2010"/>
            <p:cNvPicPr/>
            <p:nvPr/>
          </p:nvPicPr>
          <p:blipFill>
            <a:blip r:embed="rId862" cstate="print"/>
            <a:stretch>
              <a:fillRect/>
            </a:stretch>
          </p:blipFill>
          <p:spPr>
            <a:xfrm>
              <a:off x="8684273" y="1518564"/>
              <a:ext cx="78193" cy="30797"/>
            </a:xfrm>
            <a:prstGeom prst="rect">
              <a:avLst/>
            </a:prstGeom>
          </p:spPr>
        </p:pic>
        <p:pic>
          <p:nvPicPr>
            <p:cNvPr id="2011" name="object 2011"/>
            <p:cNvPicPr/>
            <p:nvPr/>
          </p:nvPicPr>
          <p:blipFill>
            <a:blip r:embed="rId863" cstate="print"/>
            <a:stretch>
              <a:fillRect/>
            </a:stretch>
          </p:blipFill>
          <p:spPr>
            <a:xfrm>
              <a:off x="14011541" y="1495081"/>
              <a:ext cx="66573" cy="25488"/>
            </a:xfrm>
            <a:prstGeom prst="rect">
              <a:avLst/>
            </a:prstGeom>
          </p:spPr>
        </p:pic>
        <p:pic>
          <p:nvPicPr>
            <p:cNvPr id="2012" name="object 2012"/>
            <p:cNvPicPr/>
            <p:nvPr/>
          </p:nvPicPr>
          <p:blipFill>
            <a:blip r:embed="rId864" cstate="print"/>
            <a:stretch>
              <a:fillRect/>
            </a:stretch>
          </p:blipFill>
          <p:spPr>
            <a:xfrm>
              <a:off x="8504923" y="1522971"/>
              <a:ext cx="74510" cy="25260"/>
            </a:xfrm>
            <a:prstGeom prst="rect">
              <a:avLst/>
            </a:prstGeom>
          </p:spPr>
        </p:pic>
        <p:pic>
          <p:nvPicPr>
            <p:cNvPr id="2013" name="object 2013"/>
            <p:cNvPicPr/>
            <p:nvPr/>
          </p:nvPicPr>
          <p:blipFill>
            <a:blip r:embed="rId865" cstate="print"/>
            <a:stretch>
              <a:fillRect/>
            </a:stretch>
          </p:blipFill>
          <p:spPr>
            <a:xfrm>
              <a:off x="14194954" y="1496948"/>
              <a:ext cx="58432" cy="20485"/>
            </a:xfrm>
            <a:prstGeom prst="rect">
              <a:avLst/>
            </a:prstGeom>
          </p:spPr>
        </p:pic>
        <p:pic>
          <p:nvPicPr>
            <p:cNvPr id="2014" name="object 2014"/>
            <p:cNvPicPr/>
            <p:nvPr/>
          </p:nvPicPr>
          <p:blipFill>
            <a:blip r:embed="rId866" cstate="print"/>
            <a:stretch>
              <a:fillRect/>
            </a:stretch>
          </p:blipFill>
          <p:spPr>
            <a:xfrm>
              <a:off x="8334159" y="1526171"/>
              <a:ext cx="61721" cy="21323"/>
            </a:xfrm>
            <a:prstGeom prst="rect">
              <a:avLst/>
            </a:prstGeom>
          </p:spPr>
        </p:pic>
        <p:pic>
          <p:nvPicPr>
            <p:cNvPr id="2015" name="object 201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372094" y="1496415"/>
              <a:ext cx="56045" cy="19227"/>
            </a:xfrm>
            <a:prstGeom prst="rect">
              <a:avLst/>
            </a:prstGeom>
          </p:spPr>
        </p:pic>
        <p:pic>
          <p:nvPicPr>
            <p:cNvPr id="2016" name="object 201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159559" y="1527898"/>
              <a:ext cx="52019" cy="18999"/>
            </a:xfrm>
            <a:prstGeom prst="rect">
              <a:avLst/>
            </a:prstGeom>
          </p:spPr>
        </p:pic>
        <p:pic>
          <p:nvPicPr>
            <p:cNvPr id="2017" name="object 201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559271" y="1497622"/>
              <a:ext cx="42311" cy="14604"/>
            </a:xfrm>
            <a:prstGeom prst="rect">
              <a:avLst/>
            </a:prstGeom>
          </p:spPr>
        </p:pic>
        <p:pic>
          <p:nvPicPr>
            <p:cNvPr id="2018" name="object 201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988941" y="1530883"/>
              <a:ext cx="42385" cy="14439"/>
            </a:xfrm>
            <a:prstGeom prst="rect">
              <a:avLst/>
            </a:prstGeom>
          </p:spPr>
        </p:pic>
        <p:pic>
          <p:nvPicPr>
            <p:cNvPr id="2019" name="object 201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739666" y="1498003"/>
              <a:ext cx="33228" cy="11849"/>
            </a:xfrm>
            <a:prstGeom prst="rect">
              <a:avLst/>
            </a:prstGeom>
          </p:spPr>
        </p:pic>
        <p:pic>
          <p:nvPicPr>
            <p:cNvPr id="2020" name="object 2020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7814505" y="1533042"/>
              <a:ext cx="31555" cy="11709"/>
            </a:xfrm>
            <a:prstGeom prst="rect">
              <a:avLst/>
            </a:prstGeom>
          </p:spPr>
        </p:pic>
        <p:pic>
          <p:nvPicPr>
            <p:cNvPr id="2021" name="object 202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918652" y="1499666"/>
              <a:ext cx="22580" cy="7353"/>
            </a:xfrm>
            <a:prstGeom prst="rect">
              <a:avLst/>
            </a:prstGeom>
          </p:spPr>
        </p:pic>
        <p:pic>
          <p:nvPicPr>
            <p:cNvPr id="2022" name="object 202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641577" y="1536445"/>
              <a:ext cx="22999" cy="7302"/>
            </a:xfrm>
            <a:prstGeom prst="rect">
              <a:avLst/>
            </a:prstGeom>
          </p:spPr>
        </p:pic>
        <p:pic>
          <p:nvPicPr>
            <p:cNvPr id="2023" name="object 2023"/>
            <p:cNvPicPr/>
            <p:nvPr/>
          </p:nvPicPr>
          <p:blipFill>
            <a:blip r:embed="rId867" cstate="print"/>
            <a:stretch>
              <a:fillRect/>
            </a:stretch>
          </p:blipFill>
          <p:spPr>
            <a:xfrm>
              <a:off x="11494846" y="1409636"/>
              <a:ext cx="144005" cy="59156"/>
            </a:xfrm>
            <a:prstGeom prst="rect">
              <a:avLst/>
            </a:prstGeom>
          </p:spPr>
        </p:pic>
        <p:pic>
          <p:nvPicPr>
            <p:cNvPr id="2024" name="object 2024"/>
            <p:cNvPicPr/>
            <p:nvPr/>
          </p:nvPicPr>
          <p:blipFill>
            <a:blip r:embed="rId868" cstate="print"/>
            <a:stretch>
              <a:fillRect/>
            </a:stretch>
          </p:blipFill>
          <p:spPr>
            <a:xfrm>
              <a:off x="11316385" y="1409167"/>
              <a:ext cx="139725" cy="60947"/>
            </a:xfrm>
            <a:prstGeom prst="rect">
              <a:avLst/>
            </a:prstGeom>
          </p:spPr>
        </p:pic>
        <p:pic>
          <p:nvPicPr>
            <p:cNvPr id="2025" name="object 2025"/>
            <p:cNvPicPr/>
            <p:nvPr/>
          </p:nvPicPr>
          <p:blipFill>
            <a:blip r:embed="rId869" cstate="print"/>
            <a:stretch>
              <a:fillRect/>
            </a:stretch>
          </p:blipFill>
          <p:spPr>
            <a:xfrm>
              <a:off x="11129428" y="1410094"/>
              <a:ext cx="140271" cy="60947"/>
            </a:xfrm>
            <a:prstGeom prst="rect">
              <a:avLst/>
            </a:prstGeom>
          </p:spPr>
        </p:pic>
        <p:pic>
          <p:nvPicPr>
            <p:cNvPr id="2026" name="object 2026"/>
            <p:cNvPicPr/>
            <p:nvPr/>
          </p:nvPicPr>
          <p:blipFill>
            <a:blip r:embed="rId870" cstate="print"/>
            <a:stretch>
              <a:fillRect/>
            </a:stretch>
          </p:blipFill>
          <p:spPr>
            <a:xfrm>
              <a:off x="10942448" y="1412430"/>
              <a:ext cx="145161" cy="59105"/>
            </a:xfrm>
            <a:prstGeom prst="rect">
              <a:avLst/>
            </a:prstGeom>
          </p:spPr>
        </p:pic>
        <p:pic>
          <p:nvPicPr>
            <p:cNvPr id="2027" name="object 2027"/>
            <p:cNvPicPr/>
            <p:nvPr/>
          </p:nvPicPr>
          <p:blipFill>
            <a:blip r:embed="rId871" cstate="print"/>
            <a:stretch>
              <a:fillRect/>
            </a:stretch>
          </p:blipFill>
          <p:spPr>
            <a:xfrm>
              <a:off x="12059616" y="1406944"/>
              <a:ext cx="126784" cy="57289"/>
            </a:xfrm>
            <a:prstGeom prst="rect">
              <a:avLst/>
            </a:prstGeom>
          </p:spPr>
        </p:pic>
        <p:pic>
          <p:nvPicPr>
            <p:cNvPr id="2028" name="object 2028"/>
            <p:cNvPicPr/>
            <p:nvPr/>
          </p:nvPicPr>
          <p:blipFill>
            <a:blip r:embed="rId872" cstate="print"/>
            <a:stretch>
              <a:fillRect/>
            </a:stretch>
          </p:blipFill>
          <p:spPr>
            <a:xfrm>
              <a:off x="11870790" y="1407236"/>
              <a:ext cx="134073" cy="58991"/>
            </a:xfrm>
            <a:prstGeom prst="rect">
              <a:avLst/>
            </a:prstGeom>
          </p:spPr>
        </p:pic>
        <p:pic>
          <p:nvPicPr>
            <p:cNvPr id="2029" name="object 2029"/>
            <p:cNvPicPr/>
            <p:nvPr/>
          </p:nvPicPr>
          <p:blipFill>
            <a:blip r:embed="rId873" cstate="print"/>
            <a:stretch>
              <a:fillRect/>
            </a:stretch>
          </p:blipFill>
          <p:spPr>
            <a:xfrm>
              <a:off x="11686603" y="1407883"/>
              <a:ext cx="136512" cy="59778"/>
            </a:xfrm>
            <a:prstGeom prst="rect">
              <a:avLst/>
            </a:prstGeom>
          </p:spPr>
        </p:pic>
        <p:pic>
          <p:nvPicPr>
            <p:cNvPr id="2030" name="object 2030"/>
            <p:cNvPicPr/>
            <p:nvPr/>
          </p:nvPicPr>
          <p:blipFill>
            <a:blip r:embed="rId874" cstate="print"/>
            <a:stretch>
              <a:fillRect/>
            </a:stretch>
          </p:blipFill>
          <p:spPr>
            <a:xfrm>
              <a:off x="10766056" y="1412557"/>
              <a:ext cx="136118" cy="59664"/>
            </a:xfrm>
            <a:prstGeom prst="rect">
              <a:avLst/>
            </a:prstGeom>
          </p:spPr>
        </p:pic>
        <p:pic>
          <p:nvPicPr>
            <p:cNvPr id="2031" name="object 2031"/>
            <p:cNvPicPr/>
            <p:nvPr/>
          </p:nvPicPr>
          <p:blipFill>
            <a:blip r:embed="rId875" cstate="print"/>
            <a:stretch>
              <a:fillRect/>
            </a:stretch>
          </p:blipFill>
          <p:spPr>
            <a:xfrm>
              <a:off x="10580738" y="1413764"/>
              <a:ext cx="134289" cy="58826"/>
            </a:xfrm>
            <a:prstGeom prst="rect">
              <a:avLst/>
            </a:prstGeom>
          </p:spPr>
        </p:pic>
        <p:pic>
          <p:nvPicPr>
            <p:cNvPr id="2032" name="object 2032"/>
            <p:cNvPicPr/>
            <p:nvPr/>
          </p:nvPicPr>
          <p:blipFill>
            <a:blip r:embed="rId876" cstate="print"/>
            <a:stretch>
              <a:fillRect/>
            </a:stretch>
          </p:blipFill>
          <p:spPr>
            <a:xfrm>
              <a:off x="10401705" y="1415339"/>
              <a:ext cx="128904" cy="57137"/>
            </a:xfrm>
            <a:prstGeom prst="rect">
              <a:avLst/>
            </a:prstGeom>
          </p:spPr>
        </p:pic>
        <p:pic>
          <p:nvPicPr>
            <p:cNvPr id="2033" name="object 2033"/>
            <p:cNvPicPr/>
            <p:nvPr/>
          </p:nvPicPr>
          <p:blipFill>
            <a:blip r:embed="rId877" cstate="print"/>
            <a:stretch>
              <a:fillRect/>
            </a:stretch>
          </p:blipFill>
          <p:spPr>
            <a:xfrm>
              <a:off x="12243942" y="1407490"/>
              <a:ext cx="125920" cy="55092"/>
            </a:xfrm>
            <a:prstGeom prst="rect">
              <a:avLst/>
            </a:prstGeom>
          </p:spPr>
        </p:pic>
        <p:pic>
          <p:nvPicPr>
            <p:cNvPr id="2034" name="object 2034"/>
            <p:cNvPicPr/>
            <p:nvPr/>
          </p:nvPicPr>
          <p:blipFill>
            <a:blip r:embed="rId878" cstate="print"/>
            <a:stretch>
              <a:fillRect/>
            </a:stretch>
          </p:blipFill>
          <p:spPr>
            <a:xfrm>
              <a:off x="10215841" y="1417751"/>
              <a:ext cx="126542" cy="54559"/>
            </a:xfrm>
            <a:prstGeom prst="rect">
              <a:avLst/>
            </a:prstGeom>
          </p:spPr>
        </p:pic>
        <p:pic>
          <p:nvPicPr>
            <p:cNvPr id="2035" name="object 2035"/>
            <p:cNvPicPr/>
            <p:nvPr/>
          </p:nvPicPr>
          <p:blipFill>
            <a:blip r:embed="rId879" cstate="print"/>
            <a:stretch>
              <a:fillRect/>
            </a:stretch>
          </p:blipFill>
          <p:spPr>
            <a:xfrm>
              <a:off x="10031805" y="1419161"/>
              <a:ext cx="130060" cy="52844"/>
            </a:xfrm>
            <a:prstGeom prst="rect">
              <a:avLst/>
            </a:prstGeom>
          </p:spPr>
        </p:pic>
        <p:pic>
          <p:nvPicPr>
            <p:cNvPr id="2036" name="object 2036"/>
            <p:cNvPicPr/>
            <p:nvPr/>
          </p:nvPicPr>
          <p:blipFill>
            <a:blip r:embed="rId880" cstate="print"/>
            <a:stretch>
              <a:fillRect/>
            </a:stretch>
          </p:blipFill>
          <p:spPr>
            <a:xfrm>
              <a:off x="12616129" y="1408099"/>
              <a:ext cx="118541" cy="50215"/>
            </a:xfrm>
            <a:prstGeom prst="rect">
              <a:avLst/>
            </a:prstGeom>
          </p:spPr>
        </p:pic>
        <p:pic>
          <p:nvPicPr>
            <p:cNvPr id="2037" name="object 2037"/>
            <p:cNvPicPr/>
            <p:nvPr/>
          </p:nvPicPr>
          <p:blipFill>
            <a:blip r:embed="rId881" cstate="print"/>
            <a:stretch>
              <a:fillRect/>
            </a:stretch>
          </p:blipFill>
          <p:spPr>
            <a:xfrm>
              <a:off x="12427090" y="1409014"/>
              <a:ext cx="123850" cy="51574"/>
            </a:xfrm>
            <a:prstGeom prst="rect">
              <a:avLst/>
            </a:prstGeom>
          </p:spPr>
        </p:pic>
        <p:pic>
          <p:nvPicPr>
            <p:cNvPr id="2038" name="object 2038"/>
            <p:cNvPicPr/>
            <p:nvPr/>
          </p:nvPicPr>
          <p:blipFill>
            <a:blip r:embed="rId882" cstate="print"/>
            <a:stretch>
              <a:fillRect/>
            </a:stretch>
          </p:blipFill>
          <p:spPr>
            <a:xfrm>
              <a:off x="9844303" y="1422856"/>
              <a:ext cx="126047" cy="48958"/>
            </a:xfrm>
            <a:prstGeom prst="rect">
              <a:avLst/>
            </a:prstGeom>
          </p:spPr>
        </p:pic>
        <p:pic>
          <p:nvPicPr>
            <p:cNvPr id="2039" name="object 2039"/>
            <p:cNvPicPr/>
            <p:nvPr/>
          </p:nvPicPr>
          <p:blipFill>
            <a:blip r:embed="rId883" cstate="print"/>
            <a:stretch>
              <a:fillRect/>
            </a:stretch>
          </p:blipFill>
          <p:spPr>
            <a:xfrm>
              <a:off x="12795936" y="1409382"/>
              <a:ext cx="118046" cy="46482"/>
            </a:xfrm>
            <a:prstGeom prst="rect">
              <a:avLst/>
            </a:prstGeom>
          </p:spPr>
        </p:pic>
        <p:pic>
          <p:nvPicPr>
            <p:cNvPr id="2040" name="object 2040"/>
            <p:cNvPicPr/>
            <p:nvPr/>
          </p:nvPicPr>
          <p:blipFill>
            <a:blip r:embed="rId884" cstate="print"/>
            <a:stretch>
              <a:fillRect/>
            </a:stretch>
          </p:blipFill>
          <p:spPr>
            <a:xfrm>
              <a:off x="9663989" y="1425206"/>
              <a:ext cx="120472" cy="46202"/>
            </a:xfrm>
            <a:prstGeom prst="rect">
              <a:avLst/>
            </a:prstGeom>
          </p:spPr>
        </p:pic>
        <p:pic>
          <p:nvPicPr>
            <p:cNvPr id="2041" name="object 2041"/>
            <p:cNvPicPr/>
            <p:nvPr/>
          </p:nvPicPr>
          <p:blipFill>
            <a:blip r:embed="rId885" cstate="print"/>
            <a:stretch>
              <a:fillRect/>
            </a:stretch>
          </p:blipFill>
          <p:spPr>
            <a:xfrm>
              <a:off x="9492966" y="1425943"/>
              <a:ext cx="106353" cy="45135"/>
            </a:xfrm>
            <a:prstGeom prst="rect">
              <a:avLst/>
            </a:prstGeom>
          </p:spPr>
        </p:pic>
        <p:pic>
          <p:nvPicPr>
            <p:cNvPr id="2042" name="object 2042"/>
            <p:cNvPicPr/>
            <p:nvPr/>
          </p:nvPicPr>
          <p:blipFill>
            <a:blip r:embed="rId886" cstate="print"/>
            <a:stretch>
              <a:fillRect/>
            </a:stretch>
          </p:blipFill>
          <p:spPr>
            <a:xfrm>
              <a:off x="13176389" y="1407591"/>
              <a:ext cx="102438" cy="43814"/>
            </a:xfrm>
            <a:prstGeom prst="rect">
              <a:avLst/>
            </a:prstGeom>
          </p:spPr>
        </p:pic>
        <p:pic>
          <p:nvPicPr>
            <p:cNvPr id="2043" name="object 2043"/>
            <p:cNvPicPr/>
            <p:nvPr/>
          </p:nvPicPr>
          <p:blipFill>
            <a:blip r:embed="rId887" cstate="print"/>
            <a:stretch>
              <a:fillRect/>
            </a:stretch>
          </p:blipFill>
          <p:spPr>
            <a:xfrm>
              <a:off x="12990066" y="1409013"/>
              <a:ext cx="108381" cy="44577"/>
            </a:xfrm>
            <a:prstGeom prst="rect">
              <a:avLst/>
            </a:prstGeom>
          </p:spPr>
        </p:pic>
        <p:pic>
          <p:nvPicPr>
            <p:cNvPr id="2044" name="object 2044"/>
            <p:cNvPicPr/>
            <p:nvPr/>
          </p:nvPicPr>
          <p:blipFill>
            <a:blip r:embed="rId888" cstate="print"/>
            <a:stretch>
              <a:fillRect/>
            </a:stretch>
          </p:blipFill>
          <p:spPr>
            <a:xfrm>
              <a:off x="9310497" y="1427137"/>
              <a:ext cx="97789" cy="43497"/>
            </a:xfrm>
            <a:prstGeom prst="rect">
              <a:avLst/>
            </a:prstGeom>
          </p:spPr>
        </p:pic>
        <p:pic>
          <p:nvPicPr>
            <p:cNvPr id="2045" name="object 2045"/>
            <p:cNvPicPr/>
            <p:nvPr/>
          </p:nvPicPr>
          <p:blipFill>
            <a:blip r:embed="rId889" cstate="print"/>
            <a:stretch>
              <a:fillRect/>
            </a:stretch>
          </p:blipFill>
          <p:spPr>
            <a:xfrm>
              <a:off x="13364007" y="1410182"/>
              <a:ext cx="96113" cy="39090"/>
            </a:xfrm>
            <a:prstGeom prst="rect">
              <a:avLst/>
            </a:prstGeom>
          </p:spPr>
        </p:pic>
        <p:pic>
          <p:nvPicPr>
            <p:cNvPr id="2046" name="object 2046"/>
            <p:cNvPicPr/>
            <p:nvPr/>
          </p:nvPicPr>
          <p:blipFill>
            <a:blip r:embed="rId890" cstate="print"/>
            <a:stretch>
              <a:fillRect/>
            </a:stretch>
          </p:blipFill>
          <p:spPr>
            <a:xfrm>
              <a:off x="9120441" y="1432090"/>
              <a:ext cx="106641" cy="38341"/>
            </a:xfrm>
            <a:prstGeom prst="rect">
              <a:avLst/>
            </a:prstGeom>
          </p:spPr>
        </p:pic>
        <p:pic>
          <p:nvPicPr>
            <p:cNvPr id="2047" name="object 2047"/>
            <p:cNvPicPr/>
            <p:nvPr/>
          </p:nvPicPr>
          <p:blipFill>
            <a:blip r:embed="rId891" cstate="print"/>
            <a:stretch>
              <a:fillRect/>
            </a:stretch>
          </p:blipFill>
          <p:spPr>
            <a:xfrm>
              <a:off x="13549555" y="1411515"/>
              <a:ext cx="87045" cy="35280"/>
            </a:xfrm>
            <a:prstGeom prst="rect">
              <a:avLst/>
            </a:prstGeom>
          </p:spPr>
        </p:pic>
        <p:pic>
          <p:nvPicPr>
            <p:cNvPr id="2048" name="object 2048"/>
            <p:cNvPicPr/>
            <p:nvPr/>
          </p:nvPicPr>
          <p:blipFill>
            <a:blip r:embed="rId892" cstate="print"/>
            <a:stretch>
              <a:fillRect/>
            </a:stretch>
          </p:blipFill>
          <p:spPr>
            <a:xfrm>
              <a:off x="8936583" y="1436382"/>
              <a:ext cx="97751" cy="33515"/>
            </a:xfrm>
            <a:prstGeom prst="rect">
              <a:avLst/>
            </a:prstGeom>
          </p:spPr>
        </p:pic>
        <p:pic>
          <p:nvPicPr>
            <p:cNvPr id="2049" name="object 2049"/>
            <p:cNvPicPr/>
            <p:nvPr/>
          </p:nvPicPr>
          <p:blipFill>
            <a:blip r:embed="rId893" cstate="print"/>
            <a:stretch>
              <a:fillRect/>
            </a:stretch>
          </p:blipFill>
          <p:spPr>
            <a:xfrm>
              <a:off x="13733627" y="1412100"/>
              <a:ext cx="85229" cy="32080"/>
            </a:xfrm>
            <a:prstGeom prst="rect">
              <a:avLst/>
            </a:prstGeom>
          </p:spPr>
        </p:pic>
        <p:pic>
          <p:nvPicPr>
            <p:cNvPr id="2050" name="object 2050"/>
            <p:cNvPicPr/>
            <p:nvPr/>
          </p:nvPicPr>
          <p:blipFill>
            <a:blip r:embed="rId894" cstate="print"/>
            <a:stretch>
              <a:fillRect/>
            </a:stretch>
          </p:blipFill>
          <p:spPr>
            <a:xfrm>
              <a:off x="8765832" y="1437132"/>
              <a:ext cx="79870" cy="31813"/>
            </a:xfrm>
            <a:prstGeom prst="rect">
              <a:avLst/>
            </a:prstGeom>
          </p:spPr>
        </p:pic>
        <p:pic>
          <p:nvPicPr>
            <p:cNvPr id="2051" name="object 2051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4107819" y="1413840"/>
              <a:ext cx="71437" cy="24942"/>
            </a:xfrm>
            <a:prstGeom prst="rect">
              <a:avLst/>
            </a:prstGeom>
          </p:spPr>
        </p:pic>
        <p:pic>
          <p:nvPicPr>
            <p:cNvPr id="2052" name="object 2052"/>
            <p:cNvPicPr/>
            <p:nvPr/>
          </p:nvPicPr>
          <p:blipFill>
            <a:blip r:embed="rId895" cstate="print"/>
            <a:stretch>
              <a:fillRect/>
            </a:stretch>
          </p:blipFill>
          <p:spPr>
            <a:xfrm>
              <a:off x="13922971" y="1414094"/>
              <a:ext cx="74942" cy="27482"/>
            </a:xfrm>
            <a:prstGeom prst="rect">
              <a:avLst/>
            </a:prstGeom>
          </p:spPr>
        </p:pic>
        <p:pic>
          <p:nvPicPr>
            <p:cNvPr id="2053" name="object 2053"/>
            <p:cNvPicPr/>
            <p:nvPr/>
          </p:nvPicPr>
          <p:blipFill>
            <a:blip r:embed="rId896" cstate="print"/>
            <a:stretch>
              <a:fillRect/>
            </a:stretch>
          </p:blipFill>
          <p:spPr>
            <a:xfrm>
              <a:off x="8578201" y="1440993"/>
              <a:ext cx="76987" cy="27228"/>
            </a:xfrm>
            <a:prstGeom prst="rect">
              <a:avLst/>
            </a:prstGeom>
          </p:spPr>
        </p:pic>
        <p:pic>
          <p:nvPicPr>
            <p:cNvPr id="2054" name="object 2054"/>
            <p:cNvPicPr/>
            <p:nvPr/>
          </p:nvPicPr>
          <p:blipFill>
            <a:blip r:embed="rId897" cstate="print"/>
            <a:stretch>
              <a:fillRect/>
            </a:stretch>
          </p:blipFill>
          <p:spPr>
            <a:xfrm>
              <a:off x="8395462" y="1442555"/>
              <a:ext cx="75476" cy="24714"/>
            </a:xfrm>
            <a:prstGeom prst="rect">
              <a:avLst/>
            </a:prstGeom>
          </p:spPr>
        </p:pic>
        <p:pic>
          <p:nvPicPr>
            <p:cNvPr id="2055" name="object 2055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14300864" y="1413776"/>
              <a:ext cx="57551" cy="22313"/>
            </a:xfrm>
            <a:prstGeom prst="rect">
              <a:avLst/>
            </a:prstGeom>
          </p:spPr>
        </p:pic>
        <p:pic>
          <p:nvPicPr>
            <p:cNvPr id="2056" name="object 2056"/>
            <p:cNvPicPr/>
            <p:nvPr/>
          </p:nvPicPr>
          <p:blipFill>
            <a:blip r:embed="rId898" cstate="print"/>
            <a:stretch>
              <a:fillRect/>
            </a:stretch>
          </p:blipFill>
          <p:spPr>
            <a:xfrm>
              <a:off x="8217611" y="1445424"/>
              <a:ext cx="66205" cy="21894"/>
            </a:xfrm>
            <a:prstGeom prst="rect">
              <a:avLst/>
            </a:prstGeom>
          </p:spPr>
        </p:pic>
        <p:pic>
          <p:nvPicPr>
            <p:cNvPr id="2057" name="object 2057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14487707" y="1415821"/>
              <a:ext cx="49068" cy="17729"/>
            </a:xfrm>
            <a:prstGeom prst="rect">
              <a:avLst/>
            </a:prstGeom>
          </p:spPr>
        </p:pic>
        <p:pic>
          <p:nvPicPr>
            <p:cNvPr id="2058" name="object 20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38652" y="1448231"/>
              <a:ext cx="50523" cy="17475"/>
            </a:xfrm>
            <a:prstGeom prst="rect">
              <a:avLst/>
            </a:prstGeom>
          </p:spPr>
        </p:pic>
        <p:pic>
          <p:nvPicPr>
            <p:cNvPr id="2059" name="object 205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683879" y="1416583"/>
              <a:ext cx="34112" cy="14312"/>
            </a:xfrm>
            <a:prstGeom prst="rect">
              <a:avLst/>
            </a:prstGeom>
          </p:spPr>
        </p:pic>
        <p:pic>
          <p:nvPicPr>
            <p:cNvPr id="2060" name="object 20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59001" y="1449959"/>
              <a:ext cx="44526" cy="15570"/>
            </a:xfrm>
            <a:prstGeom prst="rect">
              <a:avLst/>
            </a:prstGeom>
          </p:spPr>
        </p:pic>
        <p:pic>
          <p:nvPicPr>
            <p:cNvPr id="2061" name="object 206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863520" y="1416177"/>
              <a:ext cx="35051" cy="12776"/>
            </a:xfrm>
            <a:prstGeom prst="rect">
              <a:avLst/>
            </a:prstGeom>
          </p:spPr>
        </p:pic>
        <p:pic>
          <p:nvPicPr>
            <p:cNvPr id="2062" name="object 20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77963" y="1452257"/>
              <a:ext cx="33261" cy="12598"/>
            </a:xfrm>
            <a:prstGeom prst="rect">
              <a:avLst/>
            </a:prstGeom>
          </p:spPr>
        </p:pic>
        <p:pic>
          <p:nvPicPr>
            <p:cNvPr id="2063" name="object 20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049361" y="1418018"/>
              <a:ext cx="23761" cy="7912"/>
            </a:xfrm>
            <a:prstGeom prst="rect">
              <a:avLst/>
            </a:prstGeom>
          </p:spPr>
        </p:pic>
        <p:pic>
          <p:nvPicPr>
            <p:cNvPr id="2064" name="object 20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98701" y="1455877"/>
              <a:ext cx="24244" cy="7823"/>
            </a:xfrm>
            <a:prstGeom prst="rect">
              <a:avLst/>
            </a:prstGeom>
          </p:spPr>
        </p:pic>
        <p:pic>
          <p:nvPicPr>
            <p:cNvPr id="2065" name="object 2065"/>
            <p:cNvPicPr/>
            <p:nvPr/>
          </p:nvPicPr>
          <p:blipFill>
            <a:blip r:embed="rId899" cstate="print"/>
            <a:stretch>
              <a:fillRect/>
            </a:stretch>
          </p:blipFill>
          <p:spPr>
            <a:xfrm>
              <a:off x="11697056" y="1324140"/>
              <a:ext cx="139687" cy="58508"/>
            </a:xfrm>
            <a:prstGeom prst="rect">
              <a:avLst/>
            </a:prstGeom>
          </p:spPr>
        </p:pic>
        <p:pic>
          <p:nvPicPr>
            <p:cNvPr id="2066" name="object 2066"/>
            <p:cNvPicPr/>
            <p:nvPr/>
          </p:nvPicPr>
          <p:blipFill>
            <a:blip r:embed="rId900" cstate="print"/>
            <a:stretch>
              <a:fillRect/>
            </a:stretch>
          </p:blipFill>
          <p:spPr>
            <a:xfrm>
              <a:off x="11508574" y="1322311"/>
              <a:ext cx="130746" cy="61709"/>
            </a:xfrm>
            <a:prstGeom prst="rect">
              <a:avLst/>
            </a:prstGeom>
          </p:spPr>
        </p:pic>
        <p:pic>
          <p:nvPicPr>
            <p:cNvPr id="2067" name="object 2067"/>
            <p:cNvPicPr/>
            <p:nvPr/>
          </p:nvPicPr>
          <p:blipFill>
            <a:blip r:embed="rId901" cstate="print"/>
            <a:stretch>
              <a:fillRect/>
            </a:stretch>
          </p:blipFill>
          <p:spPr>
            <a:xfrm>
              <a:off x="11316525" y="1323721"/>
              <a:ext cx="136067" cy="61683"/>
            </a:xfrm>
            <a:prstGeom prst="rect">
              <a:avLst/>
            </a:prstGeom>
          </p:spPr>
        </p:pic>
        <p:pic>
          <p:nvPicPr>
            <p:cNvPr id="2068" name="object 2068"/>
            <p:cNvPicPr/>
            <p:nvPr/>
          </p:nvPicPr>
          <p:blipFill>
            <a:blip r:embed="rId902" cstate="print"/>
            <a:stretch>
              <a:fillRect/>
            </a:stretch>
          </p:blipFill>
          <p:spPr>
            <a:xfrm>
              <a:off x="11122444" y="1324698"/>
              <a:ext cx="136639" cy="61658"/>
            </a:xfrm>
            <a:prstGeom prst="rect">
              <a:avLst/>
            </a:prstGeom>
          </p:spPr>
        </p:pic>
        <p:pic>
          <p:nvPicPr>
            <p:cNvPr id="2069" name="object 2069"/>
            <p:cNvPicPr/>
            <p:nvPr/>
          </p:nvPicPr>
          <p:blipFill>
            <a:blip r:embed="rId903" cstate="print"/>
            <a:stretch>
              <a:fillRect/>
            </a:stretch>
          </p:blipFill>
          <p:spPr>
            <a:xfrm>
              <a:off x="10938739" y="1325130"/>
              <a:ext cx="130238" cy="62090"/>
            </a:xfrm>
            <a:prstGeom prst="rect">
              <a:avLst/>
            </a:prstGeom>
          </p:spPr>
        </p:pic>
        <p:pic>
          <p:nvPicPr>
            <p:cNvPr id="2070" name="object 2070"/>
            <p:cNvPicPr/>
            <p:nvPr/>
          </p:nvPicPr>
          <p:blipFill>
            <a:blip r:embed="rId904" cstate="print"/>
            <a:stretch>
              <a:fillRect/>
            </a:stretch>
          </p:blipFill>
          <p:spPr>
            <a:xfrm>
              <a:off x="10739107" y="1328915"/>
              <a:ext cx="141884" cy="58420"/>
            </a:xfrm>
            <a:prstGeom prst="rect">
              <a:avLst/>
            </a:prstGeom>
          </p:spPr>
        </p:pic>
        <p:pic>
          <p:nvPicPr>
            <p:cNvPr id="2071" name="object 2071"/>
            <p:cNvPicPr/>
            <p:nvPr/>
          </p:nvPicPr>
          <p:blipFill>
            <a:blip r:embed="rId905" cstate="print"/>
            <a:stretch>
              <a:fillRect/>
            </a:stretch>
          </p:blipFill>
          <p:spPr>
            <a:xfrm>
              <a:off x="12086551" y="1321752"/>
              <a:ext cx="129032" cy="57937"/>
            </a:xfrm>
            <a:prstGeom prst="rect">
              <a:avLst/>
            </a:prstGeom>
          </p:spPr>
        </p:pic>
        <p:pic>
          <p:nvPicPr>
            <p:cNvPr id="2072" name="object 2072"/>
            <p:cNvPicPr/>
            <p:nvPr/>
          </p:nvPicPr>
          <p:blipFill>
            <a:blip r:embed="rId906" cstate="print"/>
            <a:stretch>
              <a:fillRect/>
            </a:stretch>
          </p:blipFill>
          <p:spPr>
            <a:xfrm>
              <a:off x="11894807" y="1319707"/>
              <a:ext cx="130467" cy="61468"/>
            </a:xfrm>
            <a:prstGeom prst="rect">
              <a:avLst/>
            </a:prstGeom>
          </p:spPr>
        </p:pic>
        <p:pic>
          <p:nvPicPr>
            <p:cNvPr id="2073" name="object 2073"/>
            <p:cNvPicPr/>
            <p:nvPr/>
          </p:nvPicPr>
          <p:blipFill>
            <a:blip r:embed="rId907" cstate="print"/>
            <a:stretch>
              <a:fillRect/>
            </a:stretch>
          </p:blipFill>
          <p:spPr>
            <a:xfrm>
              <a:off x="10556797" y="1327949"/>
              <a:ext cx="127469" cy="60223"/>
            </a:xfrm>
            <a:prstGeom prst="rect">
              <a:avLst/>
            </a:prstGeom>
          </p:spPr>
        </p:pic>
        <p:pic>
          <p:nvPicPr>
            <p:cNvPr id="2074" name="object 2074"/>
            <p:cNvPicPr/>
            <p:nvPr/>
          </p:nvPicPr>
          <p:blipFill>
            <a:blip r:embed="rId908" cstate="print"/>
            <a:stretch>
              <a:fillRect/>
            </a:stretch>
          </p:blipFill>
          <p:spPr>
            <a:xfrm>
              <a:off x="10363516" y="1330363"/>
              <a:ext cx="130657" cy="57835"/>
            </a:xfrm>
            <a:prstGeom prst="rect">
              <a:avLst/>
            </a:prstGeom>
          </p:spPr>
        </p:pic>
        <p:pic>
          <p:nvPicPr>
            <p:cNvPr id="2075" name="object 2075"/>
            <p:cNvPicPr/>
            <p:nvPr/>
          </p:nvPicPr>
          <p:blipFill>
            <a:blip r:embed="rId909" cstate="print"/>
            <a:stretch>
              <a:fillRect/>
            </a:stretch>
          </p:blipFill>
          <p:spPr>
            <a:xfrm>
              <a:off x="12468326" y="1321777"/>
              <a:ext cx="121983" cy="54076"/>
            </a:xfrm>
            <a:prstGeom prst="rect">
              <a:avLst/>
            </a:prstGeom>
          </p:spPr>
        </p:pic>
        <p:pic>
          <p:nvPicPr>
            <p:cNvPr id="2076" name="object 2076"/>
            <p:cNvPicPr/>
            <p:nvPr/>
          </p:nvPicPr>
          <p:blipFill>
            <a:blip r:embed="rId910" cstate="print"/>
            <a:stretch>
              <a:fillRect/>
            </a:stretch>
          </p:blipFill>
          <p:spPr>
            <a:xfrm>
              <a:off x="12278106" y="1321841"/>
              <a:ext cx="123063" cy="55499"/>
            </a:xfrm>
            <a:prstGeom prst="rect">
              <a:avLst/>
            </a:prstGeom>
          </p:spPr>
        </p:pic>
        <p:pic>
          <p:nvPicPr>
            <p:cNvPr id="2077" name="object 2077"/>
            <p:cNvPicPr/>
            <p:nvPr/>
          </p:nvPicPr>
          <p:blipFill>
            <a:blip r:embed="rId911" cstate="print"/>
            <a:stretch>
              <a:fillRect/>
            </a:stretch>
          </p:blipFill>
          <p:spPr>
            <a:xfrm>
              <a:off x="10170273" y="1332382"/>
              <a:ext cx="126911" cy="55283"/>
            </a:xfrm>
            <a:prstGeom prst="rect">
              <a:avLst/>
            </a:prstGeom>
          </p:spPr>
        </p:pic>
        <p:pic>
          <p:nvPicPr>
            <p:cNvPr id="2078" name="object 2078"/>
            <p:cNvPicPr/>
            <p:nvPr/>
          </p:nvPicPr>
          <p:blipFill>
            <a:blip r:embed="rId912" cstate="print"/>
            <a:stretch>
              <a:fillRect/>
            </a:stretch>
          </p:blipFill>
          <p:spPr>
            <a:xfrm>
              <a:off x="9983445" y="1334223"/>
              <a:ext cx="123583" cy="53860"/>
            </a:xfrm>
            <a:prstGeom prst="rect">
              <a:avLst/>
            </a:prstGeom>
          </p:spPr>
        </p:pic>
        <p:pic>
          <p:nvPicPr>
            <p:cNvPr id="2079" name="object 2079"/>
            <p:cNvPicPr/>
            <p:nvPr/>
          </p:nvPicPr>
          <p:blipFill>
            <a:blip r:embed="rId913" cstate="print"/>
            <a:stretch>
              <a:fillRect/>
            </a:stretch>
          </p:blipFill>
          <p:spPr>
            <a:xfrm>
              <a:off x="12858532" y="1322057"/>
              <a:ext cx="108305" cy="48894"/>
            </a:xfrm>
            <a:prstGeom prst="rect">
              <a:avLst/>
            </a:prstGeom>
          </p:spPr>
        </p:pic>
        <p:pic>
          <p:nvPicPr>
            <p:cNvPr id="2080" name="object 2080"/>
            <p:cNvPicPr/>
            <p:nvPr/>
          </p:nvPicPr>
          <p:blipFill>
            <a:blip r:embed="rId914" cstate="print"/>
            <a:stretch>
              <a:fillRect/>
            </a:stretch>
          </p:blipFill>
          <p:spPr>
            <a:xfrm>
              <a:off x="12659462" y="1323213"/>
              <a:ext cx="121399" cy="50037"/>
            </a:xfrm>
            <a:prstGeom prst="rect">
              <a:avLst/>
            </a:prstGeom>
          </p:spPr>
        </p:pic>
        <p:pic>
          <p:nvPicPr>
            <p:cNvPr id="2081" name="object 2081"/>
            <p:cNvPicPr/>
            <p:nvPr/>
          </p:nvPicPr>
          <p:blipFill>
            <a:blip r:embed="rId915" cstate="print"/>
            <a:stretch>
              <a:fillRect/>
            </a:stretch>
          </p:blipFill>
          <p:spPr>
            <a:xfrm>
              <a:off x="9786606" y="1337589"/>
              <a:ext cx="123990" cy="49809"/>
            </a:xfrm>
            <a:prstGeom prst="rect">
              <a:avLst/>
            </a:prstGeom>
          </p:spPr>
        </p:pic>
        <p:pic>
          <p:nvPicPr>
            <p:cNvPr id="2082" name="object 2082"/>
            <p:cNvPicPr/>
            <p:nvPr/>
          </p:nvPicPr>
          <p:blipFill>
            <a:blip r:embed="rId916" cstate="print"/>
            <a:stretch>
              <a:fillRect/>
            </a:stretch>
          </p:blipFill>
          <p:spPr>
            <a:xfrm>
              <a:off x="9603156" y="1338351"/>
              <a:ext cx="117322" cy="48755"/>
            </a:xfrm>
            <a:prstGeom prst="rect">
              <a:avLst/>
            </a:prstGeom>
          </p:spPr>
        </p:pic>
        <p:pic>
          <p:nvPicPr>
            <p:cNvPr id="2083" name="object 2083"/>
            <p:cNvPicPr/>
            <p:nvPr/>
          </p:nvPicPr>
          <p:blipFill>
            <a:blip r:embed="rId917" cstate="print"/>
            <a:stretch>
              <a:fillRect/>
            </a:stretch>
          </p:blipFill>
          <p:spPr>
            <a:xfrm>
              <a:off x="13051752" y="1323149"/>
              <a:ext cx="107492" cy="45770"/>
            </a:xfrm>
            <a:prstGeom prst="rect">
              <a:avLst/>
            </a:prstGeom>
          </p:spPr>
        </p:pic>
        <p:pic>
          <p:nvPicPr>
            <p:cNvPr id="2084" name="object 2084"/>
            <p:cNvPicPr/>
            <p:nvPr/>
          </p:nvPicPr>
          <p:blipFill>
            <a:blip r:embed="rId918" cstate="print"/>
            <a:stretch>
              <a:fillRect/>
            </a:stretch>
          </p:blipFill>
          <p:spPr>
            <a:xfrm>
              <a:off x="9417126" y="1341171"/>
              <a:ext cx="111023" cy="45961"/>
            </a:xfrm>
            <a:prstGeom prst="rect">
              <a:avLst/>
            </a:prstGeom>
          </p:spPr>
        </p:pic>
        <p:pic>
          <p:nvPicPr>
            <p:cNvPr id="2085" name="object 2085"/>
            <p:cNvPicPr/>
            <p:nvPr/>
          </p:nvPicPr>
          <p:blipFill>
            <a:blip r:embed="rId919" cstate="print"/>
            <a:stretch>
              <a:fillRect/>
            </a:stretch>
          </p:blipFill>
          <p:spPr>
            <a:xfrm>
              <a:off x="13242239" y="1324254"/>
              <a:ext cx="102793" cy="42545"/>
            </a:xfrm>
            <a:prstGeom prst="rect">
              <a:avLst/>
            </a:prstGeom>
          </p:spPr>
        </p:pic>
        <p:pic>
          <p:nvPicPr>
            <p:cNvPr id="2086" name="object 2086"/>
            <p:cNvPicPr/>
            <p:nvPr/>
          </p:nvPicPr>
          <p:blipFill>
            <a:blip r:embed="rId920" cstate="print"/>
            <a:stretch>
              <a:fillRect/>
            </a:stretch>
          </p:blipFill>
          <p:spPr>
            <a:xfrm>
              <a:off x="9225610" y="1344345"/>
              <a:ext cx="103225" cy="42265"/>
            </a:xfrm>
            <a:prstGeom prst="rect">
              <a:avLst/>
            </a:prstGeom>
          </p:spPr>
        </p:pic>
        <p:pic>
          <p:nvPicPr>
            <p:cNvPr id="2087" name="object 2087"/>
            <p:cNvPicPr/>
            <p:nvPr/>
          </p:nvPicPr>
          <p:blipFill>
            <a:blip r:embed="rId921" cstate="print"/>
            <a:stretch>
              <a:fillRect/>
            </a:stretch>
          </p:blipFill>
          <p:spPr>
            <a:xfrm>
              <a:off x="13634835" y="1325308"/>
              <a:ext cx="83959" cy="35674"/>
            </a:xfrm>
            <a:prstGeom prst="rect">
              <a:avLst/>
            </a:prstGeom>
          </p:spPr>
        </p:pic>
        <p:pic>
          <p:nvPicPr>
            <p:cNvPr id="2088" name="object 2088"/>
            <p:cNvPicPr/>
            <p:nvPr/>
          </p:nvPicPr>
          <p:blipFill>
            <a:blip r:embed="rId922" cstate="print"/>
            <a:stretch>
              <a:fillRect/>
            </a:stretch>
          </p:blipFill>
          <p:spPr>
            <a:xfrm>
              <a:off x="13440475" y="1325574"/>
              <a:ext cx="95529" cy="38519"/>
            </a:xfrm>
            <a:prstGeom prst="rect">
              <a:avLst/>
            </a:prstGeom>
          </p:spPr>
        </p:pic>
        <p:pic>
          <p:nvPicPr>
            <p:cNvPr id="2089" name="object 2089"/>
            <p:cNvPicPr/>
            <p:nvPr/>
          </p:nvPicPr>
          <p:blipFill>
            <a:blip r:embed="rId923" cstate="print"/>
            <a:stretch>
              <a:fillRect/>
            </a:stretch>
          </p:blipFill>
          <p:spPr>
            <a:xfrm>
              <a:off x="9039923" y="1347571"/>
              <a:ext cx="95719" cy="38226"/>
            </a:xfrm>
            <a:prstGeom prst="rect">
              <a:avLst/>
            </a:prstGeom>
          </p:spPr>
        </p:pic>
        <p:pic>
          <p:nvPicPr>
            <p:cNvPr id="2090" name="object 2090"/>
            <p:cNvPicPr/>
            <p:nvPr/>
          </p:nvPicPr>
          <p:blipFill>
            <a:blip r:embed="rId924" cstate="print"/>
            <a:stretch>
              <a:fillRect/>
            </a:stretch>
          </p:blipFill>
          <p:spPr>
            <a:xfrm>
              <a:off x="8843339" y="1348879"/>
              <a:ext cx="98437" cy="36296"/>
            </a:xfrm>
            <a:prstGeom prst="rect">
              <a:avLst/>
            </a:prstGeom>
          </p:spPr>
        </p:pic>
        <p:pic>
          <p:nvPicPr>
            <p:cNvPr id="2091" name="object 2091"/>
            <p:cNvPicPr/>
            <p:nvPr/>
          </p:nvPicPr>
          <p:blipFill>
            <a:blip r:embed="rId925" cstate="print"/>
            <a:stretch>
              <a:fillRect/>
            </a:stretch>
          </p:blipFill>
          <p:spPr>
            <a:xfrm>
              <a:off x="13825726" y="1324648"/>
              <a:ext cx="82308" cy="34251"/>
            </a:xfrm>
            <a:prstGeom prst="rect">
              <a:avLst/>
            </a:prstGeom>
          </p:spPr>
        </p:pic>
        <p:pic>
          <p:nvPicPr>
            <p:cNvPr id="2092" name="object 2092"/>
            <p:cNvPicPr/>
            <p:nvPr/>
          </p:nvPicPr>
          <p:blipFill>
            <a:blip r:embed="rId926" cstate="print"/>
            <a:stretch>
              <a:fillRect/>
            </a:stretch>
          </p:blipFill>
          <p:spPr>
            <a:xfrm>
              <a:off x="8668118" y="1350403"/>
              <a:ext cx="75514" cy="33972"/>
            </a:xfrm>
            <a:prstGeom prst="rect">
              <a:avLst/>
            </a:prstGeom>
          </p:spPr>
        </p:pic>
        <p:pic>
          <p:nvPicPr>
            <p:cNvPr id="2093" name="object 2093"/>
            <p:cNvPicPr/>
            <p:nvPr/>
          </p:nvPicPr>
          <p:blipFill>
            <a:blip r:embed="rId927" cstate="print"/>
            <a:stretch>
              <a:fillRect/>
            </a:stretch>
          </p:blipFill>
          <p:spPr>
            <a:xfrm>
              <a:off x="14021599" y="1327264"/>
              <a:ext cx="71881" cy="29463"/>
            </a:xfrm>
            <a:prstGeom prst="rect">
              <a:avLst/>
            </a:prstGeom>
          </p:spPr>
        </p:pic>
        <p:pic>
          <p:nvPicPr>
            <p:cNvPr id="2094" name="object 2094"/>
            <p:cNvPicPr/>
            <p:nvPr/>
          </p:nvPicPr>
          <p:blipFill>
            <a:blip r:embed="rId928" cstate="print"/>
            <a:stretch>
              <a:fillRect/>
            </a:stretch>
          </p:blipFill>
          <p:spPr>
            <a:xfrm>
              <a:off x="8468653" y="1354950"/>
              <a:ext cx="80314" cy="29210"/>
            </a:xfrm>
            <a:prstGeom prst="rect">
              <a:avLst/>
            </a:prstGeom>
          </p:spPr>
        </p:pic>
        <p:pic>
          <p:nvPicPr>
            <p:cNvPr id="2095" name="object 2095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14214348" y="1328991"/>
              <a:ext cx="65214" cy="24993"/>
            </a:xfrm>
            <a:prstGeom prst="rect">
              <a:avLst/>
            </a:prstGeom>
          </p:spPr>
        </p:pic>
        <p:pic>
          <p:nvPicPr>
            <p:cNvPr id="2096" name="object 2096"/>
            <p:cNvPicPr/>
            <p:nvPr/>
          </p:nvPicPr>
          <p:blipFill>
            <a:blip r:embed="rId929" cstate="print"/>
            <a:stretch>
              <a:fillRect/>
            </a:stretch>
          </p:blipFill>
          <p:spPr>
            <a:xfrm>
              <a:off x="8284615" y="1358569"/>
              <a:ext cx="66687" cy="24726"/>
            </a:xfrm>
            <a:prstGeom prst="rect">
              <a:avLst/>
            </a:prstGeom>
          </p:spPr>
        </p:pic>
        <p:pic>
          <p:nvPicPr>
            <p:cNvPr id="2097" name="object 209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409876" y="1329004"/>
              <a:ext cx="60680" cy="22275"/>
            </a:xfrm>
            <a:prstGeom prst="rect">
              <a:avLst/>
            </a:prstGeom>
          </p:spPr>
        </p:pic>
        <p:pic>
          <p:nvPicPr>
            <p:cNvPr id="2098" name="object 2098"/>
            <p:cNvPicPr/>
            <p:nvPr/>
          </p:nvPicPr>
          <p:blipFill>
            <a:blip r:embed="rId930" cstate="print"/>
            <a:stretch>
              <a:fillRect/>
            </a:stretch>
          </p:blipFill>
          <p:spPr>
            <a:xfrm>
              <a:off x="8101063" y="1360449"/>
              <a:ext cx="56337" cy="22047"/>
            </a:xfrm>
            <a:prstGeom prst="rect">
              <a:avLst/>
            </a:prstGeom>
          </p:spPr>
        </p:pic>
        <p:pic>
          <p:nvPicPr>
            <p:cNvPr id="2099" name="object 2099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14607010" y="1330502"/>
              <a:ext cx="45843" cy="16954"/>
            </a:xfrm>
            <a:prstGeom prst="rect">
              <a:avLst/>
            </a:prstGeom>
          </p:spPr>
        </p:pic>
        <p:pic>
          <p:nvPicPr>
            <p:cNvPr id="2100" name="object 2100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907871" y="1363853"/>
              <a:ext cx="51079" cy="17703"/>
            </a:xfrm>
            <a:prstGeom prst="rect">
              <a:avLst/>
            </a:prstGeom>
          </p:spPr>
        </p:pic>
        <p:pic>
          <p:nvPicPr>
            <p:cNvPr id="2101" name="object 2101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7727035" y="1365745"/>
              <a:ext cx="36283" cy="15214"/>
            </a:xfrm>
            <a:prstGeom prst="rect">
              <a:avLst/>
            </a:prstGeom>
          </p:spPr>
        </p:pic>
        <p:pic>
          <p:nvPicPr>
            <p:cNvPr id="2102" name="object 2102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4995360" y="1330667"/>
              <a:ext cx="32219" cy="12306"/>
            </a:xfrm>
            <a:prstGeom prst="rect">
              <a:avLst/>
            </a:prstGeom>
          </p:spPr>
        </p:pic>
        <p:pic>
          <p:nvPicPr>
            <p:cNvPr id="2103" name="object 2103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4805697" y="1331010"/>
              <a:ext cx="36182" cy="13766"/>
            </a:xfrm>
            <a:prstGeom prst="rect">
              <a:avLst/>
            </a:prstGeom>
          </p:spPr>
        </p:pic>
        <p:pic>
          <p:nvPicPr>
            <p:cNvPr id="2104" name="object 21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34046" y="1367764"/>
              <a:ext cx="33108" cy="12166"/>
            </a:xfrm>
            <a:prstGeom prst="rect">
              <a:avLst/>
            </a:prstGeom>
          </p:spPr>
        </p:pic>
        <p:pic>
          <p:nvPicPr>
            <p:cNvPr id="2105" name="object 2105"/>
            <p:cNvPicPr/>
            <p:nvPr/>
          </p:nvPicPr>
          <p:blipFill>
            <a:blip r:embed="rId931" cstate="print"/>
            <a:stretch>
              <a:fillRect/>
            </a:stretch>
          </p:blipFill>
          <p:spPr>
            <a:xfrm>
              <a:off x="11715483" y="1230134"/>
              <a:ext cx="132346" cy="61252"/>
            </a:xfrm>
            <a:prstGeom prst="rect">
              <a:avLst/>
            </a:prstGeom>
          </p:spPr>
        </p:pic>
        <p:pic>
          <p:nvPicPr>
            <p:cNvPr id="2106" name="object 2106"/>
            <p:cNvPicPr/>
            <p:nvPr/>
          </p:nvPicPr>
          <p:blipFill>
            <a:blip r:embed="rId932" cstate="print"/>
            <a:stretch>
              <a:fillRect/>
            </a:stretch>
          </p:blipFill>
          <p:spPr>
            <a:xfrm>
              <a:off x="11513781" y="1230299"/>
              <a:ext cx="132245" cy="62674"/>
            </a:xfrm>
            <a:prstGeom prst="rect">
              <a:avLst/>
            </a:prstGeom>
          </p:spPr>
        </p:pic>
        <p:pic>
          <p:nvPicPr>
            <p:cNvPr id="2107" name="object 2107"/>
            <p:cNvPicPr/>
            <p:nvPr/>
          </p:nvPicPr>
          <p:blipFill>
            <a:blip r:embed="rId933" cstate="print"/>
            <a:stretch>
              <a:fillRect/>
            </a:stretch>
          </p:blipFill>
          <p:spPr>
            <a:xfrm>
              <a:off x="11316310" y="1230502"/>
              <a:ext cx="133159" cy="64096"/>
            </a:xfrm>
            <a:prstGeom prst="rect">
              <a:avLst/>
            </a:prstGeom>
          </p:spPr>
        </p:pic>
        <p:pic>
          <p:nvPicPr>
            <p:cNvPr id="2108" name="object 2108"/>
            <p:cNvPicPr/>
            <p:nvPr/>
          </p:nvPicPr>
          <p:blipFill>
            <a:blip r:embed="rId934" cstate="print"/>
            <a:stretch>
              <a:fillRect/>
            </a:stretch>
          </p:blipFill>
          <p:spPr>
            <a:xfrm>
              <a:off x="11114569" y="1231506"/>
              <a:ext cx="133108" cy="64096"/>
            </a:xfrm>
            <a:prstGeom prst="rect">
              <a:avLst/>
            </a:prstGeom>
          </p:spPr>
        </p:pic>
        <p:pic>
          <p:nvPicPr>
            <p:cNvPr id="2109" name="object 2109"/>
            <p:cNvPicPr/>
            <p:nvPr/>
          </p:nvPicPr>
          <p:blipFill>
            <a:blip r:embed="rId935" cstate="print"/>
            <a:stretch>
              <a:fillRect/>
            </a:stretch>
          </p:blipFill>
          <p:spPr>
            <a:xfrm>
              <a:off x="10917948" y="1233259"/>
              <a:ext cx="133197" cy="62598"/>
            </a:xfrm>
            <a:prstGeom prst="rect">
              <a:avLst/>
            </a:prstGeom>
          </p:spPr>
        </p:pic>
        <p:pic>
          <p:nvPicPr>
            <p:cNvPr id="2110" name="object 2110"/>
            <p:cNvPicPr/>
            <p:nvPr/>
          </p:nvPicPr>
          <p:blipFill>
            <a:blip r:embed="rId936" cstate="print"/>
            <a:stretch>
              <a:fillRect/>
            </a:stretch>
          </p:blipFill>
          <p:spPr>
            <a:xfrm>
              <a:off x="10720655" y="1235074"/>
              <a:ext cx="133959" cy="61099"/>
            </a:xfrm>
            <a:prstGeom prst="rect">
              <a:avLst/>
            </a:prstGeom>
          </p:spPr>
        </p:pic>
        <p:pic>
          <p:nvPicPr>
            <p:cNvPr id="2111" name="object 2111"/>
            <p:cNvPicPr/>
            <p:nvPr/>
          </p:nvPicPr>
          <p:blipFill>
            <a:blip r:embed="rId937" cstate="print"/>
            <a:stretch>
              <a:fillRect/>
            </a:stretch>
          </p:blipFill>
          <p:spPr>
            <a:xfrm>
              <a:off x="12313449" y="1230554"/>
              <a:ext cx="126098" cy="55473"/>
            </a:xfrm>
            <a:prstGeom prst="rect">
              <a:avLst/>
            </a:prstGeom>
          </p:spPr>
        </p:pic>
        <p:pic>
          <p:nvPicPr>
            <p:cNvPr id="2112" name="object 2112"/>
            <p:cNvPicPr/>
            <p:nvPr/>
          </p:nvPicPr>
          <p:blipFill>
            <a:blip r:embed="rId938" cstate="print"/>
            <a:stretch>
              <a:fillRect/>
            </a:stretch>
          </p:blipFill>
          <p:spPr>
            <a:xfrm>
              <a:off x="12112714" y="1230363"/>
              <a:ext cx="129260" cy="57327"/>
            </a:xfrm>
            <a:prstGeom prst="rect">
              <a:avLst/>
            </a:prstGeom>
          </p:spPr>
        </p:pic>
        <p:pic>
          <p:nvPicPr>
            <p:cNvPr id="2113" name="object 2113"/>
            <p:cNvPicPr/>
            <p:nvPr/>
          </p:nvPicPr>
          <p:blipFill>
            <a:blip r:embed="rId939" cstate="print"/>
            <a:stretch>
              <a:fillRect/>
            </a:stretch>
          </p:blipFill>
          <p:spPr>
            <a:xfrm>
              <a:off x="11913628" y="1229537"/>
              <a:ext cx="127457" cy="59944"/>
            </a:xfrm>
            <a:prstGeom prst="rect">
              <a:avLst/>
            </a:prstGeom>
          </p:spPr>
        </p:pic>
        <p:pic>
          <p:nvPicPr>
            <p:cNvPr id="2114" name="object 2114"/>
            <p:cNvPicPr/>
            <p:nvPr/>
          </p:nvPicPr>
          <p:blipFill>
            <a:blip r:embed="rId940" cstate="print"/>
            <a:stretch>
              <a:fillRect/>
            </a:stretch>
          </p:blipFill>
          <p:spPr>
            <a:xfrm>
              <a:off x="10519994" y="1236446"/>
              <a:ext cx="129463" cy="59829"/>
            </a:xfrm>
            <a:prstGeom prst="rect">
              <a:avLst/>
            </a:prstGeom>
          </p:spPr>
        </p:pic>
        <p:pic>
          <p:nvPicPr>
            <p:cNvPr id="2115" name="object 2115"/>
            <p:cNvPicPr/>
            <p:nvPr/>
          </p:nvPicPr>
          <p:blipFill>
            <a:blip r:embed="rId941" cstate="print"/>
            <a:stretch>
              <a:fillRect/>
            </a:stretch>
          </p:blipFill>
          <p:spPr>
            <a:xfrm>
              <a:off x="10325379" y="1237437"/>
              <a:ext cx="126911" cy="59944"/>
            </a:xfrm>
            <a:prstGeom prst="rect">
              <a:avLst/>
            </a:prstGeom>
          </p:spPr>
        </p:pic>
        <p:pic>
          <p:nvPicPr>
            <p:cNvPr id="2116" name="object 2116"/>
            <p:cNvPicPr/>
            <p:nvPr/>
          </p:nvPicPr>
          <p:blipFill>
            <a:blip r:embed="rId942" cstate="print"/>
            <a:stretch>
              <a:fillRect/>
            </a:stretch>
          </p:blipFill>
          <p:spPr>
            <a:xfrm>
              <a:off x="10123525" y="1240357"/>
              <a:ext cx="127380" cy="56680"/>
            </a:xfrm>
            <a:prstGeom prst="rect">
              <a:avLst/>
            </a:prstGeom>
          </p:spPr>
        </p:pic>
        <p:pic>
          <p:nvPicPr>
            <p:cNvPr id="2117" name="object 2117"/>
            <p:cNvPicPr/>
            <p:nvPr/>
          </p:nvPicPr>
          <p:blipFill>
            <a:blip r:embed="rId943" cstate="print"/>
            <a:stretch>
              <a:fillRect/>
            </a:stretch>
          </p:blipFill>
          <p:spPr>
            <a:xfrm>
              <a:off x="12513182" y="1229664"/>
              <a:ext cx="119214" cy="54876"/>
            </a:xfrm>
            <a:prstGeom prst="rect">
              <a:avLst/>
            </a:prstGeom>
          </p:spPr>
        </p:pic>
        <p:pic>
          <p:nvPicPr>
            <p:cNvPr id="2118" name="object 2118"/>
            <p:cNvPicPr/>
            <p:nvPr/>
          </p:nvPicPr>
          <p:blipFill>
            <a:blip r:embed="rId944" cstate="print"/>
            <a:stretch>
              <a:fillRect/>
            </a:stretch>
          </p:blipFill>
          <p:spPr>
            <a:xfrm>
              <a:off x="9923577" y="1242948"/>
              <a:ext cx="127774" cy="53860"/>
            </a:xfrm>
            <a:prstGeom prst="rect">
              <a:avLst/>
            </a:prstGeom>
          </p:spPr>
        </p:pic>
        <p:pic>
          <p:nvPicPr>
            <p:cNvPr id="2119" name="object 2119"/>
            <p:cNvPicPr/>
            <p:nvPr/>
          </p:nvPicPr>
          <p:blipFill>
            <a:blip r:embed="rId945" cstate="print"/>
            <a:stretch>
              <a:fillRect/>
            </a:stretch>
          </p:blipFill>
          <p:spPr>
            <a:xfrm>
              <a:off x="9734181" y="1243710"/>
              <a:ext cx="113042" cy="52590"/>
            </a:xfrm>
            <a:prstGeom prst="rect">
              <a:avLst/>
            </a:prstGeom>
          </p:spPr>
        </p:pic>
        <p:pic>
          <p:nvPicPr>
            <p:cNvPr id="2120" name="object 2120"/>
            <p:cNvPicPr/>
            <p:nvPr/>
          </p:nvPicPr>
          <p:blipFill>
            <a:blip r:embed="rId946" cstate="print"/>
            <a:stretch>
              <a:fillRect/>
            </a:stretch>
          </p:blipFill>
          <p:spPr>
            <a:xfrm>
              <a:off x="12915392" y="1230134"/>
              <a:ext cx="111226" cy="49466"/>
            </a:xfrm>
            <a:prstGeom prst="rect">
              <a:avLst/>
            </a:prstGeom>
          </p:spPr>
        </p:pic>
        <p:pic>
          <p:nvPicPr>
            <p:cNvPr id="2121" name="object 2121"/>
            <p:cNvPicPr/>
            <p:nvPr/>
          </p:nvPicPr>
          <p:blipFill>
            <a:blip r:embed="rId947" cstate="print"/>
            <a:stretch>
              <a:fillRect/>
            </a:stretch>
          </p:blipFill>
          <p:spPr>
            <a:xfrm>
              <a:off x="12716738" y="1229791"/>
              <a:ext cx="116065" cy="51815"/>
            </a:xfrm>
            <a:prstGeom prst="rect">
              <a:avLst/>
            </a:prstGeom>
          </p:spPr>
        </p:pic>
        <p:pic>
          <p:nvPicPr>
            <p:cNvPr id="2122" name="object 2122"/>
            <p:cNvPicPr/>
            <p:nvPr/>
          </p:nvPicPr>
          <p:blipFill>
            <a:blip r:embed="rId948" cstate="print"/>
            <a:stretch>
              <a:fillRect/>
            </a:stretch>
          </p:blipFill>
          <p:spPr>
            <a:xfrm>
              <a:off x="9535108" y="1246746"/>
              <a:ext cx="114198" cy="49682"/>
            </a:xfrm>
            <a:prstGeom prst="rect">
              <a:avLst/>
            </a:prstGeom>
          </p:spPr>
        </p:pic>
        <p:pic>
          <p:nvPicPr>
            <p:cNvPr id="2123" name="object 2123"/>
            <p:cNvPicPr/>
            <p:nvPr/>
          </p:nvPicPr>
          <p:blipFill>
            <a:blip r:embed="rId949" cstate="print"/>
            <a:stretch>
              <a:fillRect/>
            </a:stretch>
          </p:blipFill>
          <p:spPr>
            <a:xfrm>
              <a:off x="13316510" y="1231734"/>
              <a:ext cx="104584" cy="42671"/>
            </a:xfrm>
            <a:prstGeom prst="rect">
              <a:avLst/>
            </a:prstGeom>
          </p:spPr>
        </p:pic>
        <p:pic>
          <p:nvPicPr>
            <p:cNvPr id="2124" name="object 2124"/>
            <p:cNvPicPr/>
            <p:nvPr/>
          </p:nvPicPr>
          <p:blipFill>
            <a:blip r:embed="rId950" cstate="print"/>
            <a:stretch>
              <a:fillRect/>
            </a:stretch>
          </p:blipFill>
          <p:spPr>
            <a:xfrm>
              <a:off x="13118147" y="1231379"/>
              <a:ext cx="105841" cy="45961"/>
            </a:xfrm>
            <a:prstGeom prst="rect">
              <a:avLst/>
            </a:prstGeom>
          </p:spPr>
        </p:pic>
        <p:pic>
          <p:nvPicPr>
            <p:cNvPr id="2125" name="object 2125"/>
            <p:cNvPicPr/>
            <p:nvPr/>
          </p:nvPicPr>
          <p:blipFill>
            <a:blip r:embed="rId951" cstate="print"/>
            <a:stretch>
              <a:fillRect/>
            </a:stretch>
          </p:blipFill>
          <p:spPr>
            <a:xfrm>
              <a:off x="9340431" y="1250073"/>
              <a:ext cx="106400" cy="45720"/>
            </a:xfrm>
            <a:prstGeom prst="rect">
              <a:avLst/>
            </a:prstGeom>
          </p:spPr>
        </p:pic>
        <p:pic>
          <p:nvPicPr>
            <p:cNvPr id="2126" name="object 2126"/>
            <p:cNvPicPr/>
            <p:nvPr/>
          </p:nvPicPr>
          <p:blipFill>
            <a:blip r:embed="rId952" cstate="print"/>
            <a:stretch>
              <a:fillRect/>
            </a:stretch>
          </p:blipFill>
          <p:spPr>
            <a:xfrm>
              <a:off x="9142996" y="1252397"/>
              <a:ext cx="100660" cy="42418"/>
            </a:xfrm>
            <a:prstGeom prst="rect">
              <a:avLst/>
            </a:prstGeom>
          </p:spPr>
        </p:pic>
        <p:pic>
          <p:nvPicPr>
            <p:cNvPr id="2127" name="object 2127"/>
            <p:cNvPicPr/>
            <p:nvPr/>
          </p:nvPicPr>
          <p:blipFill>
            <a:blip r:embed="rId953" cstate="print"/>
            <a:stretch>
              <a:fillRect/>
            </a:stretch>
          </p:blipFill>
          <p:spPr>
            <a:xfrm>
              <a:off x="13520139" y="1232852"/>
              <a:ext cx="95758" cy="39001"/>
            </a:xfrm>
            <a:prstGeom prst="rect">
              <a:avLst/>
            </a:prstGeom>
          </p:spPr>
        </p:pic>
        <p:pic>
          <p:nvPicPr>
            <p:cNvPr id="2128" name="object 2128"/>
            <p:cNvPicPr/>
            <p:nvPr/>
          </p:nvPicPr>
          <p:blipFill>
            <a:blip r:embed="rId954" cstate="print"/>
            <a:stretch>
              <a:fillRect/>
            </a:stretch>
          </p:blipFill>
          <p:spPr>
            <a:xfrm>
              <a:off x="8943251" y="1254632"/>
              <a:ext cx="103035" cy="40792"/>
            </a:xfrm>
            <a:prstGeom prst="rect">
              <a:avLst/>
            </a:prstGeom>
          </p:spPr>
        </p:pic>
        <p:pic>
          <p:nvPicPr>
            <p:cNvPr id="2129" name="object 2129"/>
            <p:cNvPicPr/>
            <p:nvPr/>
          </p:nvPicPr>
          <p:blipFill>
            <a:blip r:embed="rId955" cstate="print"/>
            <a:stretch>
              <a:fillRect/>
            </a:stretch>
          </p:blipFill>
          <p:spPr>
            <a:xfrm>
              <a:off x="13718921" y="1231341"/>
              <a:ext cx="91427" cy="38938"/>
            </a:xfrm>
            <a:prstGeom prst="rect">
              <a:avLst/>
            </a:prstGeom>
          </p:spPr>
        </p:pic>
        <p:pic>
          <p:nvPicPr>
            <p:cNvPr id="2130" name="object 2130"/>
            <p:cNvPicPr/>
            <p:nvPr/>
          </p:nvPicPr>
          <p:blipFill>
            <a:blip r:embed="rId956" cstate="print"/>
            <a:stretch>
              <a:fillRect/>
            </a:stretch>
          </p:blipFill>
          <p:spPr>
            <a:xfrm>
              <a:off x="8754198" y="1255928"/>
              <a:ext cx="87083" cy="38658"/>
            </a:xfrm>
            <a:prstGeom prst="rect">
              <a:avLst/>
            </a:prstGeom>
          </p:spPr>
        </p:pic>
        <p:pic>
          <p:nvPicPr>
            <p:cNvPr id="2131" name="object 2131"/>
            <p:cNvPicPr/>
            <p:nvPr/>
          </p:nvPicPr>
          <p:blipFill>
            <a:blip r:embed="rId957" cstate="print"/>
            <a:stretch>
              <a:fillRect/>
            </a:stretch>
          </p:blipFill>
          <p:spPr>
            <a:xfrm>
              <a:off x="13921167" y="1234439"/>
              <a:ext cx="81013" cy="32524"/>
            </a:xfrm>
            <a:prstGeom prst="rect">
              <a:avLst/>
            </a:prstGeom>
          </p:spPr>
        </p:pic>
        <p:pic>
          <p:nvPicPr>
            <p:cNvPr id="2132" name="object 2132"/>
            <p:cNvPicPr/>
            <p:nvPr/>
          </p:nvPicPr>
          <p:blipFill>
            <a:blip r:embed="rId958" cstate="print"/>
            <a:stretch>
              <a:fillRect/>
            </a:stretch>
          </p:blipFill>
          <p:spPr>
            <a:xfrm>
              <a:off x="8557145" y="1260970"/>
              <a:ext cx="77596" cy="32245"/>
            </a:xfrm>
            <a:prstGeom prst="rect">
              <a:avLst/>
            </a:prstGeom>
          </p:spPr>
        </p:pic>
        <p:pic>
          <p:nvPicPr>
            <p:cNvPr id="2133" name="object 2133"/>
            <p:cNvPicPr/>
            <p:nvPr/>
          </p:nvPicPr>
          <p:blipFill>
            <a:blip r:embed="rId959" cstate="print"/>
            <a:stretch>
              <a:fillRect/>
            </a:stretch>
          </p:blipFill>
          <p:spPr>
            <a:xfrm>
              <a:off x="8351672" y="1263472"/>
              <a:ext cx="81813" cy="28790"/>
            </a:xfrm>
            <a:prstGeom prst="rect">
              <a:avLst/>
            </a:prstGeom>
          </p:spPr>
        </p:pic>
        <p:pic>
          <p:nvPicPr>
            <p:cNvPr id="2134" name="object 2134"/>
            <p:cNvPicPr/>
            <p:nvPr/>
          </p:nvPicPr>
          <p:blipFill>
            <a:blip r:embed="rId960" cstate="print"/>
            <a:stretch>
              <a:fillRect/>
            </a:stretch>
          </p:blipFill>
          <p:spPr>
            <a:xfrm>
              <a:off x="14327264" y="1235024"/>
              <a:ext cx="62357" cy="25958"/>
            </a:xfrm>
            <a:prstGeom prst="rect">
              <a:avLst/>
            </a:prstGeom>
          </p:spPr>
        </p:pic>
        <p:pic>
          <p:nvPicPr>
            <p:cNvPr id="2135" name="object 2135"/>
            <p:cNvPicPr/>
            <p:nvPr/>
          </p:nvPicPr>
          <p:blipFill>
            <a:blip r:embed="rId961" cstate="print"/>
            <a:stretch>
              <a:fillRect/>
            </a:stretch>
          </p:blipFill>
          <p:spPr>
            <a:xfrm>
              <a:off x="14126502" y="1236116"/>
              <a:ext cx="72326" cy="27863"/>
            </a:xfrm>
            <a:prstGeom prst="rect">
              <a:avLst/>
            </a:prstGeom>
          </p:spPr>
        </p:pic>
        <p:pic>
          <p:nvPicPr>
            <p:cNvPr id="2136" name="object 2136"/>
            <p:cNvPicPr/>
            <p:nvPr/>
          </p:nvPicPr>
          <p:blipFill>
            <a:blip r:embed="rId962" cstate="print"/>
            <a:stretch>
              <a:fillRect/>
            </a:stretch>
          </p:blipFill>
          <p:spPr>
            <a:xfrm>
              <a:off x="8159558" y="1266723"/>
              <a:ext cx="71970" cy="25488"/>
            </a:xfrm>
            <a:prstGeom prst="rect">
              <a:avLst/>
            </a:prstGeom>
          </p:spPr>
        </p:pic>
        <p:pic>
          <p:nvPicPr>
            <p:cNvPr id="2137" name="object 2137"/>
            <p:cNvPicPr/>
            <p:nvPr/>
          </p:nvPicPr>
          <p:blipFill>
            <a:blip r:embed="rId397" cstate="print"/>
            <a:stretch>
              <a:fillRect/>
            </a:stretch>
          </p:blipFill>
          <p:spPr>
            <a:xfrm>
              <a:off x="14533422" y="1237551"/>
              <a:ext cx="53009" cy="20523"/>
            </a:xfrm>
            <a:prstGeom prst="rect">
              <a:avLst/>
            </a:prstGeom>
          </p:spPr>
        </p:pic>
        <p:pic>
          <p:nvPicPr>
            <p:cNvPr id="2138" name="object 2138"/>
            <p:cNvPicPr/>
            <p:nvPr/>
          </p:nvPicPr>
          <p:blipFill>
            <a:blip r:embed="rId963" cstate="print"/>
            <a:stretch>
              <a:fillRect/>
            </a:stretch>
          </p:blipFill>
          <p:spPr>
            <a:xfrm>
              <a:off x="7970304" y="1269314"/>
              <a:ext cx="57365" cy="21475"/>
            </a:xfrm>
            <a:prstGeom prst="rect">
              <a:avLst/>
            </a:prstGeom>
          </p:spPr>
        </p:pic>
        <p:pic>
          <p:nvPicPr>
            <p:cNvPr id="2139" name="object 213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732521" y="1237474"/>
              <a:ext cx="48234" cy="18313"/>
            </a:xfrm>
            <a:prstGeom prst="rect">
              <a:avLst/>
            </a:prstGeom>
          </p:spPr>
        </p:pic>
        <p:pic>
          <p:nvPicPr>
            <p:cNvPr id="2140" name="object 21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72463" y="1271816"/>
              <a:ext cx="48564" cy="18097"/>
            </a:xfrm>
            <a:prstGeom prst="rect">
              <a:avLst/>
            </a:prstGeom>
          </p:spPr>
        </p:pic>
        <p:pic>
          <p:nvPicPr>
            <p:cNvPr id="2141" name="object 21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938947" y="1238021"/>
              <a:ext cx="38303" cy="14960"/>
            </a:xfrm>
            <a:prstGeom prst="rect">
              <a:avLst/>
            </a:prstGeom>
          </p:spPr>
        </p:pic>
        <p:pic>
          <p:nvPicPr>
            <p:cNvPr id="2142" name="object 21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81937" y="1274305"/>
              <a:ext cx="36131" cy="14795"/>
            </a:xfrm>
            <a:prstGeom prst="rect">
              <a:avLst/>
            </a:prstGeom>
          </p:spPr>
        </p:pic>
        <p:pic>
          <p:nvPicPr>
            <p:cNvPr id="2143" name="object 21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83779" y="1278445"/>
              <a:ext cx="26466" cy="9194"/>
            </a:xfrm>
            <a:prstGeom prst="rect">
              <a:avLst/>
            </a:prstGeom>
          </p:spPr>
        </p:pic>
        <p:pic>
          <p:nvPicPr>
            <p:cNvPr id="2144" name="object 2144"/>
            <p:cNvPicPr/>
            <p:nvPr/>
          </p:nvPicPr>
          <p:blipFill>
            <a:blip r:embed="rId964" cstate="print"/>
            <a:stretch>
              <a:fillRect/>
            </a:stretch>
          </p:blipFill>
          <p:spPr>
            <a:xfrm>
              <a:off x="11732438" y="1128013"/>
              <a:ext cx="127952" cy="61658"/>
            </a:xfrm>
            <a:prstGeom prst="rect">
              <a:avLst/>
            </a:prstGeom>
          </p:spPr>
        </p:pic>
        <p:pic>
          <p:nvPicPr>
            <p:cNvPr id="2145" name="object 2145"/>
            <p:cNvPicPr/>
            <p:nvPr/>
          </p:nvPicPr>
          <p:blipFill>
            <a:blip r:embed="rId965" cstate="print"/>
            <a:stretch>
              <a:fillRect/>
            </a:stretch>
          </p:blipFill>
          <p:spPr>
            <a:xfrm>
              <a:off x="11517946" y="1128953"/>
              <a:ext cx="132130" cy="62103"/>
            </a:xfrm>
            <a:prstGeom prst="rect">
              <a:avLst/>
            </a:prstGeom>
          </p:spPr>
        </p:pic>
        <p:pic>
          <p:nvPicPr>
            <p:cNvPr id="2146" name="object 2146"/>
            <p:cNvPicPr/>
            <p:nvPr/>
          </p:nvPicPr>
          <p:blipFill>
            <a:blip r:embed="rId966" cstate="print"/>
            <a:stretch>
              <a:fillRect/>
            </a:stretch>
          </p:blipFill>
          <p:spPr>
            <a:xfrm>
              <a:off x="11315649" y="1127925"/>
              <a:ext cx="129692" cy="65201"/>
            </a:xfrm>
            <a:prstGeom prst="rect">
              <a:avLst/>
            </a:prstGeom>
          </p:spPr>
        </p:pic>
        <p:pic>
          <p:nvPicPr>
            <p:cNvPr id="2147" name="object 2147"/>
            <p:cNvPicPr/>
            <p:nvPr/>
          </p:nvPicPr>
          <p:blipFill>
            <a:blip r:embed="rId967" cstate="print"/>
            <a:stretch>
              <a:fillRect/>
            </a:stretch>
          </p:blipFill>
          <p:spPr>
            <a:xfrm>
              <a:off x="11105743" y="1128940"/>
              <a:ext cx="129092" cy="65239"/>
            </a:xfrm>
            <a:prstGeom prst="rect">
              <a:avLst/>
            </a:prstGeom>
          </p:spPr>
        </p:pic>
        <p:pic>
          <p:nvPicPr>
            <p:cNvPr id="2148" name="object 2148"/>
            <p:cNvPicPr/>
            <p:nvPr/>
          </p:nvPicPr>
          <p:blipFill>
            <a:blip r:embed="rId968" cstate="print"/>
            <a:stretch>
              <a:fillRect/>
            </a:stretch>
          </p:blipFill>
          <p:spPr>
            <a:xfrm>
              <a:off x="10895749" y="1132001"/>
              <a:ext cx="134404" cy="62052"/>
            </a:xfrm>
            <a:prstGeom prst="rect">
              <a:avLst/>
            </a:prstGeom>
          </p:spPr>
        </p:pic>
        <p:pic>
          <p:nvPicPr>
            <p:cNvPr id="2149" name="object 2149"/>
            <p:cNvPicPr/>
            <p:nvPr/>
          </p:nvPicPr>
          <p:blipFill>
            <a:blip r:embed="rId969" cstate="print"/>
            <a:stretch>
              <a:fillRect/>
            </a:stretch>
          </p:blipFill>
          <p:spPr>
            <a:xfrm>
              <a:off x="10695508" y="1131989"/>
              <a:ext cx="129603" cy="63334"/>
            </a:xfrm>
            <a:prstGeom prst="rect">
              <a:avLst/>
            </a:prstGeom>
          </p:spPr>
        </p:pic>
        <p:pic>
          <p:nvPicPr>
            <p:cNvPr id="2150" name="object 2150"/>
            <p:cNvPicPr/>
            <p:nvPr/>
          </p:nvPicPr>
          <p:blipFill>
            <a:blip r:embed="rId970" cstate="print"/>
            <a:stretch>
              <a:fillRect/>
            </a:stretch>
          </p:blipFill>
          <p:spPr>
            <a:xfrm>
              <a:off x="10485043" y="1135253"/>
              <a:ext cx="130848" cy="60020"/>
            </a:xfrm>
            <a:prstGeom prst="rect">
              <a:avLst/>
            </a:prstGeom>
          </p:spPr>
        </p:pic>
        <p:pic>
          <p:nvPicPr>
            <p:cNvPr id="2151" name="object 2151"/>
            <p:cNvPicPr/>
            <p:nvPr/>
          </p:nvPicPr>
          <p:blipFill>
            <a:blip r:embed="rId971" cstate="print"/>
            <a:stretch>
              <a:fillRect/>
            </a:stretch>
          </p:blipFill>
          <p:spPr>
            <a:xfrm>
              <a:off x="12359639" y="1126451"/>
              <a:ext cx="114871" cy="57531"/>
            </a:xfrm>
            <a:prstGeom prst="rect">
              <a:avLst/>
            </a:prstGeom>
          </p:spPr>
        </p:pic>
        <p:pic>
          <p:nvPicPr>
            <p:cNvPr id="2152" name="object 2152"/>
            <p:cNvPicPr/>
            <p:nvPr/>
          </p:nvPicPr>
          <p:blipFill>
            <a:blip r:embed="rId972" cstate="print"/>
            <a:stretch>
              <a:fillRect/>
            </a:stretch>
          </p:blipFill>
          <p:spPr>
            <a:xfrm>
              <a:off x="12144476" y="1127683"/>
              <a:ext cx="128079" cy="58724"/>
            </a:xfrm>
            <a:prstGeom prst="rect">
              <a:avLst/>
            </a:prstGeom>
          </p:spPr>
        </p:pic>
        <p:pic>
          <p:nvPicPr>
            <p:cNvPr id="2153" name="object 2153"/>
            <p:cNvPicPr/>
            <p:nvPr/>
          </p:nvPicPr>
          <p:blipFill>
            <a:blip r:embed="rId973" cstate="print"/>
            <a:stretch>
              <a:fillRect/>
            </a:stretch>
          </p:blipFill>
          <p:spPr>
            <a:xfrm>
              <a:off x="11937606" y="1128560"/>
              <a:ext cx="128320" cy="59690"/>
            </a:xfrm>
            <a:prstGeom prst="rect">
              <a:avLst/>
            </a:prstGeom>
          </p:spPr>
        </p:pic>
        <p:pic>
          <p:nvPicPr>
            <p:cNvPr id="2154" name="object 2154"/>
            <p:cNvPicPr/>
            <p:nvPr/>
          </p:nvPicPr>
          <p:blipFill>
            <a:blip r:embed="rId974" cstate="print"/>
            <a:stretch>
              <a:fillRect/>
            </a:stretch>
          </p:blipFill>
          <p:spPr>
            <a:xfrm>
              <a:off x="10275912" y="1136827"/>
              <a:ext cx="131102" cy="58597"/>
            </a:xfrm>
            <a:prstGeom prst="rect">
              <a:avLst/>
            </a:prstGeom>
          </p:spPr>
        </p:pic>
        <p:pic>
          <p:nvPicPr>
            <p:cNvPr id="2155" name="object 2155"/>
            <p:cNvPicPr/>
            <p:nvPr/>
          </p:nvPicPr>
          <p:blipFill>
            <a:blip r:embed="rId975" cstate="print"/>
            <a:stretch>
              <a:fillRect/>
            </a:stretch>
          </p:blipFill>
          <p:spPr>
            <a:xfrm>
              <a:off x="10077386" y="1137729"/>
              <a:ext cx="119354" cy="58305"/>
            </a:xfrm>
            <a:prstGeom prst="rect">
              <a:avLst/>
            </a:prstGeom>
          </p:spPr>
        </p:pic>
        <p:pic>
          <p:nvPicPr>
            <p:cNvPr id="2156" name="object 2156"/>
            <p:cNvPicPr/>
            <p:nvPr/>
          </p:nvPicPr>
          <p:blipFill>
            <a:blip r:embed="rId976" cstate="print"/>
            <a:stretch>
              <a:fillRect/>
            </a:stretch>
          </p:blipFill>
          <p:spPr>
            <a:xfrm>
              <a:off x="12777037" y="1124800"/>
              <a:ext cx="111505" cy="55295"/>
            </a:xfrm>
            <a:prstGeom prst="rect">
              <a:avLst/>
            </a:prstGeom>
          </p:spPr>
        </p:pic>
        <p:pic>
          <p:nvPicPr>
            <p:cNvPr id="2157" name="object 2157"/>
            <p:cNvPicPr/>
            <p:nvPr/>
          </p:nvPicPr>
          <p:blipFill>
            <a:blip r:embed="rId977" cstate="print"/>
            <a:stretch>
              <a:fillRect/>
            </a:stretch>
          </p:blipFill>
          <p:spPr>
            <a:xfrm>
              <a:off x="12563652" y="1127417"/>
              <a:ext cx="114820" cy="55321"/>
            </a:xfrm>
            <a:prstGeom prst="rect">
              <a:avLst/>
            </a:prstGeom>
          </p:spPr>
        </p:pic>
        <p:pic>
          <p:nvPicPr>
            <p:cNvPr id="2158" name="object 2158"/>
            <p:cNvPicPr/>
            <p:nvPr/>
          </p:nvPicPr>
          <p:blipFill>
            <a:blip r:embed="rId978" cstate="print"/>
            <a:stretch>
              <a:fillRect/>
            </a:stretch>
          </p:blipFill>
          <p:spPr>
            <a:xfrm>
              <a:off x="9870821" y="1140637"/>
              <a:ext cx="119278" cy="55092"/>
            </a:xfrm>
            <a:prstGeom prst="rect">
              <a:avLst/>
            </a:prstGeom>
          </p:spPr>
        </p:pic>
        <p:pic>
          <p:nvPicPr>
            <p:cNvPr id="2159" name="object 2159"/>
            <p:cNvPicPr/>
            <p:nvPr/>
          </p:nvPicPr>
          <p:blipFill>
            <a:blip r:embed="rId979" cstate="print"/>
            <a:stretch>
              <a:fillRect/>
            </a:stretch>
          </p:blipFill>
          <p:spPr>
            <a:xfrm>
              <a:off x="9668052" y="1140078"/>
              <a:ext cx="107378" cy="55054"/>
            </a:xfrm>
            <a:prstGeom prst="rect">
              <a:avLst/>
            </a:prstGeom>
          </p:spPr>
        </p:pic>
        <p:pic>
          <p:nvPicPr>
            <p:cNvPr id="2160" name="object 2160"/>
            <p:cNvPicPr/>
            <p:nvPr/>
          </p:nvPicPr>
          <p:blipFill>
            <a:blip r:embed="rId980" cstate="print"/>
            <a:stretch>
              <a:fillRect/>
            </a:stretch>
          </p:blipFill>
          <p:spPr>
            <a:xfrm>
              <a:off x="13192035" y="1128738"/>
              <a:ext cx="107899" cy="46266"/>
            </a:xfrm>
            <a:prstGeom prst="rect">
              <a:avLst/>
            </a:prstGeom>
          </p:spPr>
        </p:pic>
        <p:pic>
          <p:nvPicPr>
            <p:cNvPr id="2161" name="object 2161"/>
            <p:cNvPicPr/>
            <p:nvPr/>
          </p:nvPicPr>
          <p:blipFill>
            <a:blip r:embed="rId981" cstate="print"/>
            <a:stretch>
              <a:fillRect/>
            </a:stretch>
          </p:blipFill>
          <p:spPr>
            <a:xfrm>
              <a:off x="12980353" y="1128217"/>
              <a:ext cx="109105" cy="49961"/>
            </a:xfrm>
            <a:prstGeom prst="rect">
              <a:avLst/>
            </a:prstGeom>
          </p:spPr>
        </p:pic>
        <p:pic>
          <p:nvPicPr>
            <p:cNvPr id="2162" name="object 2162"/>
            <p:cNvPicPr/>
            <p:nvPr/>
          </p:nvPicPr>
          <p:blipFill>
            <a:blip r:embed="rId982" cstate="print"/>
            <a:stretch>
              <a:fillRect/>
            </a:stretch>
          </p:blipFill>
          <p:spPr>
            <a:xfrm>
              <a:off x="9457816" y="1145476"/>
              <a:ext cx="109969" cy="49707"/>
            </a:xfrm>
            <a:prstGeom prst="rect">
              <a:avLst/>
            </a:prstGeom>
          </p:spPr>
        </p:pic>
        <p:pic>
          <p:nvPicPr>
            <p:cNvPr id="2163" name="object 2163"/>
            <p:cNvPicPr/>
            <p:nvPr/>
          </p:nvPicPr>
          <p:blipFill>
            <a:blip r:embed="rId983" cstate="print"/>
            <a:stretch>
              <a:fillRect/>
            </a:stretch>
          </p:blipFill>
          <p:spPr>
            <a:xfrm>
              <a:off x="9256737" y="1148003"/>
              <a:ext cx="104495" cy="46012"/>
            </a:xfrm>
            <a:prstGeom prst="rect">
              <a:avLst/>
            </a:prstGeom>
          </p:spPr>
        </p:pic>
        <p:pic>
          <p:nvPicPr>
            <p:cNvPr id="2164" name="object 2164"/>
            <p:cNvPicPr/>
            <p:nvPr/>
          </p:nvPicPr>
          <p:blipFill>
            <a:blip r:embed="rId984" cstate="print"/>
            <a:stretch>
              <a:fillRect/>
            </a:stretch>
          </p:blipFill>
          <p:spPr>
            <a:xfrm>
              <a:off x="13400481" y="1129029"/>
              <a:ext cx="97180" cy="44627"/>
            </a:xfrm>
            <a:prstGeom prst="rect">
              <a:avLst/>
            </a:prstGeom>
          </p:spPr>
        </p:pic>
        <p:pic>
          <p:nvPicPr>
            <p:cNvPr id="2165" name="object 2165"/>
            <p:cNvPicPr/>
            <p:nvPr/>
          </p:nvPicPr>
          <p:blipFill>
            <a:blip r:embed="rId985" cstate="print"/>
            <a:stretch>
              <a:fillRect/>
            </a:stretch>
          </p:blipFill>
          <p:spPr>
            <a:xfrm>
              <a:off x="9044253" y="1150366"/>
              <a:ext cx="105994" cy="44335"/>
            </a:xfrm>
            <a:prstGeom prst="rect">
              <a:avLst/>
            </a:prstGeom>
          </p:spPr>
        </p:pic>
        <p:pic>
          <p:nvPicPr>
            <p:cNvPr id="2166" name="object 2166"/>
            <p:cNvPicPr/>
            <p:nvPr/>
          </p:nvPicPr>
          <p:blipFill>
            <a:blip r:embed="rId986" cstate="print"/>
            <a:stretch>
              <a:fillRect/>
            </a:stretch>
          </p:blipFill>
          <p:spPr>
            <a:xfrm>
              <a:off x="13611580" y="1128293"/>
              <a:ext cx="94183" cy="42290"/>
            </a:xfrm>
            <a:prstGeom prst="rect">
              <a:avLst/>
            </a:prstGeom>
          </p:spPr>
        </p:pic>
        <p:pic>
          <p:nvPicPr>
            <p:cNvPr id="2167" name="object 2167"/>
            <p:cNvPicPr/>
            <p:nvPr/>
          </p:nvPicPr>
          <p:blipFill>
            <a:blip r:embed="rId987" cstate="print"/>
            <a:stretch>
              <a:fillRect/>
            </a:stretch>
          </p:blipFill>
          <p:spPr>
            <a:xfrm>
              <a:off x="8849055" y="1153210"/>
              <a:ext cx="89141" cy="40259"/>
            </a:xfrm>
            <a:prstGeom prst="rect">
              <a:avLst/>
            </a:prstGeom>
          </p:spPr>
        </p:pic>
        <p:pic>
          <p:nvPicPr>
            <p:cNvPr id="2168" name="object 2168"/>
            <p:cNvPicPr/>
            <p:nvPr/>
          </p:nvPicPr>
          <p:blipFill>
            <a:blip r:embed="rId988" cstate="print"/>
            <a:stretch>
              <a:fillRect/>
            </a:stretch>
          </p:blipFill>
          <p:spPr>
            <a:xfrm>
              <a:off x="14028459" y="1131341"/>
              <a:ext cx="76631" cy="33477"/>
            </a:xfrm>
            <a:prstGeom prst="rect">
              <a:avLst/>
            </a:prstGeom>
          </p:spPr>
        </p:pic>
        <p:pic>
          <p:nvPicPr>
            <p:cNvPr id="2169" name="object 2169"/>
            <p:cNvPicPr/>
            <p:nvPr/>
          </p:nvPicPr>
          <p:blipFill>
            <a:blip r:embed="rId989" cstate="print"/>
            <a:stretch>
              <a:fillRect/>
            </a:stretch>
          </p:blipFill>
          <p:spPr>
            <a:xfrm>
              <a:off x="13820356" y="1132573"/>
              <a:ext cx="83781" cy="34747"/>
            </a:xfrm>
            <a:prstGeom prst="rect">
              <a:avLst/>
            </a:prstGeom>
          </p:spPr>
        </p:pic>
        <p:pic>
          <p:nvPicPr>
            <p:cNvPr id="2170" name="object 2170"/>
            <p:cNvPicPr/>
            <p:nvPr/>
          </p:nvPicPr>
          <p:blipFill>
            <a:blip r:embed="rId990" cstate="print"/>
            <a:stretch>
              <a:fillRect/>
            </a:stretch>
          </p:blipFill>
          <p:spPr>
            <a:xfrm>
              <a:off x="8637892" y="1157934"/>
              <a:ext cx="86169" cy="34467"/>
            </a:xfrm>
            <a:prstGeom prst="rect">
              <a:avLst/>
            </a:prstGeom>
          </p:spPr>
        </p:pic>
        <p:pic>
          <p:nvPicPr>
            <p:cNvPr id="2171" name="object 2171"/>
            <p:cNvPicPr/>
            <p:nvPr/>
          </p:nvPicPr>
          <p:blipFill>
            <a:blip r:embed="rId991" cstate="print"/>
            <a:stretch>
              <a:fillRect/>
            </a:stretch>
          </p:blipFill>
          <p:spPr>
            <a:xfrm>
              <a:off x="8431161" y="1158697"/>
              <a:ext cx="86118" cy="33197"/>
            </a:xfrm>
            <a:prstGeom prst="rect">
              <a:avLst/>
            </a:prstGeom>
          </p:spPr>
        </p:pic>
        <p:pic>
          <p:nvPicPr>
            <p:cNvPr id="2172" name="object 2172"/>
            <p:cNvPicPr/>
            <p:nvPr/>
          </p:nvPicPr>
          <p:blipFill>
            <a:blip r:embed="rId992" cstate="print"/>
            <a:stretch>
              <a:fillRect/>
            </a:stretch>
          </p:blipFill>
          <p:spPr>
            <a:xfrm>
              <a:off x="14242377" y="1133894"/>
              <a:ext cx="68618" cy="27939"/>
            </a:xfrm>
            <a:prstGeom prst="rect">
              <a:avLst/>
            </a:prstGeom>
          </p:spPr>
        </p:pic>
        <p:pic>
          <p:nvPicPr>
            <p:cNvPr id="2173" name="object 2173"/>
            <p:cNvPicPr/>
            <p:nvPr/>
          </p:nvPicPr>
          <p:blipFill>
            <a:blip r:embed="rId993" cstate="print"/>
            <a:stretch>
              <a:fillRect/>
            </a:stretch>
          </p:blipFill>
          <p:spPr>
            <a:xfrm>
              <a:off x="8227161" y="1163269"/>
              <a:ext cx="74383" cy="27711"/>
            </a:xfrm>
            <a:prstGeom prst="rect">
              <a:avLst/>
            </a:prstGeom>
          </p:spPr>
        </p:pic>
        <p:pic>
          <p:nvPicPr>
            <p:cNvPr id="2174" name="object 2174"/>
            <p:cNvPicPr/>
            <p:nvPr/>
          </p:nvPicPr>
          <p:blipFill>
            <a:blip r:embed="rId994" cstate="print"/>
            <a:stretch>
              <a:fillRect/>
            </a:stretch>
          </p:blipFill>
          <p:spPr>
            <a:xfrm>
              <a:off x="14451088" y="1133932"/>
              <a:ext cx="62776" cy="24993"/>
            </a:xfrm>
            <a:prstGeom prst="rect">
              <a:avLst/>
            </a:prstGeom>
          </p:spPr>
        </p:pic>
        <p:pic>
          <p:nvPicPr>
            <p:cNvPr id="2175" name="object 2175"/>
            <p:cNvPicPr/>
            <p:nvPr/>
          </p:nvPicPr>
          <p:blipFill>
            <a:blip r:embed="rId995" cstate="print"/>
            <a:stretch>
              <a:fillRect/>
            </a:stretch>
          </p:blipFill>
          <p:spPr>
            <a:xfrm>
              <a:off x="8027721" y="1164830"/>
              <a:ext cx="61468" cy="25920"/>
            </a:xfrm>
            <a:prstGeom prst="rect">
              <a:avLst/>
            </a:prstGeom>
          </p:spPr>
        </p:pic>
        <p:pic>
          <p:nvPicPr>
            <p:cNvPr id="2176" name="object 2176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14667631" y="1135367"/>
              <a:ext cx="49927" cy="19837"/>
            </a:xfrm>
            <a:prstGeom prst="rect">
              <a:avLst/>
            </a:prstGeom>
          </p:spPr>
        </p:pic>
        <p:pic>
          <p:nvPicPr>
            <p:cNvPr id="2177" name="object 2177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7828530" y="1168742"/>
              <a:ext cx="50156" cy="19659"/>
            </a:xfrm>
            <a:prstGeom prst="rect">
              <a:avLst/>
            </a:prstGeom>
          </p:spPr>
        </p:pic>
        <p:pic>
          <p:nvPicPr>
            <p:cNvPr id="2178" name="object 217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5088465" y="1135709"/>
              <a:ext cx="31522" cy="14363"/>
            </a:xfrm>
            <a:prstGeom prst="rect">
              <a:avLst/>
            </a:prstGeom>
          </p:spPr>
        </p:pic>
        <p:pic>
          <p:nvPicPr>
            <p:cNvPr id="2179" name="object 2179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4878049" y="1136040"/>
              <a:ext cx="39484" cy="16078"/>
            </a:xfrm>
            <a:prstGeom prst="rect">
              <a:avLst/>
            </a:prstGeom>
          </p:spPr>
        </p:pic>
        <p:pic>
          <p:nvPicPr>
            <p:cNvPr id="2180" name="object 218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624737" y="1171396"/>
              <a:ext cx="37490" cy="15976"/>
            </a:xfrm>
            <a:prstGeom prst="rect">
              <a:avLst/>
            </a:prstGeom>
          </p:spPr>
        </p:pic>
        <p:pic>
          <p:nvPicPr>
            <p:cNvPr id="2181" name="object 218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418463" y="1173098"/>
              <a:ext cx="35902" cy="14223"/>
            </a:xfrm>
            <a:prstGeom prst="rect">
              <a:avLst/>
            </a:prstGeom>
          </p:spPr>
        </p:pic>
        <p:pic>
          <p:nvPicPr>
            <p:cNvPr id="2182" name="object 2182"/>
            <p:cNvPicPr/>
            <p:nvPr/>
          </p:nvPicPr>
          <p:blipFill>
            <a:blip r:embed="rId996" cstate="print"/>
            <a:stretch>
              <a:fillRect/>
            </a:stretch>
          </p:blipFill>
          <p:spPr>
            <a:xfrm>
              <a:off x="11968530" y="1017537"/>
              <a:ext cx="116458" cy="62356"/>
            </a:xfrm>
            <a:prstGeom prst="rect">
              <a:avLst/>
            </a:prstGeom>
          </p:spPr>
        </p:pic>
        <p:pic>
          <p:nvPicPr>
            <p:cNvPr id="2183" name="object 2183"/>
            <p:cNvPicPr/>
            <p:nvPr/>
          </p:nvPicPr>
          <p:blipFill>
            <a:blip r:embed="rId997" cstate="print"/>
            <a:stretch>
              <a:fillRect/>
            </a:stretch>
          </p:blipFill>
          <p:spPr>
            <a:xfrm>
              <a:off x="11750294" y="1018184"/>
              <a:ext cx="123812" cy="64185"/>
            </a:xfrm>
            <a:prstGeom prst="rect">
              <a:avLst/>
            </a:prstGeom>
          </p:spPr>
        </p:pic>
        <p:pic>
          <p:nvPicPr>
            <p:cNvPr id="2184" name="object 2184"/>
            <p:cNvPicPr/>
            <p:nvPr/>
          </p:nvPicPr>
          <p:blipFill>
            <a:blip r:embed="rId998" cstate="print"/>
            <a:stretch>
              <a:fillRect/>
            </a:stretch>
          </p:blipFill>
          <p:spPr>
            <a:xfrm>
              <a:off x="11531677" y="1019263"/>
              <a:ext cx="122986" cy="64173"/>
            </a:xfrm>
            <a:prstGeom prst="rect">
              <a:avLst/>
            </a:prstGeom>
          </p:spPr>
        </p:pic>
        <p:pic>
          <p:nvPicPr>
            <p:cNvPr id="2185" name="object 2185"/>
            <p:cNvPicPr/>
            <p:nvPr/>
          </p:nvPicPr>
          <p:blipFill>
            <a:blip r:embed="rId999" cstate="print"/>
            <a:stretch>
              <a:fillRect/>
            </a:stretch>
          </p:blipFill>
          <p:spPr>
            <a:xfrm>
              <a:off x="11308321" y="1020927"/>
              <a:ext cx="133286" cy="63817"/>
            </a:xfrm>
            <a:prstGeom prst="rect">
              <a:avLst/>
            </a:prstGeom>
          </p:spPr>
        </p:pic>
        <p:pic>
          <p:nvPicPr>
            <p:cNvPr id="2186" name="object 2186"/>
            <p:cNvPicPr/>
            <p:nvPr/>
          </p:nvPicPr>
          <p:blipFill>
            <a:blip r:embed="rId1000" cstate="print"/>
            <a:stretch>
              <a:fillRect/>
            </a:stretch>
          </p:blipFill>
          <p:spPr>
            <a:xfrm>
              <a:off x="11088903" y="1021981"/>
              <a:ext cx="133540" cy="63804"/>
            </a:xfrm>
            <a:prstGeom prst="rect">
              <a:avLst/>
            </a:prstGeom>
          </p:spPr>
        </p:pic>
        <p:pic>
          <p:nvPicPr>
            <p:cNvPr id="2187" name="object 2187"/>
            <p:cNvPicPr/>
            <p:nvPr/>
          </p:nvPicPr>
          <p:blipFill>
            <a:blip r:embed="rId1001" cstate="print"/>
            <a:stretch>
              <a:fillRect/>
            </a:stretch>
          </p:blipFill>
          <p:spPr>
            <a:xfrm>
              <a:off x="10881906" y="1022527"/>
              <a:ext cx="128219" cy="64706"/>
            </a:xfrm>
            <a:prstGeom prst="rect">
              <a:avLst/>
            </a:prstGeom>
          </p:spPr>
        </p:pic>
        <p:pic>
          <p:nvPicPr>
            <p:cNvPr id="2188" name="object 2188"/>
            <p:cNvPicPr/>
            <p:nvPr/>
          </p:nvPicPr>
          <p:blipFill>
            <a:blip r:embed="rId1002" cstate="print"/>
            <a:stretch>
              <a:fillRect/>
            </a:stretch>
          </p:blipFill>
          <p:spPr>
            <a:xfrm>
              <a:off x="10669142" y="1023429"/>
              <a:ext cx="124917" cy="64084"/>
            </a:xfrm>
            <a:prstGeom prst="rect">
              <a:avLst/>
            </a:prstGeom>
          </p:spPr>
        </p:pic>
        <p:pic>
          <p:nvPicPr>
            <p:cNvPr id="2189" name="object 2189"/>
            <p:cNvPicPr/>
            <p:nvPr/>
          </p:nvPicPr>
          <p:blipFill>
            <a:blip r:embed="rId1003" cstate="print"/>
            <a:stretch>
              <a:fillRect/>
            </a:stretch>
          </p:blipFill>
          <p:spPr>
            <a:xfrm>
              <a:off x="10450956" y="1024902"/>
              <a:ext cx="124650" cy="62433"/>
            </a:xfrm>
            <a:prstGeom prst="rect">
              <a:avLst/>
            </a:prstGeom>
          </p:spPr>
        </p:pic>
        <p:pic>
          <p:nvPicPr>
            <p:cNvPr id="2190" name="object 2190"/>
            <p:cNvPicPr/>
            <p:nvPr/>
          </p:nvPicPr>
          <p:blipFill>
            <a:blip r:embed="rId1004" cstate="print"/>
            <a:stretch>
              <a:fillRect/>
            </a:stretch>
          </p:blipFill>
          <p:spPr>
            <a:xfrm>
              <a:off x="12400456" y="1018057"/>
              <a:ext cx="119240" cy="58381"/>
            </a:xfrm>
            <a:prstGeom prst="rect">
              <a:avLst/>
            </a:prstGeom>
          </p:spPr>
        </p:pic>
        <p:pic>
          <p:nvPicPr>
            <p:cNvPr id="2191" name="object 2191"/>
            <p:cNvPicPr/>
            <p:nvPr/>
          </p:nvPicPr>
          <p:blipFill>
            <a:blip r:embed="rId1005" cstate="print"/>
            <a:stretch>
              <a:fillRect/>
            </a:stretch>
          </p:blipFill>
          <p:spPr>
            <a:xfrm>
              <a:off x="12185839" y="1018642"/>
              <a:ext cx="117640" cy="60134"/>
            </a:xfrm>
            <a:prstGeom prst="rect">
              <a:avLst/>
            </a:prstGeom>
          </p:spPr>
        </p:pic>
        <p:pic>
          <p:nvPicPr>
            <p:cNvPr id="2192" name="object 2192"/>
            <p:cNvPicPr/>
            <p:nvPr/>
          </p:nvPicPr>
          <p:blipFill>
            <a:blip r:embed="rId1006" cstate="print"/>
            <a:stretch>
              <a:fillRect/>
            </a:stretch>
          </p:blipFill>
          <p:spPr>
            <a:xfrm>
              <a:off x="10238587" y="1028078"/>
              <a:ext cx="121475" cy="59969"/>
            </a:xfrm>
            <a:prstGeom prst="rect">
              <a:avLst/>
            </a:prstGeom>
          </p:spPr>
        </p:pic>
        <p:pic>
          <p:nvPicPr>
            <p:cNvPr id="2193" name="object 2193"/>
            <p:cNvPicPr/>
            <p:nvPr/>
          </p:nvPicPr>
          <p:blipFill>
            <a:blip r:embed="rId1007" cstate="print"/>
            <a:stretch>
              <a:fillRect/>
            </a:stretch>
          </p:blipFill>
          <p:spPr>
            <a:xfrm>
              <a:off x="10017339" y="1029576"/>
              <a:ext cx="125921" cy="58229"/>
            </a:xfrm>
            <a:prstGeom prst="rect">
              <a:avLst/>
            </a:prstGeom>
          </p:spPr>
        </p:pic>
        <p:pic>
          <p:nvPicPr>
            <p:cNvPr id="2194" name="object 2194"/>
            <p:cNvPicPr/>
            <p:nvPr/>
          </p:nvPicPr>
          <p:blipFill>
            <a:blip r:embed="rId1008" cstate="print"/>
            <a:stretch>
              <a:fillRect/>
            </a:stretch>
          </p:blipFill>
          <p:spPr>
            <a:xfrm>
              <a:off x="9806508" y="1030884"/>
              <a:ext cx="117881" cy="56616"/>
            </a:xfrm>
            <a:prstGeom prst="rect">
              <a:avLst/>
            </a:prstGeom>
          </p:spPr>
        </p:pic>
        <p:pic>
          <p:nvPicPr>
            <p:cNvPr id="2195" name="object 2195"/>
            <p:cNvPicPr/>
            <p:nvPr/>
          </p:nvPicPr>
          <p:blipFill>
            <a:blip r:embed="rId1009" cstate="print"/>
            <a:stretch>
              <a:fillRect/>
            </a:stretch>
          </p:blipFill>
          <p:spPr>
            <a:xfrm>
              <a:off x="12836373" y="1019212"/>
              <a:ext cx="110312" cy="53174"/>
            </a:xfrm>
            <a:prstGeom prst="rect">
              <a:avLst/>
            </a:prstGeom>
          </p:spPr>
        </p:pic>
        <p:pic>
          <p:nvPicPr>
            <p:cNvPr id="2196" name="object 2196"/>
            <p:cNvPicPr/>
            <p:nvPr/>
          </p:nvPicPr>
          <p:blipFill>
            <a:blip r:embed="rId1010" cstate="print"/>
            <a:stretch>
              <a:fillRect/>
            </a:stretch>
          </p:blipFill>
          <p:spPr>
            <a:xfrm>
              <a:off x="12615709" y="1019658"/>
              <a:ext cx="110904" cy="54292"/>
            </a:xfrm>
            <a:prstGeom prst="rect">
              <a:avLst/>
            </a:prstGeom>
          </p:spPr>
        </p:pic>
        <p:pic>
          <p:nvPicPr>
            <p:cNvPr id="2197" name="object 2197"/>
            <p:cNvPicPr/>
            <p:nvPr/>
          </p:nvPicPr>
          <p:blipFill>
            <a:blip r:embed="rId1011" cstate="print"/>
            <a:stretch>
              <a:fillRect/>
            </a:stretch>
          </p:blipFill>
          <p:spPr>
            <a:xfrm>
              <a:off x="9585134" y="1034935"/>
              <a:ext cx="121132" cy="52971"/>
            </a:xfrm>
            <a:prstGeom prst="rect">
              <a:avLst/>
            </a:prstGeom>
          </p:spPr>
        </p:pic>
        <p:pic>
          <p:nvPicPr>
            <p:cNvPr id="2198" name="object 2198"/>
            <p:cNvPicPr/>
            <p:nvPr/>
          </p:nvPicPr>
          <p:blipFill>
            <a:blip r:embed="rId1012" cstate="print"/>
            <a:stretch>
              <a:fillRect/>
            </a:stretch>
          </p:blipFill>
          <p:spPr>
            <a:xfrm>
              <a:off x="13270851" y="1020559"/>
              <a:ext cx="102552" cy="46088"/>
            </a:xfrm>
            <a:prstGeom prst="rect">
              <a:avLst/>
            </a:prstGeom>
          </p:spPr>
        </p:pic>
        <p:pic>
          <p:nvPicPr>
            <p:cNvPr id="2199" name="object 2199"/>
            <p:cNvPicPr/>
            <p:nvPr/>
          </p:nvPicPr>
          <p:blipFill>
            <a:blip r:embed="rId1013" cstate="print"/>
            <a:stretch>
              <a:fillRect/>
            </a:stretch>
          </p:blipFill>
          <p:spPr>
            <a:xfrm>
              <a:off x="13053351" y="1020482"/>
              <a:ext cx="104406" cy="49161"/>
            </a:xfrm>
            <a:prstGeom prst="rect">
              <a:avLst/>
            </a:prstGeom>
          </p:spPr>
        </p:pic>
        <p:pic>
          <p:nvPicPr>
            <p:cNvPr id="2200" name="object 2200"/>
            <p:cNvPicPr/>
            <p:nvPr/>
          </p:nvPicPr>
          <p:blipFill>
            <a:blip r:embed="rId1014" cstate="print"/>
            <a:stretch>
              <a:fillRect/>
            </a:stretch>
          </p:blipFill>
          <p:spPr>
            <a:xfrm>
              <a:off x="9378302" y="1038300"/>
              <a:ext cx="105067" cy="48895"/>
            </a:xfrm>
            <a:prstGeom prst="rect">
              <a:avLst/>
            </a:prstGeom>
          </p:spPr>
        </p:pic>
        <p:pic>
          <p:nvPicPr>
            <p:cNvPr id="2201" name="object 2201"/>
            <p:cNvPicPr/>
            <p:nvPr/>
          </p:nvPicPr>
          <p:blipFill>
            <a:blip r:embed="rId1015" cstate="print"/>
            <a:stretch>
              <a:fillRect/>
            </a:stretch>
          </p:blipFill>
          <p:spPr>
            <a:xfrm>
              <a:off x="9161538" y="1039456"/>
              <a:ext cx="109435" cy="48234"/>
            </a:xfrm>
            <a:prstGeom prst="rect">
              <a:avLst/>
            </a:prstGeom>
          </p:spPr>
        </p:pic>
        <p:pic>
          <p:nvPicPr>
            <p:cNvPr id="2202" name="object 2202"/>
            <p:cNvPicPr/>
            <p:nvPr/>
          </p:nvPicPr>
          <p:blipFill>
            <a:blip r:embed="rId1016" cstate="print"/>
            <a:stretch>
              <a:fillRect/>
            </a:stretch>
          </p:blipFill>
          <p:spPr>
            <a:xfrm>
              <a:off x="13487693" y="1018908"/>
              <a:ext cx="96913" cy="45935"/>
            </a:xfrm>
            <a:prstGeom prst="rect">
              <a:avLst/>
            </a:prstGeom>
          </p:spPr>
        </p:pic>
        <p:pic>
          <p:nvPicPr>
            <p:cNvPr id="2203" name="object 2203"/>
            <p:cNvPicPr/>
            <p:nvPr/>
          </p:nvPicPr>
          <p:blipFill>
            <a:blip r:embed="rId1017" cstate="print"/>
            <a:stretch>
              <a:fillRect/>
            </a:stretch>
          </p:blipFill>
          <p:spPr>
            <a:xfrm>
              <a:off x="8952535" y="1042505"/>
              <a:ext cx="92075" cy="43878"/>
            </a:xfrm>
            <a:prstGeom prst="rect">
              <a:avLst/>
            </a:prstGeom>
          </p:spPr>
        </p:pic>
        <p:pic>
          <p:nvPicPr>
            <p:cNvPr id="2204" name="object 2204"/>
            <p:cNvPicPr/>
            <p:nvPr/>
          </p:nvPicPr>
          <p:blipFill>
            <a:blip r:embed="rId1018" cstate="print"/>
            <a:stretch>
              <a:fillRect/>
            </a:stretch>
          </p:blipFill>
          <p:spPr>
            <a:xfrm>
              <a:off x="8731123" y="1045311"/>
              <a:ext cx="100990" cy="39865"/>
            </a:xfrm>
            <a:prstGeom prst="rect">
              <a:avLst/>
            </a:prstGeom>
          </p:spPr>
        </p:pic>
        <p:pic>
          <p:nvPicPr>
            <p:cNvPr id="2205" name="object 2205"/>
            <p:cNvPicPr/>
            <p:nvPr/>
          </p:nvPicPr>
          <p:blipFill>
            <a:blip r:embed="rId1019" cstate="print"/>
            <a:stretch>
              <a:fillRect/>
            </a:stretch>
          </p:blipFill>
          <p:spPr>
            <a:xfrm>
              <a:off x="13927379" y="1022235"/>
              <a:ext cx="79412" cy="36461"/>
            </a:xfrm>
            <a:prstGeom prst="rect">
              <a:avLst/>
            </a:prstGeom>
          </p:spPr>
        </p:pic>
        <p:pic>
          <p:nvPicPr>
            <p:cNvPr id="2206" name="object 2206"/>
            <p:cNvPicPr/>
            <p:nvPr/>
          </p:nvPicPr>
          <p:blipFill>
            <a:blip r:embed="rId1020" cstate="print"/>
            <a:stretch>
              <a:fillRect/>
            </a:stretch>
          </p:blipFill>
          <p:spPr>
            <a:xfrm>
              <a:off x="13710234" y="1023543"/>
              <a:ext cx="86804" cy="37795"/>
            </a:xfrm>
            <a:prstGeom prst="rect">
              <a:avLst/>
            </a:prstGeom>
          </p:spPr>
        </p:pic>
        <p:pic>
          <p:nvPicPr>
            <p:cNvPr id="2207" name="object 2207"/>
            <p:cNvPicPr/>
            <p:nvPr/>
          </p:nvPicPr>
          <p:blipFill>
            <a:blip r:embed="rId1021" cstate="print"/>
            <a:stretch>
              <a:fillRect/>
            </a:stretch>
          </p:blipFill>
          <p:spPr>
            <a:xfrm>
              <a:off x="8516556" y="1048397"/>
              <a:ext cx="89115" cy="36144"/>
            </a:xfrm>
            <a:prstGeom prst="rect">
              <a:avLst/>
            </a:prstGeom>
          </p:spPr>
        </p:pic>
        <p:pic>
          <p:nvPicPr>
            <p:cNvPr id="2208" name="object 2208"/>
            <p:cNvPicPr/>
            <p:nvPr/>
          </p:nvPicPr>
          <p:blipFill>
            <a:blip r:embed="rId1022" cstate="print"/>
            <a:stretch>
              <a:fillRect/>
            </a:stretch>
          </p:blipFill>
          <p:spPr>
            <a:xfrm>
              <a:off x="14145170" y="1024470"/>
              <a:ext cx="73304" cy="31838"/>
            </a:xfrm>
            <a:prstGeom prst="rect">
              <a:avLst/>
            </a:prstGeom>
          </p:spPr>
        </p:pic>
        <p:pic>
          <p:nvPicPr>
            <p:cNvPr id="2209" name="object 2209"/>
            <p:cNvPicPr/>
            <p:nvPr/>
          </p:nvPicPr>
          <p:blipFill>
            <a:blip r:embed="rId1023" cstate="print"/>
            <a:stretch>
              <a:fillRect/>
            </a:stretch>
          </p:blipFill>
          <p:spPr>
            <a:xfrm>
              <a:off x="8308340" y="1052664"/>
              <a:ext cx="75323" cy="31610"/>
            </a:xfrm>
            <a:prstGeom prst="rect">
              <a:avLst/>
            </a:prstGeom>
          </p:spPr>
        </p:pic>
        <p:pic>
          <p:nvPicPr>
            <p:cNvPr id="2210" name="object 2210"/>
            <p:cNvPicPr/>
            <p:nvPr/>
          </p:nvPicPr>
          <p:blipFill>
            <a:blip r:embed="rId1024" cstate="print"/>
            <a:stretch>
              <a:fillRect/>
            </a:stretch>
          </p:blipFill>
          <p:spPr>
            <a:xfrm>
              <a:off x="14366200" y="1024687"/>
              <a:ext cx="68160" cy="28384"/>
            </a:xfrm>
            <a:prstGeom prst="rect">
              <a:avLst/>
            </a:prstGeom>
          </p:spPr>
        </p:pic>
        <p:pic>
          <p:nvPicPr>
            <p:cNvPr id="2211" name="object 2211"/>
            <p:cNvPicPr/>
            <p:nvPr/>
          </p:nvPicPr>
          <p:blipFill>
            <a:blip r:embed="rId1025" cstate="print"/>
            <a:stretch>
              <a:fillRect/>
            </a:stretch>
          </p:blipFill>
          <p:spPr>
            <a:xfrm>
              <a:off x="8095805" y="1054976"/>
              <a:ext cx="63550" cy="28155"/>
            </a:xfrm>
            <a:prstGeom prst="rect">
              <a:avLst/>
            </a:prstGeom>
          </p:spPr>
        </p:pic>
        <p:pic>
          <p:nvPicPr>
            <p:cNvPr id="2212" name="object 2212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4815226" y="1026973"/>
              <a:ext cx="40571" cy="19621"/>
            </a:xfrm>
            <a:prstGeom prst="rect">
              <a:avLst/>
            </a:prstGeom>
          </p:spPr>
        </p:pic>
        <p:pic>
          <p:nvPicPr>
            <p:cNvPr id="2213" name="object 2213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14583892" y="1026819"/>
              <a:ext cx="59220" cy="22707"/>
            </a:xfrm>
            <a:prstGeom prst="rect">
              <a:avLst/>
            </a:prstGeom>
          </p:spPr>
        </p:pic>
        <p:pic>
          <p:nvPicPr>
            <p:cNvPr id="2214" name="object 2214"/>
            <p:cNvPicPr/>
            <p:nvPr/>
          </p:nvPicPr>
          <p:blipFill>
            <a:blip r:embed="rId1026" cstate="print"/>
            <a:stretch>
              <a:fillRect/>
            </a:stretch>
          </p:blipFill>
          <p:spPr>
            <a:xfrm>
              <a:off x="7882611" y="1059167"/>
              <a:ext cx="57581" cy="22491"/>
            </a:xfrm>
            <a:prstGeom prst="rect">
              <a:avLst/>
            </a:prstGeom>
          </p:spPr>
        </p:pic>
        <p:pic>
          <p:nvPicPr>
            <p:cNvPr id="2215" name="object 2215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7677899" y="1061402"/>
              <a:ext cx="41287" cy="19443"/>
            </a:xfrm>
            <a:prstGeom prst="rect">
              <a:avLst/>
            </a:prstGeom>
          </p:spPr>
        </p:pic>
        <p:pic>
          <p:nvPicPr>
            <p:cNvPr id="2216" name="object 2216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5026018" y="1026515"/>
              <a:ext cx="41998" cy="17551"/>
            </a:xfrm>
            <a:prstGeom prst="rect">
              <a:avLst/>
            </a:prstGeom>
          </p:spPr>
        </p:pic>
        <p:pic>
          <p:nvPicPr>
            <p:cNvPr id="2217" name="object 221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59941" y="1063028"/>
              <a:ext cx="39839" cy="17360"/>
            </a:xfrm>
            <a:prstGeom prst="rect">
              <a:avLst/>
            </a:prstGeom>
          </p:spPr>
        </p:pic>
        <p:pic>
          <p:nvPicPr>
            <p:cNvPr id="2218" name="object 22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49870" y="1067739"/>
              <a:ext cx="29032" cy="10795"/>
            </a:xfrm>
            <a:prstGeom prst="rect">
              <a:avLst/>
            </a:prstGeom>
          </p:spPr>
        </p:pic>
        <p:pic>
          <p:nvPicPr>
            <p:cNvPr id="2219" name="object 2219"/>
            <p:cNvPicPr/>
            <p:nvPr/>
          </p:nvPicPr>
          <p:blipFill>
            <a:blip r:embed="rId1027" cstate="print"/>
            <a:stretch>
              <a:fillRect/>
            </a:stretch>
          </p:blipFill>
          <p:spPr>
            <a:xfrm>
              <a:off x="11993719" y="897026"/>
              <a:ext cx="119439" cy="62623"/>
            </a:xfrm>
            <a:prstGeom prst="rect">
              <a:avLst/>
            </a:prstGeom>
          </p:spPr>
        </p:pic>
        <p:pic>
          <p:nvPicPr>
            <p:cNvPr id="2220" name="object 2220"/>
            <p:cNvPicPr/>
            <p:nvPr/>
          </p:nvPicPr>
          <p:blipFill>
            <a:blip r:embed="rId1028" cstate="print"/>
            <a:stretch>
              <a:fillRect/>
            </a:stretch>
          </p:blipFill>
          <p:spPr>
            <a:xfrm>
              <a:off x="11770550" y="897331"/>
              <a:ext cx="123875" cy="63931"/>
            </a:xfrm>
            <a:prstGeom prst="rect">
              <a:avLst/>
            </a:prstGeom>
          </p:spPr>
        </p:pic>
        <p:pic>
          <p:nvPicPr>
            <p:cNvPr id="2221" name="object 2221"/>
            <p:cNvPicPr/>
            <p:nvPr/>
          </p:nvPicPr>
          <p:blipFill>
            <a:blip r:embed="rId1029" cstate="print"/>
            <a:stretch>
              <a:fillRect/>
            </a:stretch>
          </p:blipFill>
          <p:spPr>
            <a:xfrm>
              <a:off x="11315691" y="899007"/>
              <a:ext cx="122385" cy="65836"/>
            </a:xfrm>
            <a:prstGeom prst="rect">
              <a:avLst/>
            </a:prstGeom>
          </p:spPr>
        </p:pic>
        <p:pic>
          <p:nvPicPr>
            <p:cNvPr id="2222" name="object 2222"/>
            <p:cNvPicPr/>
            <p:nvPr/>
          </p:nvPicPr>
          <p:blipFill>
            <a:blip r:embed="rId1030" cstate="print"/>
            <a:stretch>
              <a:fillRect/>
            </a:stretch>
          </p:blipFill>
          <p:spPr>
            <a:xfrm>
              <a:off x="11539321" y="897953"/>
              <a:ext cx="122351" cy="65811"/>
            </a:xfrm>
            <a:prstGeom prst="rect">
              <a:avLst/>
            </a:prstGeom>
          </p:spPr>
        </p:pic>
        <p:pic>
          <p:nvPicPr>
            <p:cNvPr id="2223" name="object 2223"/>
            <p:cNvPicPr/>
            <p:nvPr/>
          </p:nvPicPr>
          <p:blipFill>
            <a:blip r:embed="rId1031" cstate="print"/>
            <a:stretch>
              <a:fillRect/>
            </a:stretch>
          </p:blipFill>
          <p:spPr>
            <a:xfrm>
              <a:off x="11086210" y="900137"/>
              <a:ext cx="122935" cy="65785"/>
            </a:xfrm>
            <a:prstGeom prst="rect">
              <a:avLst/>
            </a:prstGeom>
          </p:spPr>
        </p:pic>
        <p:pic>
          <p:nvPicPr>
            <p:cNvPr id="2224" name="object 2224"/>
            <p:cNvPicPr/>
            <p:nvPr/>
          </p:nvPicPr>
          <p:blipFill>
            <a:blip r:embed="rId1032" cstate="print"/>
            <a:stretch>
              <a:fillRect/>
            </a:stretch>
          </p:blipFill>
          <p:spPr>
            <a:xfrm>
              <a:off x="10861903" y="901179"/>
              <a:ext cx="123492" cy="65798"/>
            </a:xfrm>
            <a:prstGeom prst="rect">
              <a:avLst/>
            </a:prstGeom>
          </p:spPr>
        </p:pic>
        <p:pic>
          <p:nvPicPr>
            <p:cNvPr id="2225" name="object 2225"/>
            <p:cNvPicPr/>
            <p:nvPr/>
          </p:nvPicPr>
          <p:blipFill>
            <a:blip r:embed="rId1033" cstate="print"/>
            <a:stretch>
              <a:fillRect/>
            </a:stretch>
          </p:blipFill>
          <p:spPr>
            <a:xfrm>
              <a:off x="10409656" y="904569"/>
              <a:ext cx="120699" cy="62547"/>
            </a:xfrm>
            <a:prstGeom prst="rect">
              <a:avLst/>
            </a:prstGeom>
          </p:spPr>
        </p:pic>
        <p:pic>
          <p:nvPicPr>
            <p:cNvPr id="2226" name="object 2226"/>
            <p:cNvPicPr/>
            <p:nvPr/>
          </p:nvPicPr>
          <p:blipFill>
            <a:blip r:embed="rId1034" cstate="print"/>
            <a:stretch>
              <a:fillRect/>
            </a:stretch>
          </p:blipFill>
          <p:spPr>
            <a:xfrm>
              <a:off x="10638078" y="902766"/>
              <a:ext cx="126729" cy="63830"/>
            </a:xfrm>
            <a:prstGeom prst="rect">
              <a:avLst/>
            </a:prstGeom>
          </p:spPr>
        </p:pic>
        <p:pic>
          <p:nvPicPr>
            <p:cNvPr id="2227" name="object 2227"/>
            <p:cNvPicPr/>
            <p:nvPr/>
          </p:nvPicPr>
          <p:blipFill>
            <a:blip r:embed="rId1035" cstate="print"/>
            <a:stretch>
              <a:fillRect/>
            </a:stretch>
          </p:blipFill>
          <p:spPr>
            <a:xfrm>
              <a:off x="12673495" y="897064"/>
              <a:ext cx="111721" cy="56489"/>
            </a:xfrm>
            <a:prstGeom prst="rect">
              <a:avLst/>
            </a:prstGeom>
          </p:spPr>
        </p:pic>
        <p:pic>
          <p:nvPicPr>
            <p:cNvPr id="2228" name="object 2228"/>
            <p:cNvPicPr/>
            <p:nvPr/>
          </p:nvPicPr>
          <p:blipFill>
            <a:blip r:embed="rId1036" cstate="print"/>
            <a:stretch>
              <a:fillRect/>
            </a:stretch>
          </p:blipFill>
          <p:spPr>
            <a:xfrm>
              <a:off x="12450064" y="897686"/>
              <a:ext cx="113969" cy="58216"/>
            </a:xfrm>
            <a:prstGeom prst="rect">
              <a:avLst/>
            </a:prstGeom>
          </p:spPr>
        </p:pic>
        <p:pic>
          <p:nvPicPr>
            <p:cNvPr id="2229" name="object 2229"/>
            <p:cNvPicPr/>
            <p:nvPr/>
          </p:nvPicPr>
          <p:blipFill>
            <a:blip r:embed="rId1037" cstate="print"/>
            <a:stretch>
              <a:fillRect/>
            </a:stretch>
          </p:blipFill>
          <p:spPr>
            <a:xfrm>
              <a:off x="12223901" y="898131"/>
              <a:ext cx="114554" cy="59321"/>
            </a:xfrm>
            <a:prstGeom prst="rect">
              <a:avLst/>
            </a:prstGeom>
          </p:spPr>
        </p:pic>
        <p:pic>
          <p:nvPicPr>
            <p:cNvPr id="2230" name="object 2230"/>
            <p:cNvPicPr/>
            <p:nvPr/>
          </p:nvPicPr>
          <p:blipFill>
            <a:blip r:embed="rId1038" cstate="print"/>
            <a:stretch>
              <a:fillRect/>
            </a:stretch>
          </p:blipFill>
          <p:spPr>
            <a:xfrm>
              <a:off x="10188092" y="907859"/>
              <a:ext cx="114198" cy="59232"/>
            </a:xfrm>
            <a:prstGeom prst="rect">
              <a:avLst/>
            </a:prstGeom>
          </p:spPr>
        </p:pic>
        <p:pic>
          <p:nvPicPr>
            <p:cNvPr id="2231" name="object 2231"/>
            <p:cNvPicPr/>
            <p:nvPr/>
          </p:nvPicPr>
          <p:blipFill>
            <a:blip r:embed="rId1039" cstate="print"/>
            <a:stretch>
              <a:fillRect/>
            </a:stretch>
          </p:blipFill>
          <p:spPr>
            <a:xfrm>
              <a:off x="9955631" y="909637"/>
              <a:ext cx="123875" cy="58000"/>
            </a:xfrm>
            <a:prstGeom prst="rect">
              <a:avLst/>
            </a:prstGeom>
          </p:spPr>
        </p:pic>
        <p:pic>
          <p:nvPicPr>
            <p:cNvPr id="2232" name="object 2232"/>
            <p:cNvPicPr/>
            <p:nvPr/>
          </p:nvPicPr>
          <p:blipFill>
            <a:blip r:embed="rId1040" cstate="print"/>
            <a:stretch>
              <a:fillRect/>
            </a:stretch>
          </p:blipFill>
          <p:spPr>
            <a:xfrm>
              <a:off x="9734980" y="911123"/>
              <a:ext cx="114287" cy="56299"/>
            </a:xfrm>
            <a:prstGeom prst="rect">
              <a:avLst/>
            </a:prstGeom>
          </p:spPr>
        </p:pic>
        <p:pic>
          <p:nvPicPr>
            <p:cNvPr id="2233" name="object 2233"/>
            <p:cNvPicPr/>
            <p:nvPr/>
          </p:nvPicPr>
          <p:blipFill>
            <a:blip r:embed="rId1041" cstate="print"/>
            <a:stretch>
              <a:fillRect/>
            </a:stretch>
          </p:blipFill>
          <p:spPr>
            <a:xfrm>
              <a:off x="13129805" y="897433"/>
              <a:ext cx="101574" cy="51168"/>
            </a:xfrm>
            <a:prstGeom prst="rect">
              <a:avLst/>
            </a:prstGeom>
          </p:spPr>
        </p:pic>
        <p:pic>
          <p:nvPicPr>
            <p:cNvPr id="2234" name="object 2234"/>
            <p:cNvPicPr/>
            <p:nvPr/>
          </p:nvPicPr>
          <p:blipFill>
            <a:blip r:embed="rId1042" cstate="print"/>
            <a:stretch>
              <a:fillRect/>
            </a:stretch>
          </p:blipFill>
          <p:spPr>
            <a:xfrm>
              <a:off x="12906985" y="898207"/>
              <a:ext cx="103289" cy="53098"/>
            </a:xfrm>
            <a:prstGeom prst="rect">
              <a:avLst/>
            </a:prstGeom>
          </p:spPr>
        </p:pic>
        <p:pic>
          <p:nvPicPr>
            <p:cNvPr id="2235" name="object 2235"/>
            <p:cNvPicPr/>
            <p:nvPr/>
          </p:nvPicPr>
          <p:blipFill>
            <a:blip r:embed="rId1043" cstate="print"/>
            <a:stretch>
              <a:fillRect/>
            </a:stretch>
          </p:blipFill>
          <p:spPr>
            <a:xfrm>
              <a:off x="9503613" y="917029"/>
              <a:ext cx="114719" cy="50482"/>
            </a:xfrm>
            <a:prstGeom prst="rect">
              <a:avLst/>
            </a:prstGeom>
          </p:spPr>
        </p:pic>
        <p:pic>
          <p:nvPicPr>
            <p:cNvPr id="2236" name="object 2236"/>
            <p:cNvPicPr/>
            <p:nvPr/>
          </p:nvPicPr>
          <p:blipFill>
            <a:blip r:embed="rId1044" cstate="print"/>
            <a:stretch>
              <a:fillRect/>
            </a:stretch>
          </p:blipFill>
          <p:spPr>
            <a:xfrm>
              <a:off x="9281472" y="915847"/>
              <a:ext cx="112666" cy="50888"/>
            </a:xfrm>
            <a:prstGeom prst="rect">
              <a:avLst/>
            </a:prstGeom>
          </p:spPr>
        </p:pic>
        <p:pic>
          <p:nvPicPr>
            <p:cNvPr id="2237" name="object 2237"/>
            <p:cNvPicPr/>
            <p:nvPr/>
          </p:nvPicPr>
          <p:blipFill>
            <a:blip r:embed="rId1045" cstate="print"/>
            <a:stretch>
              <a:fillRect/>
            </a:stretch>
          </p:blipFill>
          <p:spPr>
            <a:xfrm>
              <a:off x="13359980" y="896391"/>
              <a:ext cx="100126" cy="50431"/>
            </a:xfrm>
            <a:prstGeom prst="rect">
              <a:avLst/>
            </a:prstGeom>
          </p:spPr>
        </p:pic>
        <p:pic>
          <p:nvPicPr>
            <p:cNvPr id="2238" name="object 2238"/>
            <p:cNvPicPr/>
            <p:nvPr/>
          </p:nvPicPr>
          <p:blipFill>
            <a:blip r:embed="rId1046" cstate="print"/>
            <a:stretch>
              <a:fillRect/>
            </a:stretch>
          </p:blipFill>
          <p:spPr>
            <a:xfrm>
              <a:off x="9071115" y="916965"/>
              <a:ext cx="96583" cy="50152"/>
            </a:xfrm>
            <a:prstGeom prst="rect">
              <a:avLst/>
            </a:prstGeom>
          </p:spPr>
        </p:pic>
        <p:pic>
          <p:nvPicPr>
            <p:cNvPr id="2239" name="object 2239"/>
            <p:cNvPicPr/>
            <p:nvPr/>
          </p:nvPicPr>
          <p:blipFill>
            <a:blip r:embed="rId1047" cstate="print"/>
            <a:stretch>
              <a:fillRect/>
            </a:stretch>
          </p:blipFill>
          <p:spPr>
            <a:xfrm>
              <a:off x="13819637" y="900264"/>
              <a:ext cx="82672" cy="39852"/>
            </a:xfrm>
            <a:prstGeom prst="rect">
              <a:avLst/>
            </a:prstGeom>
          </p:spPr>
        </p:pic>
        <p:pic>
          <p:nvPicPr>
            <p:cNvPr id="2240" name="object 2240"/>
            <p:cNvPicPr/>
            <p:nvPr/>
          </p:nvPicPr>
          <p:blipFill>
            <a:blip r:embed="rId1048" cstate="print"/>
            <a:stretch>
              <a:fillRect/>
            </a:stretch>
          </p:blipFill>
          <p:spPr>
            <a:xfrm>
              <a:off x="13587285" y="901636"/>
              <a:ext cx="89954" cy="41363"/>
            </a:xfrm>
            <a:prstGeom prst="rect">
              <a:avLst/>
            </a:prstGeom>
          </p:spPr>
        </p:pic>
        <p:pic>
          <p:nvPicPr>
            <p:cNvPr id="2241" name="object 2241"/>
            <p:cNvPicPr/>
            <p:nvPr/>
          </p:nvPicPr>
          <p:blipFill>
            <a:blip r:embed="rId1049" cstate="print"/>
            <a:stretch>
              <a:fillRect/>
            </a:stretch>
          </p:blipFill>
          <p:spPr>
            <a:xfrm>
              <a:off x="8837612" y="924343"/>
              <a:ext cx="92697" cy="41097"/>
            </a:xfrm>
            <a:prstGeom prst="rect">
              <a:avLst/>
            </a:prstGeom>
          </p:spPr>
        </p:pic>
        <p:pic>
          <p:nvPicPr>
            <p:cNvPr id="2242" name="object 2242"/>
            <p:cNvPicPr/>
            <p:nvPr/>
          </p:nvPicPr>
          <p:blipFill>
            <a:blip r:embed="rId1050" cstate="print"/>
            <a:stretch>
              <a:fillRect/>
            </a:stretch>
          </p:blipFill>
          <p:spPr>
            <a:xfrm>
              <a:off x="8612339" y="925131"/>
              <a:ext cx="92113" cy="39585"/>
            </a:xfrm>
            <a:prstGeom prst="rect">
              <a:avLst/>
            </a:prstGeom>
          </p:spPr>
        </p:pic>
        <p:pic>
          <p:nvPicPr>
            <p:cNvPr id="2243" name="object 2243"/>
            <p:cNvPicPr/>
            <p:nvPr/>
          </p:nvPicPr>
          <p:blipFill>
            <a:blip r:embed="rId1051" cstate="print"/>
            <a:stretch>
              <a:fillRect/>
            </a:stretch>
          </p:blipFill>
          <p:spPr>
            <a:xfrm>
              <a:off x="14047379" y="902703"/>
              <a:ext cx="76212" cy="34924"/>
            </a:xfrm>
            <a:prstGeom prst="rect">
              <a:avLst/>
            </a:prstGeom>
          </p:spPr>
        </p:pic>
        <p:pic>
          <p:nvPicPr>
            <p:cNvPr id="2244" name="object 2244"/>
            <p:cNvPicPr/>
            <p:nvPr/>
          </p:nvPicPr>
          <p:blipFill>
            <a:blip r:embed="rId1052" cstate="print"/>
            <a:stretch>
              <a:fillRect/>
            </a:stretch>
          </p:blipFill>
          <p:spPr>
            <a:xfrm>
              <a:off x="8388756" y="929678"/>
              <a:ext cx="78371" cy="34709"/>
            </a:xfrm>
            <a:prstGeom prst="rect">
              <a:avLst/>
            </a:prstGeom>
          </p:spPr>
        </p:pic>
        <p:pic>
          <p:nvPicPr>
            <p:cNvPr id="2245" name="object 2245"/>
            <p:cNvPicPr/>
            <p:nvPr/>
          </p:nvPicPr>
          <p:blipFill>
            <a:blip r:embed="rId1053" cstate="print"/>
            <a:stretch>
              <a:fillRect/>
            </a:stretch>
          </p:blipFill>
          <p:spPr>
            <a:xfrm>
              <a:off x="14507642" y="904151"/>
              <a:ext cx="60210" cy="26644"/>
            </a:xfrm>
            <a:prstGeom prst="rect">
              <a:avLst/>
            </a:prstGeom>
          </p:spPr>
        </p:pic>
        <p:pic>
          <p:nvPicPr>
            <p:cNvPr id="2246" name="object 2246"/>
            <p:cNvPicPr/>
            <p:nvPr/>
          </p:nvPicPr>
          <p:blipFill>
            <a:blip r:embed="rId1054" cstate="print"/>
            <a:stretch>
              <a:fillRect/>
            </a:stretch>
          </p:blipFill>
          <p:spPr>
            <a:xfrm>
              <a:off x="14273327" y="903084"/>
              <a:ext cx="70700" cy="31064"/>
            </a:xfrm>
            <a:prstGeom prst="rect">
              <a:avLst/>
            </a:prstGeom>
          </p:spPr>
        </p:pic>
        <p:pic>
          <p:nvPicPr>
            <p:cNvPr id="2247" name="object 2247"/>
            <p:cNvPicPr/>
            <p:nvPr/>
          </p:nvPicPr>
          <p:blipFill>
            <a:blip r:embed="rId1055" cstate="print"/>
            <a:stretch>
              <a:fillRect/>
            </a:stretch>
          </p:blipFill>
          <p:spPr>
            <a:xfrm>
              <a:off x="8171739" y="932192"/>
              <a:ext cx="66103" cy="30822"/>
            </a:xfrm>
            <a:prstGeom prst="rect">
              <a:avLst/>
            </a:prstGeom>
          </p:spPr>
        </p:pic>
        <p:pic>
          <p:nvPicPr>
            <p:cNvPr id="2248" name="object 2248"/>
            <p:cNvPicPr/>
            <p:nvPr/>
          </p:nvPicPr>
          <p:blipFill>
            <a:blip r:embed="rId1056" cstate="print"/>
            <a:stretch>
              <a:fillRect/>
            </a:stretch>
          </p:blipFill>
          <p:spPr>
            <a:xfrm>
              <a:off x="7944396" y="935418"/>
              <a:ext cx="62191" cy="26441"/>
            </a:xfrm>
            <a:prstGeom prst="rect">
              <a:avLst/>
            </a:prstGeom>
          </p:spPr>
        </p:pic>
        <p:pic>
          <p:nvPicPr>
            <p:cNvPr id="2249" name="object 224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4734019" y="904417"/>
              <a:ext cx="54736" cy="23583"/>
            </a:xfrm>
            <a:prstGeom prst="rect">
              <a:avLst/>
            </a:prstGeom>
          </p:spPr>
        </p:pic>
        <p:pic>
          <p:nvPicPr>
            <p:cNvPr id="2250" name="object 2250"/>
            <p:cNvPicPr/>
            <p:nvPr/>
          </p:nvPicPr>
          <p:blipFill>
            <a:blip r:embed="rId1057" cstate="print"/>
            <a:stretch>
              <a:fillRect/>
            </a:stretch>
          </p:blipFill>
          <p:spPr>
            <a:xfrm>
              <a:off x="7723530" y="937844"/>
              <a:ext cx="55397" cy="23355"/>
            </a:xfrm>
            <a:prstGeom prst="rect">
              <a:avLst/>
            </a:prstGeom>
          </p:spPr>
        </p:pic>
        <p:pic>
          <p:nvPicPr>
            <p:cNvPr id="2251" name="object 2251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4968804" y="905294"/>
              <a:ext cx="43497" cy="19164"/>
            </a:xfrm>
            <a:prstGeom prst="rect">
              <a:avLst/>
            </a:prstGeom>
          </p:spPr>
        </p:pic>
        <p:pic>
          <p:nvPicPr>
            <p:cNvPr id="2252" name="object 2252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506538" y="940866"/>
              <a:ext cx="41376" cy="18986"/>
            </a:xfrm>
            <a:prstGeom prst="rect">
              <a:avLst/>
            </a:prstGeom>
          </p:spPr>
        </p:pic>
        <p:pic>
          <p:nvPicPr>
            <p:cNvPr id="2253" name="object 2253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7281303" y="946061"/>
              <a:ext cx="30314" cy="11683"/>
            </a:xfrm>
            <a:prstGeom prst="rect">
              <a:avLst/>
            </a:prstGeom>
          </p:spPr>
        </p:pic>
        <p:pic>
          <p:nvPicPr>
            <p:cNvPr id="2254" name="object 2254"/>
            <p:cNvPicPr/>
            <p:nvPr/>
          </p:nvPicPr>
          <p:blipFill>
            <a:blip r:embed="rId1058" cstate="print"/>
            <a:stretch>
              <a:fillRect/>
            </a:stretch>
          </p:blipFill>
          <p:spPr>
            <a:xfrm>
              <a:off x="12264823" y="767588"/>
              <a:ext cx="116128" cy="60464"/>
            </a:xfrm>
            <a:prstGeom prst="rect">
              <a:avLst/>
            </a:prstGeom>
          </p:spPr>
        </p:pic>
        <p:pic>
          <p:nvPicPr>
            <p:cNvPr id="2255" name="object 2255"/>
            <p:cNvPicPr/>
            <p:nvPr/>
          </p:nvPicPr>
          <p:blipFill>
            <a:blip r:embed="rId1059" cstate="print"/>
            <a:stretch>
              <a:fillRect/>
            </a:stretch>
          </p:blipFill>
          <p:spPr>
            <a:xfrm>
              <a:off x="12025845" y="768058"/>
              <a:ext cx="113830" cy="61912"/>
            </a:xfrm>
            <a:prstGeom prst="rect">
              <a:avLst/>
            </a:prstGeom>
          </p:spPr>
        </p:pic>
        <p:pic>
          <p:nvPicPr>
            <p:cNvPr id="2256" name="object 2256"/>
            <p:cNvPicPr/>
            <p:nvPr/>
          </p:nvPicPr>
          <p:blipFill>
            <a:blip r:embed="rId1060" cstate="print"/>
            <a:stretch>
              <a:fillRect/>
            </a:stretch>
          </p:blipFill>
          <p:spPr>
            <a:xfrm>
              <a:off x="11790793" y="768654"/>
              <a:ext cx="119634" cy="63779"/>
            </a:xfrm>
            <a:prstGeom prst="rect">
              <a:avLst/>
            </a:prstGeom>
          </p:spPr>
        </p:pic>
        <p:pic>
          <p:nvPicPr>
            <p:cNvPr id="2257" name="object 2257"/>
            <p:cNvPicPr/>
            <p:nvPr/>
          </p:nvPicPr>
          <p:blipFill>
            <a:blip r:embed="rId1061" cstate="print"/>
            <a:stretch>
              <a:fillRect/>
            </a:stretch>
          </p:blipFill>
          <p:spPr>
            <a:xfrm>
              <a:off x="11548793" y="769073"/>
              <a:ext cx="117147" cy="65036"/>
            </a:xfrm>
            <a:prstGeom prst="rect">
              <a:avLst/>
            </a:prstGeom>
          </p:spPr>
        </p:pic>
        <p:pic>
          <p:nvPicPr>
            <p:cNvPr id="2258" name="object 2258"/>
            <p:cNvPicPr/>
            <p:nvPr/>
          </p:nvPicPr>
          <p:blipFill>
            <a:blip r:embed="rId1062" cstate="print"/>
            <a:stretch>
              <a:fillRect/>
            </a:stretch>
          </p:blipFill>
          <p:spPr>
            <a:xfrm>
              <a:off x="11314252" y="770165"/>
              <a:ext cx="117309" cy="65036"/>
            </a:xfrm>
            <a:prstGeom prst="rect">
              <a:avLst/>
            </a:prstGeom>
          </p:spPr>
        </p:pic>
        <p:pic>
          <p:nvPicPr>
            <p:cNvPr id="2259" name="object 2259"/>
            <p:cNvPicPr/>
            <p:nvPr/>
          </p:nvPicPr>
          <p:blipFill>
            <a:blip r:embed="rId1063" cstate="print"/>
            <a:stretch>
              <a:fillRect/>
            </a:stretch>
          </p:blipFill>
          <p:spPr>
            <a:xfrm>
              <a:off x="11074172" y="771308"/>
              <a:ext cx="117398" cy="65011"/>
            </a:xfrm>
            <a:prstGeom prst="rect">
              <a:avLst/>
            </a:prstGeom>
          </p:spPr>
        </p:pic>
        <p:pic>
          <p:nvPicPr>
            <p:cNvPr id="2260" name="object 2260"/>
            <p:cNvPicPr/>
            <p:nvPr/>
          </p:nvPicPr>
          <p:blipFill>
            <a:blip r:embed="rId1064" cstate="print"/>
            <a:stretch>
              <a:fillRect/>
            </a:stretch>
          </p:blipFill>
          <p:spPr>
            <a:xfrm>
              <a:off x="10839602" y="772413"/>
              <a:ext cx="117436" cy="64998"/>
            </a:xfrm>
            <a:prstGeom prst="rect">
              <a:avLst/>
            </a:prstGeom>
          </p:spPr>
        </p:pic>
        <p:pic>
          <p:nvPicPr>
            <p:cNvPr id="2261" name="object 2261"/>
            <p:cNvPicPr/>
            <p:nvPr/>
          </p:nvPicPr>
          <p:blipFill>
            <a:blip r:embed="rId1065" cstate="print"/>
            <a:stretch>
              <a:fillRect/>
            </a:stretch>
          </p:blipFill>
          <p:spPr>
            <a:xfrm>
              <a:off x="10604830" y="774242"/>
              <a:ext cx="122411" cy="63677"/>
            </a:xfrm>
            <a:prstGeom prst="rect">
              <a:avLst/>
            </a:prstGeom>
          </p:spPr>
        </p:pic>
        <p:pic>
          <p:nvPicPr>
            <p:cNvPr id="2262" name="object 2262"/>
            <p:cNvPicPr/>
            <p:nvPr/>
          </p:nvPicPr>
          <p:blipFill>
            <a:blip r:embed="rId1066" cstate="print"/>
            <a:stretch>
              <a:fillRect/>
            </a:stretch>
          </p:blipFill>
          <p:spPr>
            <a:xfrm>
              <a:off x="10366349" y="775906"/>
              <a:ext cx="115824" cy="61785"/>
            </a:xfrm>
            <a:prstGeom prst="rect">
              <a:avLst/>
            </a:prstGeom>
          </p:spPr>
        </p:pic>
        <p:pic>
          <p:nvPicPr>
            <p:cNvPr id="2263" name="object 2263"/>
            <p:cNvPicPr/>
            <p:nvPr/>
          </p:nvPicPr>
          <p:blipFill>
            <a:blip r:embed="rId1067" cstate="print"/>
            <a:stretch>
              <a:fillRect/>
            </a:stretch>
          </p:blipFill>
          <p:spPr>
            <a:xfrm>
              <a:off x="10133088" y="777696"/>
              <a:ext cx="114985" cy="60274"/>
            </a:xfrm>
            <a:prstGeom prst="rect">
              <a:avLst/>
            </a:prstGeom>
          </p:spPr>
        </p:pic>
        <p:pic>
          <p:nvPicPr>
            <p:cNvPr id="2264" name="object 2264"/>
            <p:cNvPicPr/>
            <p:nvPr/>
          </p:nvPicPr>
          <p:blipFill>
            <a:blip r:embed="rId1068" cstate="print"/>
            <a:stretch>
              <a:fillRect/>
            </a:stretch>
          </p:blipFill>
          <p:spPr>
            <a:xfrm>
              <a:off x="12735040" y="768349"/>
              <a:ext cx="108902" cy="55219"/>
            </a:xfrm>
            <a:prstGeom prst="rect">
              <a:avLst/>
            </a:prstGeom>
          </p:spPr>
        </p:pic>
        <p:pic>
          <p:nvPicPr>
            <p:cNvPr id="2265" name="object 2265"/>
            <p:cNvPicPr/>
            <p:nvPr/>
          </p:nvPicPr>
          <p:blipFill>
            <a:blip r:embed="rId1069" cstate="print"/>
            <a:stretch>
              <a:fillRect/>
            </a:stretch>
          </p:blipFill>
          <p:spPr>
            <a:xfrm>
              <a:off x="12499797" y="770991"/>
              <a:ext cx="115074" cy="55549"/>
            </a:xfrm>
            <a:prstGeom prst="rect">
              <a:avLst/>
            </a:prstGeom>
          </p:spPr>
        </p:pic>
        <p:pic>
          <p:nvPicPr>
            <p:cNvPr id="2266" name="object 2266"/>
            <p:cNvPicPr/>
            <p:nvPr/>
          </p:nvPicPr>
          <p:blipFill>
            <a:blip r:embed="rId1070" cstate="print"/>
            <a:stretch>
              <a:fillRect/>
            </a:stretch>
          </p:blipFill>
          <p:spPr>
            <a:xfrm>
              <a:off x="9889070" y="783298"/>
              <a:ext cx="118732" cy="55397"/>
            </a:xfrm>
            <a:prstGeom prst="rect">
              <a:avLst/>
            </a:prstGeom>
          </p:spPr>
        </p:pic>
        <p:pic>
          <p:nvPicPr>
            <p:cNvPr id="2267" name="object 2267"/>
            <p:cNvPicPr/>
            <p:nvPr/>
          </p:nvPicPr>
          <p:blipFill>
            <a:blip r:embed="rId1071" cstate="print"/>
            <a:stretch>
              <a:fillRect/>
            </a:stretch>
          </p:blipFill>
          <p:spPr>
            <a:xfrm>
              <a:off x="9655810" y="782866"/>
              <a:ext cx="114261" cy="55029"/>
            </a:xfrm>
            <a:prstGeom prst="rect">
              <a:avLst/>
            </a:prstGeom>
          </p:spPr>
        </p:pic>
        <p:pic>
          <p:nvPicPr>
            <p:cNvPr id="2268" name="object 2268"/>
            <p:cNvPicPr/>
            <p:nvPr/>
          </p:nvPicPr>
          <p:blipFill>
            <a:blip r:embed="rId1072" cstate="print"/>
            <a:stretch>
              <a:fillRect/>
            </a:stretch>
          </p:blipFill>
          <p:spPr>
            <a:xfrm>
              <a:off x="13218350" y="766356"/>
              <a:ext cx="96278" cy="52374"/>
            </a:xfrm>
            <a:prstGeom prst="rect">
              <a:avLst/>
            </a:prstGeom>
          </p:spPr>
        </p:pic>
        <p:pic>
          <p:nvPicPr>
            <p:cNvPr id="2269" name="object 2269"/>
            <p:cNvPicPr/>
            <p:nvPr/>
          </p:nvPicPr>
          <p:blipFill>
            <a:blip r:embed="rId1073" cstate="print"/>
            <a:stretch>
              <a:fillRect/>
            </a:stretch>
          </p:blipFill>
          <p:spPr>
            <a:xfrm>
              <a:off x="12980110" y="768439"/>
              <a:ext cx="102273" cy="52958"/>
            </a:xfrm>
            <a:prstGeom prst="rect">
              <a:avLst/>
            </a:prstGeom>
          </p:spPr>
        </p:pic>
        <p:pic>
          <p:nvPicPr>
            <p:cNvPr id="2270" name="object 2270"/>
            <p:cNvPicPr/>
            <p:nvPr/>
          </p:nvPicPr>
          <p:blipFill>
            <a:blip r:embed="rId1074" cstate="print"/>
            <a:stretch>
              <a:fillRect/>
            </a:stretch>
          </p:blipFill>
          <p:spPr>
            <a:xfrm>
              <a:off x="9427209" y="785215"/>
              <a:ext cx="97282" cy="52717"/>
            </a:xfrm>
            <a:prstGeom prst="rect">
              <a:avLst/>
            </a:prstGeom>
          </p:spPr>
        </p:pic>
        <p:pic>
          <p:nvPicPr>
            <p:cNvPr id="2271" name="object 2271"/>
            <p:cNvPicPr/>
            <p:nvPr/>
          </p:nvPicPr>
          <p:blipFill>
            <a:blip r:embed="rId1075" cstate="print"/>
            <a:stretch>
              <a:fillRect/>
            </a:stretch>
          </p:blipFill>
          <p:spPr>
            <a:xfrm>
              <a:off x="9197504" y="785291"/>
              <a:ext cx="89522" cy="52209"/>
            </a:xfrm>
            <a:prstGeom prst="rect">
              <a:avLst/>
            </a:prstGeom>
          </p:spPr>
        </p:pic>
        <p:pic>
          <p:nvPicPr>
            <p:cNvPr id="2272" name="object 2272"/>
            <p:cNvPicPr/>
            <p:nvPr/>
          </p:nvPicPr>
          <p:blipFill>
            <a:blip r:embed="rId1076" cstate="print"/>
            <a:stretch>
              <a:fillRect/>
            </a:stretch>
          </p:blipFill>
          <p:spPr>
            <a:xfrm>
              <a:off x="13693533" y="769658"/>
              <a:ext cx="85877" cy="43776"/>
            </a:xfrm>
            <a:prstGeom prst="rect">
              <a:avLst/>
            </a:prstGeom>
          </p:spPr>
        </p:pic>
        <p:pic>
          <p:nvPicPr>
            <p:cNvPr id="2273" name="object 2273"/>
            <p:cNvPicPr/>
            <p:nvPr/>
          </p:nvPicPr>
          <p:blipFill>
            <a:blip r:embed="rId1077" cstate="print"/>
            <a:stretch>
              <a:fillRect/>
            </a:stretch>
          </p:blipFill>
          <p:spPr>
            <a:xfrm>
              <a:off x="13457428" y="769962"/>
              <a:ext cx="93116" cy="46139"/>
            </a:xfrm>
            <a:prstGeom prst="rect">
              <a:avLst/>
            </a:prstGeom>
          </p:spPr>
        </p:pic>
        <p:pic>
          <p:nvPicPr>
            <p:cNvPr id="2274" name="object 2274"/>
            <p:cNvPicPr/>
            <p:nvPr/>
          </p:nvPicPr>
          <p:blipFill>
            <a:blip r:embed="rId1078" cstate="print"/>
            <a:stretch>
              <a:fillRect/>
            </a:stretch>
          </p:blipFill>
          <p:spPr>
            <a:xfrm>
              <a:off x="8959634" y="791184"/>
              <a:ext cx="90195" cy="45910"/>
            </a:xfrm>
            <a:prstGeom prst="rect">
              <a:avLst/>
            </a:prstGeom>
          </p:spPr>
        </p:pic>
        <p:pic>
          <p:nvPicPr>
            <p:cNvPr id="2275" name="object 2275"/>
            <p:cNvPicPr/>
            <p:nvPr/>
          </p:nvPicPr>
          <p:blipFill>
            <a:blip r:embed="rId1079" cstate="print"/>
            <a:stretch>
              <a:fillRect/>
            </a:stretch>
          </p:blipFill>
          <p:spPr>
            <a:xfrm>
              <a:off x="8714422" y="793102"/>
              <a:ext cx="95719" cy="43497"/>
            </a:xfrm>
            <a:prstGeom prst="rect">
              <a:avLst/>
            </a:prstGeom>
          </p:spPr>
        </p:pic>
        <p:pic>
          <p:nvPicPr>
            <p:cNvPr id="2276" name="object 2276"/>
            <p:cNvPicPr/>
            <p:nvPr/>
          </p:nvPicPr>
          <p:blipFill>
            <a:blip r:embed="rId1080" cstate="print"/>
            <a:stretch>
              <a:fillRect/>
            </a:stretch>
          </p:blipFill>
          <p:spPr>
            <a:xfrm>
              <a:off x="13937981" y="773214"/>
              <a:ext cx="76733" cy="36423"/>
            </a:xfrm>
            <a:prstGeom prst="rect">
              <a:avLst/>
            </a:prstGeom>
          </p:spPr>
        </p:pic>
        <p:pic>
          <p:nvPicPr>
            <p:cNvPr id="2277" name="object 2277"/>
            <p:cNvPicPr/>
            <p:nvPr/>
          </p:nvPicPr>
          <p:blipFill>
            <a:blip r:embed="rId1081" cstate="print"/>
            <a:stretch>
              <a:fillRect/>
            </a:stretch>
          </p:blipFill>
          <p:spPr>
            <a:xfrm>
              <a:off x="8485886" y="798105"/>
              <a:ext cx="81724" cy="37973"/>
            </a:xfrm>
            <a:prstGeom prst="rect">
              <a:avLst/>
            </a:prstGeom>
          </p:spPr>
        </p:pic>
        <p:pic>
          <p:nvPicPr>
            <p:cNvPr id="2278" name="object 2278"/>
            <p:cNvPicPr/>
            <p:nvPr/>
          </p:nvPicPr>
          <p:blipFill>
            <a:blip r:embed="rId1082" cstate="print"/>
            <a:stretch>
              <a:fillRect/>
            </a:stretch>
          </p:blipFill>
          <p:spPr>
            <a:xfrm>
              <a:off x="14413676" y="774128"/>
              <a:ext cx="62699" cy="29222"/>
            </a:xfrm>
            <a:prstGeom prst="rect">
              <a:avLst/>
            </a:prstGeom>
          </p:spPr>
        </p:pic>
        <p:pic>
          <p:nvPicPr>
            <p:cNvPr id="2279" name="object 2279"/>
            <p:cNvPicPr/>
            <p:nvPr/>
          </p:nvPicPr>
          <p:blipFill>
            <a:blip r:embed="rId1083" cstate="print"/>
            <a:stretch>
              <a:fillRect/>
            </a:stretch>
          </p:blipFill>
          <p:spPr>
            <a:xfrm>
              <a:off x="14173643" y="772883"/>
              <a:ext cx="73774" cy="34099"/>
            </a:xfrm>
            <a:prstGeom prst="rect">
              <a:avLst/>
            </a:prstGeom>
          </p:spPr>
        </p:pic>
        <p:pic>
          <p:nvPicPr>
            <p:cNvPr id="2280" name="object 2280"/>
            <p:cNvPicPr/>
            <p:nvPr/>
          </p:nvPicPr>
          <p:blipFill>
            <a:blip r:embed="rId1084" cstate="print"/>
            <a:stretch>
              <a:fillRect/>
            </a:stretch>
          </p:blipFill>
          <p:spPr>
            <a:xfrm>
              <a:off x="8253057" y="800760"/>
              <a:ext cx="68567" cy="33858"/>
            </a:xfrm>
            <a:prstGeom prst="rect">
              <a:avLst/>
            </a:prstGeom>
          </p:spPr>
        </p:pic>
        <p:pic>
          <p:nvPicPr>
            <p:cNvPr id="2281" name="object 2281"/>
            <p:cNvPicPr/>
            <p:nvPr/>
          </p:nvPicPr>
          <p:blipFill>
            <a:blip r:embed="rId1085" cstate="print"/>
            <a:stretch>
              <a:fillRect/>
            </a:stretch>
          </p:blipFill>
          <p:spPr>
            <a:xfrm>
              <a:off x="8020431" y="804214"/>
              <a:ext cx="64935" cy="28981"/>
            </a:xfrm>
            <a:prstGeom prst="rect">
              <a:avLst/>
            </a:prstGeom>
          </p:spPr>
        </p:pic>
        <p:pic>
          <p:nvPicPr>
            <p:cNvPr id="2282" name="object 2282"/>
            <p:cNvPicPr/>
            <p:nvPr/>
          </p:nvPicPr>
          <p:blipFill>
            <a:blip r:embed="rId1086" cstate="print"/>
            <a:stretch>
              <a:fillRect/>
            </a:stretch>
          </p:blipFill>
          <p:spPr>
            <a:xfrm>
              <a:off x="14656396" y="774408"/>
              <a:ext cx="56920" cy="25946"/>
            </a:xfrm>
            <a:prstGeom prst="rect">
              <a:avLst/>
            </a:prstGeom>
          </p:spPr>
        </p:pic>
        <p:pic>
          <p:nvPicPr>
            <p:cNvPr id="2283" name="object 2283"/>
            <p:cNvPicPr/>
            <p:nvPr/>
          </p:nvPicPr>
          <p:blipFill>
            <a:blip r:embed="rId1087" cstate="print"/>
            <a:stretch>
              <a:fillRect/>
            </a:stretch>
          </p:blipFill>
          <p:spPr>
            <a:xfrm>
              <a:off x="7783516" y="806691"/>
              <a:ext cx="57692" cy="25768"/>
            </a:xfrm>
            <a:prstGeom prst="rect">
              <a:avLst/>
            </a:prstGeom>
          </p:spPr>
        </p:pic>
        <p:pic>
          <p:nvPicPr>
            <p:cNvPr id="2284" name="object 2284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14896760" y="775563"/>
              <a:ext cx="45144" cy="20993"/>
            </a:xfrm>
            <a:prstGeom prst="rect">
              <a:avLst/>
            </a:prstGeom>
          </p:spPr>
        </p:pic>
        <p:pic>
          <p:nvPicPr>
            <p:cNvPr id="2285" name="object 2285"/>
            <p:cNvPicPr/>
            <p:nvPr/>
          </p:nvPicPr>
          <p:blipFill>
            <a:blip r:embed="rId1088" cstate="print"/>
            <a:stretch>
              <a:fillRect/>
            </a:stretch>
          </p:blipFill>
          <p:spPr>
            <a:xfrm>
              <a:off x="7556526" y="810056"/>
              <a:ext cx="43014" cy="20815"/>
            </a:xfrm>
            <a:prstGeom prst="rect">
              <a:avLst/>
            </a:prstGeom>
          </p:spPr>
        </p:pic>
        <p:pic>
          <p:nvPicPr>
            <p:cNvPr id="2286" name="object 2286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320622" y="811962"/>
              <a:ext cx="41300" cy="18694"/>
            </a:xfrm>
            <a:prstGeom prst="rect">
              <a:avLst/>
            </a:prstGeom>
          </p:spPr>
        </p:pic>
        <p:pic>
          <p:nvPicPr>
            <p:cNvPr id="2287" name="object 2287"/>
            <p:cNvPicPr/>
            <p:nvPr/>
          </p:nvPicPr>
          <p:blipFill>
            <a:blip r:embed="rId1089" cstate="print"/>
            <a:stretch>
              <a:fillRect/>
            </a:stretch>
          </p:blipFill>
          <p:spPr>
            <a:xfrm>
              <a:off x="12316040" y="621423"/>
              <a:ext cx="105511" cy="60223"/>
            </a:xfrm>
            <a:prstGeom prst="rect">
              <a:avLst/>
            </a:prstGeom>
          </p:spPr>
        </p:pic>
        <p:pic>
          <p:nvPicPr>
            <p:cNvPr id="2288" name="object 2288"/>
            <p:cNvPicPr/>
            <p:nvPr/>
          </p:nvPicPr>
          <p:blipFill>
            <a:blip r:embed="rId1090" cstate="print"/>
            <a:stretch>
              <a:fillRect/>
            </a:stretch>
          </p:blipFill>
          <p:spPr>
            <a:xfrm>
              <a:off x="12057977" y="622998"/>
              <a:ext cx="111937" cy="60845"/>
            </a:xfrm>
            <a:prstGeom prst="rect">
              <a:avLst/>
            </a:prstGeom>
          </p:spPr>
        </p:pic>
        <p:pic>
          <p:nvPicPr>
            <p:cNvPr id="2289" name="object 2289"/>
            <p:cNvPicPr/>
            <p:nvPr/>
          </p:nvPicPr>
          <p:blipFill>
            <a:blip r:embed="rId1091" cstate="print"/>
            <a:stretch>
              <a:fillRect/>
            </a:stretch>
          </p:blipFill>
          <p:spPr>
            <a:xfrm>
              <a:off x="11816207" y="622770"/>
              <a:ext cx="110985" cy="64147"/>
            </a:xfrm>
            <a:prstGeom prst="rect">
              <a:avLst/>
            </a:prstGeom>
          </p:spPr>
        </p:pic>
        <p:pic>
          <p:nvPicPr>
            <p:cNvPr id="2290" name="object 2290"/>
            <p:cNvPicPr/>
            <p:nvPr/>
          </p:nvPicPr>
          <p:blipFill>
            <a:blip r:embed="rId1092" cstate="print"/>
            <a:stretch>
              <a:fillRect/>
            </a:stretch>
          </p:blipFill>
          <p:spPr>
            <a:xfrm>
              <a:off x="11558409" y="626961"/>
              <a:ext cx="119938" cy="61366"/>
            </a:xfrm>
            <a:prstGeom prst="rect">
              <a:avLst/>
            </a:prstGeom>
          </p:spPr>
        </p:pic>
        <p:pic>
          <p:nvPicPr>
            <p:cNvPr id="2291" name="object 2291"/>
            <p:cNvPicPr/>
            <p:nvPr/>
          </p:nvPicPr>
          <p:blipFill>
            <a:blip r:embed="rId1093" cstate="print"/>
            <a:stretch>
              <a:fillRect/>
            </a:stretch>
          </p:blipFill>
          <p:spPr>
            <a:xfrm>
              <a:off x="11312054" y="628078"/>
              <a:ext cx="119913" cy="61379"/>
            </a:xfrm>
            <a:prstGeom prst="rect">
              <a:avLst/>
            </a:prstGeom>
          </p:spPr>
        </p:pic>
        <p:pic>
          <p:nvPicPr>
            <p:cNvPr id="2292" name="object 2292"/>
            <p:cNvPicPr/>
            <p:nvPr/>
          </p:nvPicPr>
          <p:blipFill>
            <a:blip r:embed="rId1094" cstate="print"/>
            <a:stretch>
              <a:fillRect/>
            </a:stretch>
          </p:blipFill>
          <p:spPr>
            <a:xfrm>
              <a:off x="11059579" y="629259"/>
              <a:ext cx="120319" cy="61328"/>
            </a:xfrm>
            <a:prstGeom prst="rect">
              <a:avLst/>
            </a:prstGeom>
          </p:spPr>
        </p:pic>
        <p:pic>
          <p:nvPicPr>
            <p:cNvPr id="2293" name="object 2293"/>
            <p:cNvPicPr/>
            <p:nvPr/>
          </p:nvPicPr>
          <p:blipFill>
            <a:blip r:embed="rId1095" cstate="print"/>
            <a:stretch>
              <a:fillRect/>
            </a:stretch>
          </p:blipFill>
          <p:spPr>
            <a:xfrm>
              <a:off x="10812208" y="630402"/>
              <a:ext cx="121208" cy="61340"/>
            </a:xfrm>
            <a:prstGeom prst="rect">
              <a:avLst/>
            </a:prstGeom>
          </p:spPr>
        </p:pic>
        <p:pic>
          <p:nvPicPr>
            <p:cNvPr id="2294" name="object 2294"/>
            <p:cNvPicPr/>
            <p:nvPr/>
          </p:nvPicPr>
          <p:blipFill>
            <a:blip r:embed="rId1096" cstate="print"/>
            <a:stretch>
              <a:fillRect/>
            </a:stretch>
          </p:blipFill>
          <p:spPr>
            <a:xfrm>
              <a:off x="10570375" y="628522"/>
              <a:ext cx="115493" cy="64109"/>
            </a:xfrm>
            <a:prstGeom prst="rect">
              <a:avLst/>
            </a:prstGeom>
          </p:spPr>
        </p:pic>
        <p:pic>
          <p:nvPicPr>
            <p:cNvPr id="2295" name="object 2295"/>
            <p:cNvPicPr/>
            <p:nvPr/>
          </p:nvPicPr>
          <p:blipFill>
            <a:blip r:embed="rId1097" cstate="print"/>
            <a:stretch>
              <a:fillRect/>
            </a:stretch>
          </p:blipFill>
          <p:spPr>
            <a:xfrm>
              <a:off x="10317146" y="629691"/>
              <a:ext cx="116792" cy="64071"/>
            </a:xfrm>
            <a:prstGeom prst="rect">
              <a:avLst/>
            </a:prstGeom>
          </p:spPr>
        </p:pic>
        <p:pic>
          <p:nvPicPr>
            <p:cNvPr id="2296" name="object 2296"/>
            <p:cNvPicPr/>
            <p:nvPr/>
          </p:nvPicPr>
          <p:blipFill>
            <a:blip r:embed="rId1098" cstate="print"/>
            <a:stretch>
              <a:fillRect/>
            </a:stretch>
          </p:blipFill>
          <p:spPr>
            <a:xfrm>
              <a:off x="10071887" y="631825"/>
              <a:ext cx="113245" cy="60109"/>
            </a:xfrm>
            <a:prstGeom prst="rect">
              <a:avLst/>
            </a:prstGeom>
          </p:spPr>
        </p:pic>
        <p:pic>
          <p:nvPicPr>
            <p:cNvPr id="2297" name="object 2297"/>
            <p:cNvPicPr/>
            <p:nvPr/>
          </p:nvPicPr>
          <p:blipFill>
            <a:blip r:embed="rId1099" cstate="print"/>
            <a:stretch>
              <a:fillRect/>
            </a:stretch>
          </p:blipFill>
          <p:spPr>
            <a:xfrm>
              <a:off x="12806529" y="618578"/>
              <a:ext cx="105511" cy="60921"/>
            </a:xfrm>
            <a:prstGeom prst="rect">
              <a:avLst/>
            </a:prstGeom>
          </p:spPr>
        </p:pic>
        <p:pic>
          <p:nvPicPr>
            <p:cNvPr id="2298" name="object 2298"/>
            <p:cNvPicPr/>
            <p:nvPr/>
          </p:nvPicPr>
          <p:blipFill>
            <a:blip r:embed="rId1100" cstate="print"/>
            <a:stretch>
              <a:fillRect/>
            </a:stretch>
          </p:blipFill>
          <p:spPr>
            <a:xfrm>
              <a:off x="12562319" y="621969"/>
              <a:ext cx="104241" cy="58458"/>
            </a:xfrm>
            <a:prstGeom prst="rect">
              <a:avLst/>
            </a:prstGeom>
          </p:spPr>
        </p:pic>
        <p:pic>
          <p:nvPicPr>
            <p:cNvPr id="2299" name="object 2299"/>
            <p:cNvPicPr/>
            <p:nvPr/>
          </p:nvPicPr>
          <p:blipFill>
            <a:blip r:embed="rId1101" cstate="print"/>
            <a:stretch>
              <a:fillRect/>
            </a:stretch>
          </p:blipFill>
          <p:spPr>
            <a:xfrm>
              <a:off x="9825049" y="634720"/>
              <a:ext cx="100012" cy="58280"/>
            </a:xfrm>
            <a:prstGeom prst="rect">
              <a:avLst/>
            </a:prstGeom>
          </p:spPr>
        </p:pic>
        <p:pic>
          <p:nvPicPr>
            <p:cNvPr id="2300" name="object 2300"/>
            <p:cNvPicPr/>
            <p:nvPr/>
          </p:nvPicPr>
          <p:blipFill>
            <a:blip r:embed="rId1102" cstate="print"/>
            <a:stretch>
              <a:fillRect/>
            </a:stretch>
          </p:blipFill>
          <p:spPr>
            <a:xfrm>
              <a:off x="9580994" y="633602"/>
              <a:ext cx="103428" cy="60706"/>
            </a:xfrm>
            <a:prstGeom prst="rect">
              <a:avLst/>
            </a:prstGeom>
          </p:spPr>
        </p:pic>
        <p:pic>
          <p:nvPicPr>
            <p:cNvPr id="2301" name="object 2301"/>
            <p:cNvPicPr/>
            <p:nvPr/>
          </p:nvPicPr>
          <p:blipFill>
            <a:blip r:embed="rId1103" cstate="print"/>
            <a:stretch>
              <a:fillRect/>
            </a:stretch>
          </p:blipFill>
          <p:spPr>
            <a:xfrm>
              <a:off x="13312354" y="623316"/>
              <a:ext cx="89776" cy="49834"/>
            </a:xfrm>
            <a:prstGeom prst="rect">
              <a:avLst/>
            </a:prstGeom>
          </p:spPr>
        </p:pic>
        <p:pic>
          <p:nvPicPr>
            <p:cNvPr id="2302" name="object 2302"/>
            <p:cNvPicPr/>
            <p:nvPr/>
          </p:nvPicPr>
          <p:blipFill>
            <a:blip r:embed="rId1104" cstate="print"/>
            <a:stretch>
              <a:fillRect/>
            </a:stretch>
          </p:blipFill>
          <p:spPr>
            <a:xfrm>
              <a:off x="13062799" y="625043"/>
              <a:ext cx="95707" cy="50038"/>
            </a:xfrm>
            <a:prstGeom prst="rect">
              <a:avLst/>
            </a:prstGeom>
          </p:spPr>
        </p:pic>
        <p:pic>
          <p:nvPicPr>
            <p:cNvPr id="2303" name="object 2303"/>
            <p:cNvPicPr/>
            <p:nvPr/>
          </p:nvPicPr>
          <p:blipFill>
            <a:blip r:embed="rId1105" cstate="print"/>
            <a:stretch>
              <a:fillRect/>
            </a:stretch>
          </p:blipFill>
          <p:spPr>
            <a:xfrm>
              <a:off x="9325736" y="642378"/>
              <a:ext cx="98069" cy="49834"/>
            </a:xfrm>
            <a:prstGeom prst="rect">
              <a:avLst/>
            </a:prstGeom>
          </p:spPr>
        </p:pic>
        <p:pic>
          <p:nvPicPr>
            <p:cNvPr id="2304" name="object 2304"/>
            <p:cNvPicPr/>
            <p:nvPr/>
          </p:nvPicPr>
          <p:blipFill>
            <a:blip r:embed="rId1106" cstate="print"/>
            <a:stretch>
              <a:fillRect/>
            </a:stretch>
          </p:blipFill>
          <p:spPr>
            <a:xfrm>
              <a:off x="9078061" y="642950"/>
              <a:ext cx="98615" cy="49593"/>
            </a:xfrm>
            <a:prstGeom prst="rect">
              <a:avLst/>
            </a:prstGeom>
          </p:spPr>
        </p:pic>
        <p:pic>
          <p:nvPicPr>
            <p:cNvPr id="2305" name="object 2305"/>
            <p:cNvPicPr/>
            <p:nvPr/>
          </p:nvPicPr>
          <p:blipFill>
            <a:blip r:embed="rId1107" cstate="print"/>
            <a:stretch>
              <a:fillRect/>
            </a:stretch>
          </p:blipFill>
          <p:spPr>
            <a:xfrm>
              <a:off x="8830132" y="645909"/>
              <a:ext cx="99275" cy="45148"/>
            </a:xfrm>
            <a:prstGeom prst="rect">
              <a:avLst/>
            </a:prstGeom>
          </p:spPr>
        </p:pic>
        <p:pic>
          <p:nvPicPr>
            <p:cNvPr id="2306" name="object 2306"/>
            <p:cNvPicPr/>
            <p:nvPr/>
          </p:nvPicPr>
          <p:blipFill>
            <a:blip r:embed="rId1108" cstate="print"/>
            <a:stretch>
              <a:fillRect/>
            </a:stretch>
          </p:blipFill>
          <p:spPr>
            <a:xfrm>
              <a:off x="13814196" y="626389"/>
              <a:ext cx="80035" cy="40271"/>
            </a:xfrm>
            <a:prstGeom prst="rect">
              <a:avLst/>
            </a:prstGeom>
          </p:spPr>
        </p:pic>
        <p:pic>
          <p:nvPicPr>
            <p:cNvPr id="2307" name="object 2307"/>
            <p:cNvPicPr/>
            <p:nvPr/>
          </p:nvPicPr>
          <p:blipFill>
            <a:blip r:embed="rId1109" cstate="print"/>
            <a:stretch>
              <a:fillRect/>
            </a:stretch>
          </p:blipFill>
          <p:spPr>
            <a:xfrm>
              <a:off x="13567182" y="625792"/>
              <a:ext cx="85153" cy="43561"/>
            </a:xfrm>
            <a:prstGeom prst="rect">
              <a:avLst/>
            </a:prstGeom>
          </p:spPr>
        </p:pic>
        <p:pic>
          <p:nvPicPr>
            <p:cNvPr id="2308" name="object 2308"/>
            <p:cNvPicPr/>
            <p:nvPr/>
          </p:nvPicPr>
          <p:blipFill>
            <a:blip r:embed="rId1110" cstate="print"/>
            <a:stretch>
              <a:fillRect/>
            </a:stretch>
          </p:blipFill>
          <p:spPr>
            <a:xfrm>
              <a:off x="8584234" y="650621"/>
              <a:ext cx="86690" cy="40030"/>
            </a:xfrm>
            <a:prstGeom prst="rect">
              <a:avLst/>
            </a:prstGeom>
          </p:spPr>
        </p:pic>
        <p:pic>
          <p:nvPicPr>
            <p:cNvPr id="2309" name="object 2309"/>
            <p:cNvPicPr/>
            <p:nvPr/>
          </p:nvPicPr>
          <p:blipFill>
            <a:blip r:embed="rId1111" cstate="print"/>
            <a:stretch>
              <a:fillRect/>
            </a:stretch>
          </p:blipFill>
          <p:spPr>
            <a:xfrm>
              <a:off x="14067764" y="626122"/>
              <a:ext cx="76555" cy="37541"/>
            </a:xfrm>
            <a:prstGeom prst="rect">
              <a:avLst/>
            </a:prstGeom>
          </p:spPr>
        </p:pic>
        <p:pic>
          <p:nvPicPr>
            <p:cNvPr id="2310" name="object 2310"/>
            <p:cNvPicPr/>
            <p:nvPr/>
          </p:nvPicPr>
          <p:blipFill>
            <a:blip r:embed="rId1112" cstate="print"/>
            <a:stretch>
              <a:fillRect/>
            </a:stretch>
          </p:blipFill>
          <p:spPr>
            <a:xfrm>
              <a:off x="14319478" y="627544"/>
              <a:ext cx="65582" cy="32270"/>
            </a:xfrm>
            <a:prstGeom prst="rect">
              <a:avLst/>
            </a:prstGeom>
          </p:spPr>
        </p:pic>
        <p:pic>
          <p:nvPicPr>
            <p:cNvPr id="2311" name="object 2311"/>
            <p:cNvPicPr/>
            <p:nvPr/>
          </p:nvPicPr>
          <p:blipFill>
            <a:blip r:embed="rId1113" cstate="print"/>
            <a:stretch>
              <a:fillRect/>
            </a:stretch>
          </p:blipFill>
          <p:spPr>
            <a:xfrm>
              <a:off x="8344560" y="652640"/>
              <a:ext cx="71500" cy="37299"/>
            </a:xfrm>
            <a:prstGeom prst="rect">
              <a:avLst/>
            </a:prstGeom>
          </p:spPr>
        </p:pic>
        <p:pic>
          <p:nvPicPr>
            <p:cNvPr id="2312" name="object 2312"/>
            <p:cNvPicPr/>
            <p:nvPr/>
          </p:nvPicPr>
          <p:blipFill>
            <a:blip r:embed="rId1114" cstate="print"/>
            <a:stretch>
              <a:fillRect/>
            </a:stretch>
          </p:blipFill>
          <p:spPr>
            <a:xfrm>
              <a:off x="8094281" y="656386"/>
              <a:ext cx="67703" cy="32016"/>
            </a:xfrm>
            <a:prstGeom prst="rect">
              <a:avLst/>
            </a:prstGeom>
          </p:spPr>
        </p:pic>
        <p:pic>
          <p:nvPicPr>
            <p:cNvPr id="2313" name="object 2313"/>
            <p:cNvPicPr/>
            <p:nvPr/>
          </p:nvPicPr>
          <p:blipFill>
            <a:blip r:embed="rId1115" cstate="print"/>
            <a:stretch>
              <a:fillRect/>
            </a:stretch>
          </p:blipFill>
          <p:spPr>
            <a:xfrm>
              <a:off x="14568842" y="627952"/>
              <a:ext cx="59423" cy="28625"/>
            </a:xfrm>
            <a:prstGeom prst="rect">
              <a:avLst/>
            </a:prstGeom>
          </p:spPr>
        </p:pic>
        <p:pic>
          <p:nvPicPr>
            <p:cNvPr id="2314" name="object 2314"/>
            <p:cNvPicPr/>
            <p:nvPr/>
          </p:nvPicPr>
          <p:blipFill>
            <a:blip r:embed="rId1116" cstate="print"/>
            <a:stretch>
              <a:fillRect/>
            </a:stretch>
          </p:blipFill>
          <p:spPr>
            <a:xfrm>
              <a:off x="7851228" y="659015"/>
              <a:ext cx="60325" cy="28460"/>
            </a:xfrm>
            <a:prstGeom prst="rect">
              <a:avLst/>
            </a:prstGeom>
          </p:spPr>
        </p:pic>
        <p:pic>
          <p:nvPicPr>
            <p:cNvPr id="2315" name="object 2315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5073947" y="629043"/>
              <a:ext cx="42049" cy="20789"/>
            </a:xfrm>
            <a:prstGeom prst="rect">
              <a:avLst/>
            </a:prstGeom>
          </p:spPr>
        </p:pic>
        <p:pic>
          <p:nvPicPr>
            <p:cNvPr id="2316" name="object 2316"/>
            <p:cNvPicPr/>
            <p:nvPr/>
          </p:nvPicPr>
          <p:blipFill>
            <a:blip r:embed="rId583" cstate="print"/>
            <a:stretch>
              <a:fillRect/>
            </a:stretch>
          </p:blipFill>
          <p:spPr>
            <a:xfrm>
              <a:off x="14827160" y="629285"/>
              <a:ext cx="47180" cy="23177"/>
            </a:xfrm>
            <a:prstGeom prst="rect">
              <a:avLst/>
            </a:prstGeom>
          </p:spPr>
        </p:pic>
        <p:pic>
          <p:nvPicPr>
            <p:cNvPr id="2317" name="object 2317"/>
            <p:cNvPicPr/>
            <p:nvPr/>
          </p:nvPicPr>
          <p:blipFill>
            <a:blip r:embed="rId1117" cstate="print"/>
            <a:stretch>
              <a:fillRect/>
            </a:stretch>
          </p:blipFill>
          <p:spPr>
            <a:xfrm>
              <a:off x="7606766" y="662686"/>
              <a:ext cx="44818" cy="22999"/>
            </a:xfrm>
            <a:prstGeom prst="rect">
              <a:avLst/>
            </a:prstGeom>
          </p:spPr>
        </p:pic>
        <p:pic>
          <p:nvPicPr>
            <p:cNvPr id="2318" name="object 2318"/>
            <p:cNvPicPr/>
            <p:nvPr/>
          </p:nvPicPr>
          <p:blipFill>
            <a:blip r:embed="rId1118" cstate="print"/>
            <a:stretch>
              <a:fillRect/>
            </a:stretch>
          </p:blipFill>
          <p:spPr>
            <a:xfrm>
              <a:off x="7358621" y="664717"/>
              <a:ext cx="43459" cy="20637"/>
            </a:xfrm>
            <a:prstGeom prst="rect">
              <a:avLst/>
            </a:prstGeom>
          </p:spPr>
        </p:pic>
        <p:pic>
          <p:nvPicPr>
            <p:cNvPr id="2319" name="object 2319"/>
            <p:cNvPicPr/>
            <p:nvPr/>
          </p:nvPicPr>
          <p:blipFill>
            <a:blip r:embed="rId1119" cstate="print"/>
            <a:stretch>
              <a:fillRect/>
            </a:stretch>
          </p:blipFill>
          <p:spPr>
            <a:xfrm>
              <a:off x="12365773" y="464972"/>
              <a:ext cx="102565" cy="58762"/>
            </a:xfrm>
            <a:prstGeom prst="rect">
              <a:avLst/>
            </a:prstGeom>
          </p:spPr>
        </p:pic>
        <p:pic>
          <p:nvPicPr>
            <p:cNvPr id="2320" name="object 2320"/>
            <p:cNvPicPr/>
            <p:nvPr/>
          </p:nvPicPr>
          <p:blipFill>
            <a:blip r:embed="rId1120" cstate="print"/>
            <a:stretch>
              <a:fillRect/>
            </a:stretch>
          </p:blipFill>
          <p:spPr>
            <a:xfrm>
              <a:off x="12099230" y="461188"/>
              <a:ext cx="106384" cy="67297"/>
            </a:xfrm>
            <a:prstGeom prst="rect">
              <a:avLst/>
            </a:prstGeom>
          </p:spPr>
        </p:pic>
        <p:pic>
          <p:nvPicPr>
            <p:cNvPr id="2321" name="object 2321"/>
            <p:cNvPicPr/>
            <p:nvPr/>
          </p:nvPicPr>
          <p:blipFill>
            <a:blip r:embed="rId1121" cstate="print"/>
            <a:stretch>
              <a:fillRect/>
            </a:stretch>
          </p:blipFill>
          <p:spPr>
            <a:xfrm>
              <a:off x="11839396" y="462356"/>
              <a:ext cx="107302" cy="67309"/>
            </a:xfrm>
            <a:prstGeom prst="rect">
              <a:avLst/>
            </a:prstGeom>
          </p:spPr>
        </p:pic>
        <p:pic>
          <p:nvPicPr>
            <p:cNvPr id="2322" name="object 2322"/>
            <p:cNvPicPr/>
            <p:nvPr/>
          </p:nvPicPr>
          <p:blipFill>
            <a:blip r:embed="rId1122" cstate="print"/>
            <a:stretch>
              <a:fillRect/>
            </a:stretch>
          </p:blipFill>
          <p:spPr>
            <a:xfrm>
              <a:off x="11574958" y="463537"/>
              <a:ext cx="106476" cy="67310"/>
            </a:xfrm>
            <a:prstGeom prst="rect">
              <a:avLst/>
            </a:prstGeom>
          </p:spPr>
        </p:pic>
        <p:pic>
          <p:nvPicPr>
            <p:cNvPr id="2323" name="object 2323"/>
            <p:cNvPicPr/>
            <p:nvPr/>
          </p:nvPicPr>
          <p:blipFill>
            <a:blip r:embed="rId1123" cstate="print"/>
            <a:stretch>
              <a:fillRect/>
            </a:stretch>
          </p:blipFill>
          <p:spPr>
            <a:xfrm>
              <a:off x="11315927" y="467182"/>
              <a:ext cx="102742" cy="64592"/>
            </a:xfrm>
            <a:prstGeom prst="rect">
              <a:avLst/>
            </a:prstGeom>
          </p:spPr>
        </p:pic>
        <p:pic>
          <p:nvPicPr>
            <p:cNvPr id="2324" name="object 2324"/>
            <p:cNvPicPr/>
            <p:nvPr/>
          </p:nvPicPr>
          <p:blipFill>
            <a:blip r:embed="rId1124" cstate="print"/>
            <a:stretch>
              <a:fillRect/>
            </a:stretch>
          </p:blipFill>
          <p:spPr>
            <a:xfrm>
              <a:off x="11050891" y="468414"/>
              <a:ext cx="102222" cy="64554"/>
            </a:xfrm>
            <a:prstGeom prst="rect">
              <a:avLst/>
            </a:prstGeom>
          </p:spPr>
        </p:pic>
        <p:pic>
          <p:nvPicPr>
            <p:cNvPr id="2325" name="object 2325"/>
            <p:cNvPicPr/>
            <p:nvPr/>
          </p:nvPicPr>
          <p:blipFill>
            <a:blip r:embed="rId1125" cstate="print"/>
            <a:stretch>
              <a:fillRect/>
            </a:stretch>
          </p:blipFill>
          <p:spPr>
            <a:xfrm>
              <a:off x="10791991" y="469582"/>
              <a:ext cx="102095" cy="64566"/>
            </a:xfrm>
            <a:prstGeom prst="rect">
              <a:avLst/>
            </a:prstGeom>
          </p:spPr>
        </p:pic>
        <p:pic>
          <p:nvPicPr>
            <p:cNvPr id="2326" name="object 2326"/>
            <p:cNvPicPr/>
            <p:nvPr/>
          </p:nvPicPr>
          <p:blipFill>
            <a:blip r:embed="rId1126" cstate="print"/>
            <a:stretch>
              <a:fillRect/>
            </a:stretch>
          </p:blipFill>
          <p:spPr>
            <a:xfrm>
              <a:off x="10534294" y="468337"/>
              <a:ext cx="106273" cy="67221"/>
            </a:xfrm>
            <a:prstGeom prst="rect">
              <a:avLst/>
            </a:prstGeom>
          </p:spPr>
        </p:pic>
        <p:pic>
          <p:nvPicPr>
            <p:cNvPr id="2327" name="object 2327"/>
            <p:cNvPicPr/>
            <p:nvPr/>
          </p:nvPicPr>
          <p:blipFill>
            <a:blip r:embed="rId1127" cstate="print"/>
            <a:stretch>
              <a:fillRect/>
            </a:stretch>
          </p:blipFill>
          <p:spPr>
            <a:xfrm>
              <a:off x="10268877" y="469531"/>
              <a:ext cx="106959" cy="67221"/>
            </a:xfrm>
            <a:prstGeom prst="rect">
              <a:avLst/>
            </a:prstGeom>
          </p:spPr>
        </p:pic>
        <p:pic>
          <p:nvPicPr>
            <p:cNvPr id="2328" name="object 2328"/>
            <p:cNvPicPr/>
            <p:nvPr/>
          </p:nvPicPr>
          <p:blipFill>
            <a:blip r:embed="rId1128" cstate="print"/>
            <a:stretch>
              <a:fillRect/>
            </a:stretch>
          </p:blipFill>
          <p:spPr>
            <a:xfrm>
              <a:off x="10004248" y="475767"/>
              <a:ext cx="110947" cy="59753"/>
            </a:xfrm>
            <a:prstGeom prst="rect">
              <a:avLst/>
            </a:prstGeom>
          </p:spPr>
        </p:pic>
        <p:pic>
          <p:nvPicPr>
            <p:cNvPr id="2329" name="object 2329"/>
            <p:cNvPicPr/>
            <p:nvPr/>
          </p:nvPicPr>
          <p:blipFill>
            <a:blip r:embed="rId1129" cstate="print"/>
            <a:stretch>
              <a:fillRect/>
            </a:stretch>
          </p:blipFill>
          <p:spPr>
            <a:xfrm>
              <a:off x="13150773" y="466127"/>
              <a:ext cx="95488" cy="50266"/>
            </a:xfrm>
            <a:prstGeom prst="rect">
              <a:avLst/>
            </a:prstGeom>
          </p:spPr>
        </p:pic>
        <p:pic>
          <p:nvPicPr>
            <p:cNvPr id="2330" name="object 2330"/>
            <p:cNvPicPr/>
            <p:nvPr/>
          </p:nvPicPr>
          <p:blipFill>
            <a:blip r:embed="rId1130" cstate="print"/>
            <a:stretch>
              <a:fillRect/>
            </a:stretch>
          </p:blipFill>
          <p:spPr>
            <a:xfrm>
              <a:off x="12888302" y="465340"/>
              <a:ext cx="92557" cy="55168"/>
            </a:xfrm>
            <a:prstGeom prst="rect">
              <a:avLst/>
            </a:prstGeom>
          </p:spPr>
        </p:pic>
        <p:pic>
          <p:nvPicPr>
            <p:cNvPr id="2331" name="object 2331"/>
            <p:cNvPicPr/>
            <p:nvPr/>
          </p:nvPicPr>
          <p:blipFill>
            <a:blip r:embed="rId1131" cstate="print"/>
            <a:stretch>
              <a:fillRect/>
            </a:stretch>
          </p:blipFill>
          <p:spPr>
            <a:xfrm>
              <a:off x="12627571" y="465759"/>
              <a:ext cx="96037" cy="56400"/>
            </a:xfrm>
            <a:prstGeom prst="rect">
              <a:avLst/>
            </a:prstGeom>
          </p:spPr>
        </p:pic>
        <p:pic>
          <p:nvPicPr>
            <p:cNvPr id="2332" name="object 2332"/>
            <p:cNvPicPr/>
            <p:nvPr/>
          </p:nvPicPr>
          <p:blipFill>
            <a:blip r:embed="rId1132" cstate="print"/>
            <a:stretch>
              <a:fillRect/>
            </a:stretch>
          </p:blipFill>
          <p:spPr>
            <a:xfrm>
              <a:off x="9742931" y="480314"/>
              <a:ext cx="99936" cy="55194"/>
            </a:xfrm>
            <a:prstGeom prst="rect">
              <a:avLst/>
            </a:prstGeom>
          </p:spPr>
        </p:pic>
        <p:pic>
          <p:nvPicPr>
            <p:cNvPr id="2333" name="object 2333"/>
            <p:cNvPicPr/>
            <p:nvPr/>
          </p:nvPicPr>
          <p:blipFill>
            <a:blip r:embed="rId1133" cstate="print"/>
            <a:stretch>
              <a:fillRect/>
            </a:stretch>
          </p:blipFill>
          <p:spPr>
            <a:xfrm>
              <a:off x="9482810" y="480822"/>
              <a:ext cx="99847" cy="54990"/>
            </a:xfrm>
            <a:prstGeom prst="rect">
              <a:avLst/>
            </a:prstGeom>
          </p:spPr>
        </p:pic>
        <p:pic>
          <p:nvPicPr>
            <p:cNvPr id="2334" name="object 2334"/>
            <p:cNvPicPr/>
            <p:nvPr/>
          </p:nvPicPr>
          <p:blipFill>
            <a:blip r:embed="rId1134" cstate="print"/>
            <a:stretch>
              <a:fillRect/>
            </a:stretch>
          </p:blipFill>
          <p:spPr>
            <a:xfrm>
              <a:off x="9215297" y="484047"/>
              <a:ext cx="101714" cy="50101"/>
            </a:xfrm>
            <a:prstGeom prst="rect">
              <a:avLst/>
            </a:prstGeom>
          </p:spPr>
        </p:pic>
        <p:pic>
          <p:nvPicPr>
            <p:cNvPr id="2335" name="object 2335"/>
            <p:cNvPicPr/>
            <p:nvPr/>
          </p:nvPicPr>
          <p:blipFill>
            <a:blip r:embed="rId1135" cstate="print"/>
            <a:stretch>
              <a:fillRect/>
            </a:stretch>
          </p:blipFill>
          <p:spPr>
            <a:xfrm>
              <a:off x="13682498" y="465556"/>
              <a:ext cx="80073" cy="44932"/>
            </a:xfrm>
            <a:prstGeom prst="rect">
              <a:avLst/>
            </a:prstGeom>
          </p:spPr>
        </p:pic>
        <p:pic>
          <p:nvPicPr>
            <p:cNvPr id="2336" name="object 2336"/>
            <p:cNvPicPr/>
            <p:nvPr/>
          </p:nvPicPr>
          <p:blipFill>
            <a:blip r:embed="rId1136" cstate="print"/>
            <a:stretch>
              <a:fillRect/>
            </a:stretch>
          </p:blipFill>
          <p:spPr>
            <a:xfrm>
              <a:off x="13415671" y="467956"/>
              <a:ext cx="84937" cy="46723"/>
            </a:xfrm>
            <a:prstGeom prst="rect">
              <a:avLst/>
            </a:prstGeom>
          </p:spPr>
        </p:pic>
        <p:pic>
          <p:nvPicPr>
            <p:cNvPr id="2337" name="object 2337"/>
            <p:cNvPicPr/>
            <p:nvPr/>
          </p:nvPicPr>
          <p:blipFill>
            <a:blip r:embed="rId1137" cstate="print"/>
            <a:stretch>
              <a:fillRect/>
            </a:stretch>
          </p:blipFill>
          <p:spPr>
            <a:xfrm>
              <a:off x="8962072" y="488226"/>
              <a:ext cx="87020" cy="46507"/>
            </a:xfrm>
            <a:prstGeom prst="rect">
              <a:avLst/>
            </a:prstGeom>
          </p:spPr>
        </p:pic>
        <p:pic>
          <p:nvPicPr>
            <p:cNvPr id="2338" name="object 2338"/>
            <p:cNvPicPr/>
            <p:nvPr/>
          </p:nvPicPr>
          <p:blipFill>
            <a:blip r:embed="rId1138" cstate="print"/>
            <a:stretch>
              <a:fillRect/>
            </a:stretch>
          </p:blipFill>
          <p:spPr>
            <a:xfrm>
              <a:off x="8702039" y="490334"/>
              <a:ext cx="90182" cy="44246"/>
            </a:xfrm>
            <a:prstGeom prst="rect">
              <a:avLst/>
            </a:prstGeom>
          </p:spPr>
        </p:pic>
        <p:pic>
          <p:nvPicPr>
            <p:cNvPr id="2339" name="object 2339"/>
            <p:cNvPicPr/>
            <p:nvPr/>
          </p:nvPicPr>
          <p:blipFill>
            <a:blip r:embed="rId1139" cstate="print"/>
            <a:stretch>
              <a:fillRect/>
            </a:stretch>
          </p:blipFill>
          <p:spPr>
            <a:xfrm>
              <a:off x="13941018" y="467499"/>
              <a:ext cx="79743" cy="41554"/>
            </a:xfrm>
            <a:prstGeom prst="rect">
              <a:avLst/>
            </a:prstGeom>
          </p:spPr>
        </p:pic>
        <p:pic>
          <p:nvPicPr>
            <p:cNvPr id="2340" name="object 2340"/>
            <p:cNvPicPr/>
            <p:nvPr/>
          </p:nvPicPr>
          <p:blipFill>
            <a:blip r:embed="rId1140" cstate="print"/>
            <a:stretch>
              <a:fillRect/>
            </a:stretch>
          </p:blipFill>
          <p:spPr>
            <a:xfrm>
              <a:off x="8443544" y="492544"/>
              <a:ext cx="74599" cy="41363"/>
            </a:xfrm>
            <a:prstGeom prst="rect">
              <a:avLst/>
            </a:prstGeom>
          </p:spPr>
        </p:pic>
        <p:pic>
          <p:nvPicPr>
            <p:cNvPr id="2341" name="object 2341"/>
            <p:cNvPicPr/>
            <p:nvPr/>
          </p:nvPicPr>
          <p:blipFill>
            <a:blip r:embed="rId1141" cstate="print"/>
            <a:stretch>
              <a:fillRect/>
            </a:stretch>
          </p:blipFill>
          <p:spPr>
            <a:xfrm>
              <a:off x="14474061" y="469697"/>
              <a:ext cx="62318" cy="31661"/>
            </a:xfrm>
            <a:prstGeom prst="rect">
              <a:avLst/>
            </a:prstGeom>
          </p:spPr>
        </p:pic>
        <p:pic>
          <p:nvPicPr>
            <p:cNvPr id="2342" name="object 2342"/>
            <p:cNvPicPr/>
            <p:nvPr/>
          </p:nvPicPr>
          <p:blipFill>
            <a:blip r:embed="rId1142" cstate="print"/>
            <a:stretch>
              <a:fillRect/>
            </a:stretch>
          </p:blipFill>
          <p:spPr>
            <a:xfrm>
              <a:off x="14210955" y="470929"/>
              <a:ext cx="68999" cy="33274"/>
            </a:xfrm>
            <a:prstGeom prst="rect">
              <a:avLst/>
            </a:prstGeom>
          </p:spPr>
        </p:pic>
        <p:pic>
          <p:nvPicPr>
            <p:cNvPr id="2343" name="object 2343"/>
            <p:cNvPicPr/>
            <p:nvPr/>
          </p:nvPicPr>
          <p:blipFill>
            <a:blip r:embed="rId1143" cstate="print"/>
            <a:stretch>
              <a:fillRect/>
            </a:stretch>
          </p:blipFill>
          <p:spPr>
            <a:xfrm>
              <a:off x="8185187" y="498310"/>
              <a:ext cx="67894" cy="33083"/>
            </a:xfrm>
            <a:prstGeom prst="rect">
              <a:avLst/>
            </a:prstGeom>
          </p:spPr>
        </p:pic>
        <p:pic>
          <p:nvPicPr>
            <p:cNvPr id="2344" name="object 2344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15005711" y="471055"/>
              <a:ext cx="44081" cy="22999"/>
            </a:xfrm>
            <a:prstGeom prst="rect">
              <a:avLst/>
            </a:prstGeom>
          </p:spPr>
        </p:pic>
        <p:pic>
          <p:nvPicPr>
            <p:cNvPr id="2345" name="object 2345"/>
            <p:cNvPicPr/>
            <p:nvPr/>
          </p:nvPicPr>
          <p:blipFill>
            <a:blip r:embed="rId1144" cstate="print"/>
            <a:stretch>
              <a:fillRect/>
            </a:stretch>
          </p:blipFill>
          <p:spPr>
            <a:xfrm>
              <a:off x="7924329" y="499465"/>
              <a:ext cx="63080" cy="31457"/>
            </a:xfrm>
            <a:prstGeom prst="rect">
              <a:avLst/>
            </a:prstGeom>
          </p:spPr>
        </p:pic>
        <p:pic>
          <p:nvPicPr>
            <p:cNvPr id="2346" name="object 2346"/>
            <p:cNvPicPr/>
            <p:nvPr/>
          </p:nvPicPr>
          <p:blipFill>
            <a:blip r:embed="rId1145" cstate="print"/>
            <a:stretch>
              <a:fillRect/>
            </a:stretch>
          </p:blipFill>
          <p:spPr>
            <a:xfrm>
              <a:off x="14740064" y="471271"/>
              <a:ext cx="49161" cy="25654"/>
            </a:xfrm>
            <a:prstGeom prst="rect">
              <a:avLst/>
            </a:prstGeom>
          </p:spPr>
        </p:pic>
        <p:pic>
          <p:nvPicPr>
            <p:cNvPr id="2347" name="object 2347"/>
            <p:cNvPicPr/>
            <p:nvPr/>
          </p:nvPicPr>
          <p:blipFill>
            <a:blip r:embed="rId1146" cstate="print"/>
            <a:stretch>
              <a:fillRect/>
            </a:stretch>
          </p:blipFill>
          <p:spPr>
            <a:xfrm>
              <a:off x="7673327" y="503376"/>
              <a:ext cx="47015" cy="25476"/>
            </a:xfrm>
            <a:prstGeom prst="rect">
              <a:avLst/>
            </a:prstGeom>
          </p:spPr>
        </p:pic>
        <p:pic>
          <p:nvPicPr>
            <p:cNvPr id="2348" name="object 2348"/>
            <p:cNvPicPr/>
            <p:nvPr/>
          </p:nvPicPr>
          <p:blipFill>
            <a:blip r:embed="rId1147" cstate="print"/>
            <a:stretch>
              <a:fillRect/>
            </a:stretch>
          </p:blipFill>
          <p:spPr>
            <a:xfrm>
              <a:off x="7405852" y="505586"/>
              <a:ext cx="45631" cy="22860"/>
            </a:xfrm>
            <a:prstGeom prst="rect">
              <a:avLst/>
            </a:prstGeom>
          </p:spPr>
        </p:pic>
        <p:pic>
          <p:nvPicPr>
            <p:cNvPr id="2349" name="object 2349"/>
            <p:cNvPicPr/>
            <p:nvPr/>
          </p:nvPicPr>
          <p:blipFill>
            <a:blip r:embed="rId1148" cstate="print"/>
            <a:stretch>
              <a:fillRect/>
            </a:stretch>
          </p:blipFill>
          <p:spPr>
            <a:xfrm>
              <a:off x="7175334" y="515162"/>
              <a:ext cx="11480" cy="11785"/>
            </a:xfrm>
            <a:prstGeom prst="rect">
              <a:avLst/>
            </a:prstGeom>
          </p:spPr>
        </p:pic>
        <p:pic>
          <p:nvPicPr>
            <p:cNvPr id="2350" name="object 2350"/>
            <p:cNvPicPr/>
            <p:nvPr/>
          </p:nvPicPr>
          <p:blipFill>
            <a:blip r:embed="rId1149" cstate="print"/>
            <a:stretch>
              <a:fillRect/>
            </a:stretch>
          </p:blipFill>
          <p:spPr>
            <a:xfrm>
              <a:off x="12423585" y="289978"/>
              <a:ext cx="95122" cy="59423"/>
            </a:xfrm>
            <a:prstGeom prst="rect">
              <a:avLst/>
            </a:prstGeom>
          </p:spPr>
        </p:pic>
        <p:pic>
          <p:nvPicPr>
            <p:cNvPr id="2351" name="object 2351"/>
            <p:cNvPicPr/>
            <p:nvPr/>
          </p:nvPicPr>
          <p:blipFill>
            <a:blip r:embed="rId1150" cstate="print"/>
            <a:stretch>
              <a:fillRect/>
            </a:stretch>
          </p:blipFill>
          <p:spPr>
            <a:xfrm>
              <a:off x="12144655" y="290932"/>
              <a:ext cx="95605" cy="61302"/>
            </a:xfrm>
            <a:prstGeom prst="rect">
              <a:avLst/>
            </a:prstGeom>
          </p:spPr>
        </p:pic>
        <p:pic>
          <p:nvPicPr>
            <p:cNvPr id="2352" name="object 2352"/>
            <p:cNvPicPr/>
            <p:nvPr/>
          </p:nvPicPr>
          <p:blipFill>
            <a:blip r:embed="rId1151" cstate="print"/>
            <a:stretch>
              <a:fillRect/>
            </a:stretch>
          </p:blipFill>
          <p:spPr>
            <a:xfrm>
              <a:off x="11869128" y="291312"/>
              <a:ext cx="97789" cy="62699"/>
            </a:xfrm>
            <a:prstGeom prst="rect">
              <a:avLst/>
            </a:prstGeom>
          </p:spPr>
        </p:pic>
        <p:pic>
          <p:nvPicPr>
            <p:cNvPr id="2353" name="object 2353"/>
            <p:cNvPicPr/>
            <p:nvPr/>
          </p:nvPicPr>
          <p:blipFill>
            <a:blip r:embed="rId1152" cstate="print"/>
            <a:stretch>
              <a:fillRect/>
            </a:stretch>
          </p:blipFill>
          <p:spPr>
            <a:xfrm>
              <a:off x="11589969" y="292557"/>
              <a:ext cx="96494" cy="62699"/>
            </a:xfrm>
            <a:prstGeom prst="rect">
              <a:avLst/>
            </a:prstGeom>
          </p:spPr>
        </p:pic>
        <p:pic>
          <p:nvPicPr>
            <p:cNvPr id="2354" name="object 2354"/>
            <p:cNvPicPr/>
            <p:nvPr/>
          </p:nvPicPr>
          <p:blipFill>
            <a:blip r:embed="rId1153" cstate="print"/>
            <a:stretch>
              <a:fillRect/>
            </a:stretch>
          </p:blipFill>
          <p:spPr>
            <a:xfrm>
              <a:off x="11316894" y="293776"/>
              <a:ext cx="95516" cy="62674"/>
            </a:xfrm>
            <a:prstGeom prst="rect">
              <a:avLst/>
            </a:prstGeom>
          </p:spPr>
        </p:pic>
        <p:pic>
          <p:nvPicPr>
            <p:cNvPr id="2355" name="object 2355"/>
            <p:cNvPicPr/>
            <p:nvPr/>
          </p:nvPicPr>
          <p:blipFill>
            <a:blip r:embed="rId1154" cstate="print"/>
            <a:stretch>
              <a:fillRect/>
            </a:stretch>
          </p:blipFill>
          <p:spPr>
            <a:xfrm>
              <a:off x="11036504" y="295033"/>
              <a:ext cx="96266" cy="62674"/>
            </a:xfrm>
            <a:prstGeom prst="rect">
              <a:avLst/>
            </a:prstGeom>
          </p:spPr>
        </p:pic>
        <p:pic>
          <p:nvPicPr>
            <p:cNvPr id="2356" name="object 2356"/>
            <p:cNvPicPr/>
            <p:nvPr/>
          </p:nvPicPr>
          <p:blipFill>
            <a:blip r:embed="rId1155" cstate="print"/>
            <a:stretch>
              <a:fillRect/>
            </a:stretch>
          </p:blipFill>
          <p:spPr>
            <a:xfrm>
              <a:off x="10762499" y="296214"/>
              <a:ext cx="97104" cy="62712"/>
            </a:xfrm>
            <a:prstGeom prst="rect">
              <a:avLst/>
            </a:prstGeom>
          </p:spPr>
        </p:pic>
        <p:pic>
          <p:nvPicPr>
            <p:cNvPr id="2357" name="object 2357"/>
            <p:cNvPicPr/>
            <p:nvPr/>
          </p:nvPicPr>
          <p:blipFill>
            <a:blip r:embed="rId1156" cstate="print"/>
            <a:stretch>
              <a:fillRect/>
            </a:stretch>
          </p:blipFill>
          <p:spPr>
            <a:xfrm>
              <a:off x="10488409" y="297459"/>
              <a:ext cx="98018" cy="62623"/>
            </a:xfrm>
            <a:prstGeom prst="rect">
              <a:avLst/>
            </a:prstGeom>
          </p:spPr>
        </p:pic>
        <p:pic>
          <p:nvPicPr>
            <p:cNvPr id="2358" name="object 2358"/>
            <p:cNvPicPr/>
            <p:nvPr/>
          </p:nvPicPr>
          <p:blipFill>
            <a:blip r:embed="rId1157" cstate="print"/>
            <a:stretch>
              <a:fillRect/>
            </a:stretch>
          </p:blipFill>
          <p:spPr>
            <a:xfrm>
              <a:off x="10207154" y="299580"/>
              <a:ext cx="100571" cy="61201"/>
            </a:xfrm>
            <a:prstGeom prst="rect">
              <a:avLst/>
            </a:prstGeom>
          </p:spPr>
        </p:pic>
        <p:pic>
          <p:nvPicPr>
            <p:cNvPr id="2359" name="object 2359"/>
            <p:cNvPicPr/>
            <p:nvPr/>
          </p:nvPicPr>
          <p:blipFill>
            <a:blip r:embed="rId1158" cstate="print"/>
            <a:stretch>
              <a:fillRect/>
            </a:stretch>
          </p:blipFill>
          <p:spPr>
            <a:xfrm>
              <a:off x="9932136" y="301104"/>
              <a:ext cx="101803" cy="59296"/>
            </a:xfrm>
            <a:prstGeom prst="rect">
              <a:avLst/>
            </a:prstGeom>
          </p:spPr>
        </p:pic>
        <p:pic>
          <p:nvPicPr>
            <p:cNvPr id="2360" name="object 2360"/>
            <p:cNvPicPr/>
            <p:nvPr/>
          </p:nvPicPr>
          <p:blipFill>
            <a:blip r:embed="rId1159" cstate="print"/>
            <a:stretch>
              <a:fillRect/>
            </a:stretch>
          </p:blipFill>
          <p:spPr>
            <a:xfrm>
              <a:off x="9649256" y="304279"/>
              <a:ext cx="104254" cy="55714"/>
            </a:xfrm>
            <a:prstGeom prst="rect">
              <a:avLst/>
            </a:prstGeom>
          </p:spPr>
        </p:pic>
        <p:pic>
          <p:nvPicPr>
            <p:cNvPr id="2361" name="object 2361"/>
            <p:cNvPicPr/>
            <p:nvPr/>
          </p:nvPicPr>
          <p:blipFill>
            <a:blip r:embed="rId1160" cstate="print"/>
            <a:stretch>
              <a:fillRect/>
            </a:stretch>
          </p:blipFill>
          <p:spPr>
            <a:xfrm>
              <a:off x="13253504" y="292621"/>
              <a:ext cx="86334" cy="49568"/>
            </a:xfrm>
            <a:prstGeom prst="rect">
              <a:avLst/>
            </a:prstGeom>
          </p:spPr>
        </p:pic>
        <p:pic>
          <p:nvPicPr>
            <p:cNvPr id="2362" name="object 2362"/>
            <p:cNvPicPr/>
            <p:nvPr/>
          </p:nvPicPr>
          <p:blipFill>
            <a:blip r:embed="rId1161" cstate="print"/>
            <a:stretch>
              <a:fillRect/>
            </a:stretch>
          </p:blipFill>
          <p:spPr>
            <a:xfrm>
              <a:off x="12702095" y="292785"/>
              <a:ext cx="86055" cy="53797"/>
            </a:xfrm>
            <a:prstGeom prst="rect">
              <a:avLst/>
            </a:prstGeom>
          </p:spPr>
        </p:pic>
        <p:pic>
          <p:nvPicPr>
            <p:cNvPr id="2363" name="object 2363"/>
            <p:cNvPicPr/>
            <p:nvPr/>
          </p:nvPicPr>
          <p:blipFill>
            <a:blip r:embed="rId1162" cstate="print"/>
            <a:stretch>
              <a:fillRect/>
            </a:stretch>
          </p:blipFill>
          <p:spPr>
            <a:xfrm>
              <a:off x="12973863" y="292887"/>
              <a:ext cx="87122" cy="51879"/>
            </a:xfrm>
            <a:prstGeom prst="rect">
              <a:avLst/>
            </a:prstGeom>
          </p:spPr>
        </p:pic>
        <p:pic>
          <p:nvPicPr>
            <p:cNvPr id="2364" name="object 2364"/>
            <p:cNvPicPr/>
            <p:nvPr/>
          </p:nvPicPr>
          <p:blipFill>
            <a:blip r:embed="rId1163" cstate="print"/>
            <a:stretch>
              <a:fillRect/>
            </a:stretch>
          </p:blipFill>
          <p:spPr>
            <a:xfrm>
              <a:off x="9382137" y="308940"/>
              <a:ext cx="89115" cy="51714"/>
            </a:xfrm>
            <a:prstGeom prst="rect">
              <a:avLst/>
            </a:prstGeom>
          </p:spPr>
        </p:pic>
        <p:pic>
          <p:nvPicPr>
            <p:cNvPr id="2365" name="object 2365"/>
            <p:cNvPicPr/>
            <p:nvPr/>
          </p:nvPicPr>
          <p:blipFill>
            <a:blip r:embed="rId1164" cstate="print"/>
            <a:stretch>
              <a:fillRect/>
            </a:stretch>
          </p:blipFill>
          <p:spPr>
            <a:xfrm>
              <a:off x="9101658" y="311150"/>
              <a:ext cx="91846" cy="49402"/>
            </a:xfrm>
            <a:prstGeom prst="rect">
              <a:avLst/>
            </a:prstGeom>
          </p:spPr>
        </p:pic>
        <p:pic>
          <p:nvPicPr>
            <p:cNvPr id="2366" name="object 2366"/>
            <p:cNvPicPr/>
            <p:nvPr/>
          </p:nvPicPr>
          <p:blipFill>
            <a:blip r:embed="rId1165" cstate="print"/>
            <a:stretch>
              <a:fillRect/>
            </a:stretch>
          </p:blipFill>
          <p:spPr>
            <a:xfrm>
              <a:off x="13814323" y="294589"/>
              <a:ext cx="70269" cy="39547"/>
            </a:xfrm>
            <a:prstGeom prst="rect">
              <a:avLst/>
            </a:prstGeom>
          </p:spPr>
        </p:pic>
        <p:pic>
          <p:nvPicPr>
            <p:cNvPr id="2367" name="object 2367"/>
            <p:cNvPicPr/>
            <p:nvPr/>
          </p:nvPicPr>
          <p:blipFill>
            <a:blip r:embed="rId1166" cstate="print"/>
            <a:stretch>
              <a:fillRect/>
            </a:stretch>
          </p:blipFill>
          <p:spPr>
            <a:xfrm>
              <a:off x="13528598" y="292481"/>
              <a:ext cx="81102" cy="46329"/>
            </a:xfrm>
            <a:prstGeom prst="rect">
              <a:avLst/>
            </a:prstGeom>
          </p:spPr>
        </p:pic>
        <p:pic>
          <p:nvPicPr>
            <p:cNvPr id="2368" name="object 2368"/>
            <p:cNvPicPr/>
            <p:nvPr/>
          </p:nvPicPr>
          <p:blipFill>
            <a:blip r:embed="rId1167" cstate="print"/>
            <a:stretch>
              <a:fillRect/>
            </a:stretch>
          </p:blipFill>
          <p:spPr>
            <a:xfrm>
              <a:off x="8834843" y="313436"/>
              <a:ext cx="76263" cy="46151"/>
            </a:xfrm>
            <a:prstGeom prst="rect">
              <a:avLst/>
            </a:prstGeom>
          </p:spPr>
        </p:pic>
        <p:pic>
          <p:nvPicPr>
            <p:cNvPr id="2369" name="object 2369"/>
            <p:cNvPicPr/>
            <p:nvPr/>
          </p:nvPicPr>
          <p:blipFill>
            <a:blip r:embed="rId1168" cstate="print"/>
            <a:stretch>
              <a:fillRect/>
            </a:stretch>
          </p:blipFill>
          <p:spPr>
            <a:xfrm>
              <a:off x="8562226" y="316814"/>
              <a:ext cx="75818" cy="41503"/>
            </a:xfrm>
            <a:prstGeom prst="rect">
              <a:avLst/>
            </a:prstGeom>
          </p:spPr>
        </p:pic>
        <p:pic>
          <p:nvPicPr>
            <p:cNvPr id="2370" name="object 2370"/>
            <p:cNvPicPr/>
            <p:nvPr/>
          </p:nvPicPr>
          <p:blipFill>
            <a:blip r:embed="rId1169" cstate="print"/>
            <a:stretch>
              <a:fillRect/>
            </a:stretch>
          </p:blipFill>
          <p:spPr>
            <a:xfrm>
              <a:off x="14380221" y="295947"/>
              <a:ext cx="50253" cy="31965"/>
            </a:xfrm>
            <a:prstGeom prst="rect">
              <a:avLst/>
            </a:prstGeom>
          </p:spPr>
        </p:pic>
        <p:pic>
          <p:nvPicPr>
            <p:cNvPr id="2371" name="object 2371"/>
            <p:cNvPicPr/>
            <p:nvPr/>
          </p:nvPicPr>
          <p:blipFill>
            <a:blip r:embed="rId1170" cstate="print"/>
            <a:stretch>
              <a:fillRect/>
            </a:stretch>
          </p:blipFill>
          <p:spPr>
            <a:xfrm>
              <a:off x="14090676" y="295084"/>
              <a:ext cx="63830" cy="35267"/>
            </a:xfrm>
            <a:prstGeom prst="rect">
              <a:avLst/>
            </a:prstGeom>
          </p:spPr>
        </p:pic>
        <p:pic>
          <p:nvPicPr>
            <p:cNvPr id="2372" name="object 2372"/>
            <p:cNvPicPr/>
            <p:nvPr/>
          </p:nvPicPr>
          <p:blipFill>
            <a:blip r:embed="rId1171" cstate="print"/>
            <a:stretch>
              <a:fillRect/>
            </a:stretch>
          </p:blipFill>
          <p:spPr>
            <a:xfrm>
              <a:off x="8287258" y="320992"/>
              <a:ext cx="64579" cy="35077"/>
            </a:xfrm>
            <a:prstGeom prst="rect">
              <a:avLst/>
            </a:prstGeom>
          </p:spPr>
        </p:pic>
        <p:pic>
          <p:nvPicPr>
            <p:cNvPr id="2373" name="object 2373"/>
            <p:cNvPicPr/>
            <p:nvPr/>
          </p:nvPicPr>
          <p:blipFill>
            <a:blip r:embed="rId1172" cstate="print"/>
            <a:stretch>
              <a:fillRect/>
            </a:stretch>
          </p:blipFill>
          <p:spPr>
            <a:xfrm>
              <a:off x="8019262" y="324269"/>
              <a:ext cx="50723" cy="31826"/>
            </a:xfrm>
            <a:prstGeom prst="rect">
              <a:avLst/>
            </a:prstGeom>
          </p:spPr>
        </p:pic>
        <p:pic>
          <p:nvPicPr>
            <p:cNvPr id="2374" name="object 2374"/>
            <p:cNvPicPr/>
            <p:nvPr/>
          </p:nvPicPr>
          <p:blipFill>
            <a:blip r:embed="rId1173" cstate="print"/>
            <a:stretch>
              <a:fillRect/>
            </a:stretch>
          </p:blipFill>
          <p:spPr>
            <a:xfrm>
              <a:off x="14923477" y="295732"/>
              <a:ext cx="46329" cy="25615"/>
            </a:xfrm>
            <a:prstGeom prst="rect">
              <a:avLst/>
            </a:prstGeom>
          </p:spPr>
        </p:pic>
        <p:pic>
          <p:nvPicPr>
            <p:cNvPr id="2375" name="object 2375"/>
            <p:cNvPicPr/>
            <p:nvPr/>
          </p:nvPicPr>
          <p:blipFill>
            <a:blip r:embed="rId1174" cstate="print"/>
            <a:stretch>
              <a:fillRect/>
            </a:stretch>
          </p:blipFill>
          <p:spPr>
            <a:xfrm>
              <a:off x="14649842" y="295719"/>
              <a:ext cx="51358" cy="28587"/>
            </a:xfrm>
            <a:prstGeom prst="rect">
              <a:avLst/>
            </a:prstGeom>
          </p:spPr>
        </p:pic>
        <p:pic>
          <p:nvPicPr>
            <p:cNvPr id="2376" name="object 2376"/>
            <p:cNvPicPr/>
            <p:nvPr/>
          </p:nvPicPr>
          <p:blipFill>
            <a:blip r:embed="rId1175" cstate="print"/>
            <a:stretch>
              <a:fillRect/>
            </a:stretch>
          </p:blipFill>
          <p:spPr>
            <a:xfrm>
              <a:off x="7740599" y="326541"/>
              <a:ext cx="49276" cy="28397"/>
            </a:xfrm>
            <a:prstGeom prst="rect">
              <a:avLst/>
            </a:prstGeom>
          </p:spPr>
        </p:pic>
        <p:pic>
          <p:nvPicPr>
            <p:cNvPr id="2377" name="object 2377"/>
            <p:cNvPicPr/>
            <p:nvPr/>
          </p:nvPicPr>
          <p:blipFill>
            <a:blip r:embed="rId1176" cstate="print"/>
            <a:stretch>
              <a:fillRect/>
            </a:stretch>
          </p:blipFill>
          <p:spPr>
            <a:xfrm>
              <a:off x="7464818" y="328980"/>
              <a:ext cx="48018" cy="25450"/>
            </a:xfrm>
            <a:prstGeom prst="rect">
              <a:avLst/>
            </a:prstGeom>
          </p:spPr>
        </p:pic>
        <p:pic>
          <p:nvPicPr>
            <p:cNvPr id="2378" name="object 2378"/>
            <p:cNvPicPr/>
            <p:nvPr/>
          </p:nvPicPr>
          <p:blipFill>
            <a:blip r:embed="rId1177" cstate="print"/>
            <a:stretch>
              <a:fillRect/>
            </a:stretch>
          </p:blipFill>
          <p:spPr>
            <a:xfrm>
              <a:off x="10711167" y="2070557"/>
              <a:ext cx="1147813" cy="372516"/>
            </a:xfrm>
            <a:prstGeom prst="rect">
              <a:avLst/>
            </a:prstGeom>
          </p:spPr>
        </p:pic>
        <p:pic>
          <p:nvPicPr>
            <p:cNvPr id="2379" name="object 2379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7189876" y="335152"/>
              <a:ext cx="37249" cy="17602"/>
            </a:xfrm>
            <a:prstGeom prst="rect">
              <a:avLst/>
            </a:prstGeom>
          </p:spPr>
        </p:pic>
        <p:pic>
          <p:nvPicPr>
            <p:cNvPr id="2380" name="object 2380"/>
            <p:cNvPicPr/>
            <p:nvPr/>
          </p:nvPicPr>
          <p:blipFill>
            <a:blip r:embed="rId1178" cstate="print"/>
            <a:stretch>
              <a:fillRect/>
            </a:stretch>
          </p:blipFill>
          <p:spPr>
            <a:xfrm>
              <a:off x="12779260" y="89217"/>
              <a:ext cx="86448" cy="56108"/>
            </a:xfrm>
            <a:prstGeom prst="rect">
              <a:avLst/>
            </a:prstGeom>
          </p:spPr>
        </p:pic>
        <p:pic>
          <p:nvPicPr>
            <p:cNvPr id="2381" name="object 2381"/>
            <p:cNvPicPr/>
            <p:nvPr/>
          </p:nvPicPr>
          <p:blipFill>
            <a:blip r:embed="rId1179" cstate="print"/>
            <a:stretch>
              <a:fillRect/>
            </a:stretch>
          </p:blipFill>
          <p:spPr>
            <a:xfrm>
              <a:off x="12489854" y="93154"/>
              <a:ext cx="88455" cy="55486"/>
            </a:xfrm>
            <a:prstGeom prst="rect">
              <a:avLst/>
            </a:prstGeom>
          </p:spPr>
        </p:pic>
        <p:pic>
          <p:nvPicPr>
            <p:cNvPr id="2382" name="object 2382"/>
            <p:cNvPicPr/>
            <p:nvPr/>
          </p:nvPicPr>
          <p:blipFill>
            <a:blip r:embed="rId1180" cstate="print"/>
            <a:stretch>
              <a:fillRect/>
            </a:stretch>
          </p:blipFill>
          <p:spPr>
            <a:xfrm>
              <a:off x="12194260" y="94462"/>
              <a:ext cx="87604" cy="55460"/>
            </a:xfrm>
            <a:prstGeom prst="rect">
              <a:avLst/>
            </a:prstGeom>
          </p:spPr>
        </p:pic>
        <p:pic>
          <p:nvPicPr>
            <p:cNvPr id="2383" name="object 2383"/>
            <p:cNvPicPr/>
            <p:nvPr/>
          </p:nvPicPr>
          <p:blipFill>
            <a:blip r:embed="rId1181" cstate="print"/>
            <a:stretch>
              <a:fillRect/>
            </a:stretch>
          </p:blipFill>
          <p:spPr>
            <a:xfrm>
              <a:off x="11902680" y="94627"/>
              <a:ext cx="89204" cy="58216"/>
            </a:xfrm>
            <a:prstGeom prst="rect">
              <a:avLst/>
            </a:prstGeom>
          </p:spPr>
        </p:pic>
        <p:pic>
          <p:nvPicPr>
            <p:cNvPr id="2384" name="object 2384"/>
            <p:cNvPicPr/>
            <p:nvPr/>
          </p:nvPicPr>
          <p:blipFill>
            <a:blip r:embed="rId1182" cstate="print"/>
            <a:stretch>
              <a:fillRect/>
            </a:stretch>
          </p:blipFill>
          <p:spPr>
            <a:xfrm>
              <a:off x="11606148" y="95897"/>
              <a:ext cx="88900" cy="58216"/>
            </a:xfrm>
            <a:prstGeom prst="rect">
              <a:avLst/>
            </a:prstGeom>
          </p:spPr>
        </p:pic>
        <p:pic>
          <p:nvPicPr>
            <p:cNvPr id="2385" name="object 2385"/>
            <p:cNvPicPr/>
            <p:nvPr/>
          </p:nvPicPr>
          <p:blipFill>
            <a:blip r:embed="rId1183" cstate="print"/>
            <a:stretch>
              <a:fillRect/>
            </a:stretch>
          </p:blipFill>
          <p:spPr>
            <a:xfrm>
              <a:off x="11316145" y="97193"/>
              <a:ext cx="88925" cy="58191"/>
            </a:xfrm>
            <a:prstGeom prst="rect">
              <a:avLst/>
            </a:prstGeom>
          </p:spPr>
        </p:pic>
        <p:pic>
          <p:nvPicPr>
            <p:cNvPr id="2386" name="object 2386"/>
            <p:cNvPicPr/>
            <p:nvPr/>
          </p:nvPicPr>
          <p:blipFill>
            <a:blip r:embed="rId1184" cstate="print"/>
            <a:stretch>
              <a:fillRect/>
            </a:stretch>
          </p:blipFill>
          <p:spPr>
            <a:xfrm>
              <a:off x="11019206" y="98450"/>
              <a:ext cx="88798" cy="58216"/>
            </a:xfrm>
            <a:prstGeom prst="rect">
              <a:avLst/>
            </a:prstGeom>
          </p:spPr>
        </p:pic>
        <p:pic>
          <p:nvPicPr>
            <p:cNvPr id="2387" name="object 2387"/>
            <p:cNvPicPr/>
            <p:nvPr/>
          </p:nvPicPr>
          <p:blipFill>
            <a:blip r:embed="rId1185" cstate="print"/>
            <a:stretch>
              <a:fillRect/>
            </a:stretch>
          </p:blipFill>
          <p:spPr>
            <a:xfrm>
              <a:off x="10729036" y="99719"/>
              <a:ext cx="88938" cy="58178"/>
            </a:xfrm>
            <a:prstGeom prst="rect">
              <a:avLst/>
            </a:prstGeom>
          </p:spPr>
        </p:pic>
        <p:pic>
          <p:nvPicPr>
            <p:cNvPr id="2388" name="object 2388"/>
            <p:cNvPicPr/>
            <p:nvPr/>
          </p:nvPicPr>
          <p:blipFill>
            <a:blip r:embed="rId1186" cstate="print"/>
            <a:stretch>
              <a:fillRect/>
            </a:stretch>
          </p:blipFill>
          <p:spPr>
            <a:xfrm>
              <a:off x="10438117" y="100990"/>
              <a:ext cx="89623" cy="58165"/>
            </a:xfrm>
            <a:prstGeom prst="rect">
              <a:avLst/>
            </a:prstGeom>
          </p:spPr>
        </p:pic>
        <p:pic>
          <p:nvPicPr>
            <p:cNvPr id="2389" name="object 2389"/>
            <p:cNvPicPr/>
            <p:nvPr/>
          </p:nvPicPr>
          <p:blipFill>
            <a:blip r:embed="rId1187" cstate="print"/>
            <a:stretch>
              <a:fillRect/>
            </a:stretch>
          </p:blipFill>
          <p:spPr>
            <a:xfrm>
              <a:off x="10141546" y="103403"/>
              <a:ext cx="92265" cy="55384"/>
            </a:xfrm>
            <a:prstGeom prst="rect">
              <a:avLst/>
            </a:prstGeom>
          </p:spPr>
        </p:pic>
        <p:pic>
          <p:nvPicPr>
            <p:cNvPr id="2390" name="object 2390"/>
            <p:cNvPicPr/>
            <p:nvPr/>
          </p:nvPicPr>
          <p:blipFill>
            <a:blip r:embed="rId1188" cstate="print"/>
            <a:stretch>
              <a:fillRect/>
            </a:stretch>
          </p:blipFill>
          <p:spPr>
            <a:xfrm>
              <a:off x="9850184" y="104660"/>
              <a:ext cx="93700" cy="55397"/>
            </a:xfrm>
            <a:prstGeom prst="rect">
              <a:avLst/>
            </a:prstGeom>
          </p:spPr>
        </p:pic>
        <p:pic>
          <p:nvPicPr>
            <p:cNvPr id="2391" name="object 2391"/>
            <p:cNvPicPr/>
            <p:nvPr/>
          </p:nvPicPr>
          <p:blipFill>
            <a:blip r:embed="rId1189" cstate="print"/>
            <a:stretch>
              <a:fillRect/>
            </a:stretch>
          </p:blipFill>
          <p:spPr>
            <a:xfrm>
              <a:off x="9558693" y="103288"/>
              <a:ext cx="82905" cy="55981"/>
            </a:xfrm>
            <a:prstGeom prst="rect">
              <a:avLst/>
            </a:prstGeom>
          </p:spPr>
        </p:pic>
        <p:pic>
          <p:nvPicPr>
            <p:cNvPr id="2392" name="object 2392"/>
            <p:cNvPicPr/>
            <p:nvPr/>
          </p:nvPicPr>
          <p:blipFill>
            <a:blip r:embed="rId1190" cstate="print"/>
            <a:stretch>
              <a:fillRect/>
            </a:stretch>
          </p:blipFill>
          <p:spPr>
            <a:xfrm>
              <a:off x="13372653" y="94157"/>
              <a:ext cx="72709" cy="44411"/>
            </a:xfrm>
            <a:prstGeom prst="rect">
              <a:avLst/>
            </a:prstGeom>
          </p:spPr>
        </p:pic>
        <p:pic>
          <p:nvPicPr>
            <p:cNvPr id="2393" name="object 2393"/>
            <p:cNvPicPr/>
            <p:nvPr/>
          </p:nvPicPr>
          <p:blipFill>
            <a:blip r:embed="rId1191" cstate="print"/>
            <a:stretch>
              <a:fillRect/>
            </a:stretch>
          </p:blipFill>
          <p:spPr>
            <a:xfrm>
              <a:off x="13070445" y="91897"/>
              <a:ext cx="82130" cy="51930"/>
            </a:xfrm>
            <a:prstGeom prst="rect">
              <a:avLst/>
            </a:prstGeom>
          </p:spPr>
        </p:pic>
        <p:pic>
          <p:nvPicPr>
            <p:cNvPr id="2394" name="object 2394"/>
            <p:cNvPicPr/>
            <p:nvPr/>
          </p:nvPicPr>
          <p:blipFill>
            <a:blip r:embed="rId1192" cstate="print"/>
            <a:stretch>
              <a:fillRect/>
            </a:stretch>
          </p:blipFill>
          <p:spPr>
            <a:xfrm>
              <a:off x="9268980" y="108470"/>
              <a:ext cx="78346" cy="51803"/>
            </a:xfrm>
            <a:prstGeom prst="rect">
              <a:avLst/>
            </a:prstGeom>
          </p:spPr>
        </p:pic>
        <p:pic>
          <p:nvPicPr>
            <p:cNvPr id="2395" name="object 2395"/>
            <p:cNvPicPr/>
            <p:nvPr/>
          </p:nvPicPr>
          <p:blipFill>
            <a:blip r:embed="rId1193" cstate="print"/>
            <a:stretch>
              <a:fillRect/>
            </a:stretch>
          </p:blipFill>
          <p:spPr>
            <a:xfrm>
              <a:off x="8973744" y="113334"/>
              <a:ext cx="74917" cy="44246"/>
            </a:xfrm>
            <a:prstGeom prst="rect">
              <a:avLst/>
            </a:prstGeom>
          </p:spPr>
        </p:pic>
        <p:pic>
          <p:nvPicPr>
            <p:cNvPr id="2396" name="object 2396"/>
            <p:cNvPicPr/>
            <p:nvPr/>
          </p:nvPicPr>
          <p:blipFill>
            <a:blip r:embed="rId1194" cstate="print"/>
            <a:stretch>
              <a:fillRect/>
            </a:stretch>
          </p:blipFill>
          <p:spPr>
            <a:xfrm>
              <a:off x="13960983" y="93726"/>
              <a:ext cx="66763" cy="39573"/>
            </a:xfrm>
            <a:prstGeom prst="rect">
              <a:avLst/>
            </a:prstGeom>
          </p:spPr>
        </p:pic>
        <p:pic>
          <p:nvPicPr>
            <p:cNvPr id="2397" name="object 2397"/>
            <p:cNvPicPr/>
            <p:nvPr/>
          </p:nvPicPr>
          <p:blipFill>
            <a:blip r:embed="rId1195" cstate="print"/>
            <a:stretch>
              <a:fillRect/>
            </a:stretch>
          </p:blipFill>
          <p:spPr>
            <a:xfrm>
              <a:off x="13660121" y="95122"/>
              <a:ext cx="73012" cy="41617"/>
            </a:xfrm>
            <a:prstGeom prst="rect">
              <a:avLst/>
            </a:prstGeom>
          </p:spPr>
        </p:pic>
        <p:pic>
          <p:nvPicPr>
            <p:cNvPr id="2398" name="object 2398"/>
            <p:cNvPicPr/>
            <p:nvPr/>
          </p:nvPicPr>
          <p:blipFill>
            <a:blip r:embed="rId1196" cstate="print"/>
            <a:stretch>
              <a:fillRect/>
            </a:stretch>
          </p:blipFill>
          <p:spPr>
            <a:xfrm>
              <a:off x="8682202" y="116788"/>
              <a:ext cx="72224" cy="41516"/>
            </a:xfrm>
            <a:prstGeom prst="rect">
              <a:avLst/>
            </a:prstGeom>
          </p:spPr>
        </p:pic>
        <p:pic>
          <p:nvPicPr>
            <p:cNvPr id="2399" name="object 2399"/>
            <p:cNvPicPr/>
            <p:nvPr/>
          </p:nvPicPr>
          <p:blipFill>
            <a:blip r:embed="rId1197" cstate="print"/>
            <a:stretch>
              <a:fillRect/>
            </a:stretch>
          </p:blipFill>
          <p:spPr>
            <a:xfrm>
              <a:off x="8397214" y="117982"/>
              <a:ext cx="67589" cy="39420"/>
            </a:xfrm>
            <a:prstGeom prst="rect">
              <a:avLst/>
            </a:prstGeom>
          </p:spPr>
        </p:pic>
        <p:pic>
          <p:nvPicPr>
            <p:cNvPr id="2400" name="object 2400"/>
            <p:cNvPicPr/>
            <p:nvPr/>
          </p:nvPicPr>
          <p:blipFill>
            <a:blip r:embed="rId1198" cstate="print"/>
            <a:stretch>
              <a:fillRect/>
            </a:stretch>
          </p:blipFill>
          <p:spPr>
            <a:xfrm>
              <a:off x="14553375" y="94627"/>
              <a:ext cx="53835" cy="32029"/>
            </a:xfrm>
            <a:prstGeom prst="rect">
              <a:avLst/>
            </a:prstGeom>
          </p:spPr>
        </p:pic>
        <p:pic>
          <p:nvPicPr>
            <p:cNvPr id="2401" name="object 2401"/>
            <p:cNvPicPr/>
            <p:nvPr/>
          </p:nvPicPr>
          <p:blipFill>
            <a:blip r:embed="rId1199" cstate="print"/>
            <a:stretch>
              <a:fillRect/>
            </a:stretch>
          </p:blipFill>
          <p:spPr>
            <a:xfrm>
              <a:off x="14258568" y="95935"/>
              <a:ext cx="52108" cy="32004"/>
            </a:xfrm>
            <a:prstGeom prst="rect">
              <a:avLst/>
            </a:prstGeom>
          </p:spPr>
        </p:pic>
        <p:pic>
          <p:nvPicPr>
            <p:cNvPr id="2402" name="object 2402"/>
            <p:cNvPicPr/>
            <p:nvPr/>
          </p:nvPicPr>
          <p:blipFill>
            <a:blip r:embed="rId1200" cstate="print"/>
            <a:stretch>
              <a:fillRect/>
            </a:stretch>
          </p:blipFill>
          <p:spPr>
            <a:xfrm>
              <a:off x="8109226" y="122707"/>
              <a:ext cx="50079" cy="31889"/>
            </a:xfrm>
            <a:prstGeom prst="rect">
              <a:avLst/>
            </a:prstGeom>
          </p:spPr>
        </p:pic>
        <p:pic>
          <p:nvPicPr>
            <p:cNvPr id="2403" name="object 2403"/>
            <p:cNvPicPr/>
            <p:nvPr/>
          </p:nvPicPr>
          <p:blipFill>
            <a:blip r:embed="rId1201" cstate="print"/>
            <a:stretch>
              <a:fillRect/>
            </a:stretch>
          </p:blipFill>
          <p:spPr>
            <a:xfrm>
              <a:off x="7817840" y="123964"/>
              <a:ext cx="51485" cy="31889"/>
            </a:xfrm>
            <a:prstGeom prst="rect">
              <a:avLst/>
            </a:prstGeom>
          </p:spPr>
        </p:pic>
        <p:pic>
          <p:nvPicPr>
            <p:cNvPr id="2404" name="object 2404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4848230" y="100329"/>
              <a:ext cx="36995" cy="19697"/>
            </a:xfrm>
            <a:prstGeom prst="rect">
              <a:avLst/>
            </a:prstGeom>
          </p:spPr>
        </p:pic>
        <p:pic>
          <p:nvPicPr>
            <p:cNvPr id="2405" name="object 2405"/>
            <p:cNvPicPr/>
            <p:nvPr/>
          </p:nvPicPr>
          <p:blipFill>
            <a:blip r:embed="rId1202" cstate="print"/>
            <a:stretch>
              <a:fillRect/>
            </a:stretch>
          </p:blipFill>
          <p:spPr>
            <a:xfrm>
              <a:off x="7525296" y="132219"/>
              <a:ext cx="38519" cy="19570"/>
            </a:xfrm>
            <a:prstGeom prst="rect">
              <a:avLst/>
            </a:prstGeom>
          </p:spPr>
        </p:pic>
        <p:pic>
          <p:nvPicPr>
            <p:cNvPr id="2406" name="object 2406"/>
            <p:cNvPicPr/>
            <p:nvPr/>
          </p:nvPicPr>
          <p:blipFill>
            <a:blip r:embed="rId1203" cstate="print"/>
            <a:stretch>
              <a:fillRect/>
            </a:stretch>
          </p:blipFill>
          <p:spPr>
            <a:xfrm>
              <a:off x="10864051" y="1808441"/>
              <a:ext cx="951927" cy="952118"/>
            </a:xfrm>
            <a:prstGeom prst="rect">
              <a:avLst/>
            </a:prstGeom>
          </p:spPr>
        </p:pic>
        <p:pic>
          <p:nvPicPr>
            <p:cNvPr id="2407" name="object 2407"/>
            <p:cNvPicPr/>
            <p:nvPr/>
          </p:nvPicPr>
          <p:blipFill>
            <a:blip r:embed="rId1204" cstate="print"/>
            <a:stretch>
              <a:fillRect/>
            </a:stretch>
          </p:blipFill>
          <p:spPr>
            <a:xfrm>
              <a:off x="10933988" y="1878202"/>
              <a:ext cx="812045" cy="812412"/>
            </a:xfrm>
            <a:prstGeom prst="rect">
              <a:avLst/>
            </a:prstGeom>
          </p:spPr>
        </p:pic>
        <p:pic>
          <p:nvPicPr>
            <p:cNvPr id="2408" name="object 2408"/>
            <p:cNvPicPr/>
            <p:nvPr/>
          </p:nvPicPr>
          <p:blipFill>
            <a:blip r:embed="rId1205" cstate="print"/>
            <a:stretch>
              <a:fillRect/>
            </a:stretch>
          </p:blipFill>
          <p:spPr>
            <a:xfrm>
              <a:off x="11030523" y="1909509"/>
              <a:ext cx="521103" cy="400735"/>
            </a:xfrm>
            <a:prstGeom prst="rect">
              <a:avLst/>
            </a:prstGeom>
          </p:spPr>
        </p:pic>
        <p:sp>
          <p:nvSpPr>
            <p:cNvPr id="2409" name="object 2409"/>
            <p:cNvSpPr/>
            <p:nvPr/>
          </p:nvSpPr>
          <p:spPr>
            <a:xfrm>
              <a:off x="10884475" y="2166348"/>
              <a:ext cx="920750" cy="269875"/>
            </a:xfrm>
            <a:custGeom>
              <a:avLst/>
              <a:gdLst/>
              <a:ahLst/>
              <a:cxnLst/>
              <a:rect l="l" t="t" r="r" b="b"/>
              <a:pathLst>
                <a:path w="920750" h="269875">
                  <a:moveTo>
                    <a:pt x="916774" y="0"/>
                  </a:moveTo>
                  <a:lnTo>
                    <a:pt x="0" y="256832"/>
                  </a:lnTo>
                  <a:lnTo>
                    <a:pt x="3505" y="269328"/>
                  </a:lnTo>
                  <a:lnTo>
                    <a:pt x="920280" y="12496"/>
                  </a:lnTo>
                  <a:lnTo>
                    <a:pt x="916774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10" name="object 2410"/>
            <p:cNvPicPr/>
            <p:nvPr/>
          </p:nvPicPr>
          <p:blipFill>
            <a:blip r:embed="rId1206" cstate="print"/>
            <a:stretch>
              <a:fillRect/>
            </a:stretch>
          </p:blipFill>
          <p:spPr>
            <a:xfrm>
              <a:off x="10829023" y="2154541"/>
              <a:ext cx="1037069" cy="500049"/>
            </a:xfrm>
            <a:prstGeom prst="rect">
              <a:avLst/>
            </a:prstGeom>
          </p:spPr>
        </p:pic>
        <p:pic>
          <p:nvPicPr>
            <p:cNvPr id="2411" name="object 2411"/>
            <p:cNvPicPr/>
            <p:nvPr/>
          </p:nvPicPr>
          <p:blipFill>
            <a:blip r:embed="rId1207" cstate="print"/>
            <a:stretch>
              <a:fillRect/>
            </a:stretch>
          </p:blipFill>
          <p:spPr>
            <a:xfrm>
              <a:off x="11370026" y="2538502"/>
              <a:ext cx="103111" cy="106984"/>
            </a:xfrm>
            <a:prstGeom prst="rect">
              <a:avLst/>
            </a:prstGeom>
          </p:spPr>
        </p:pic>
        <p:pic>
          <p:nvPicPr>
            <p:cNvPr id="2412" name="object 2412"/>
            <p:cNvPicPr/>
            <p:nvPr/>
          </p:nvPicPr>
          <p:blipFill>
            <a:blip r:embed="rId1208" cstate="print"/>
            <a:stretch>
              <a:fillRect/>
            </a:stretch>
          </p:blipFill>
          <p:spPr>
            <a:xfrm>
              <a:off x="11494983" y="2505948"/>
              <a:ext cx="74117" cy="72339"/>
            </a:xfrm>
            <a:prstGeom prst="rect">
              <a:avLst/>
            </a:prstGeom>
          </p:spPr>
        </p:pic>
        <p:sp>
          <p:nvSpPr>
            <p:cNvPr id="2413" name="object 2413"/>
            <p:cNvSpPr/>
            <p:nvPr/>
          </p:nvSpPr>
          <p:spPr>
            <a:xfrm>
              <a:off x="11274278" y="2562961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41071" y="0"/>
                  </a:moveTo>
                  <a:lnTo>
                    <a:pt x="27051" y="23291"/>
                  </a:lnTo>
                  <a:lnTo>
                    <a:pt x="0" y="20612"/>
                  </a:lnTo>
                  <a:lnTo>
                    <a:pt x="17818" y="41148"/>
                  </a:lnTo>
                  <a:lnTo>
                    <a:pt x="6908" y="66052"/>
                  </a:lnTo>
                  <a:lnTo>
                    <a:pt x="31940" y="55448"/>
                  </a:lnTo>
                  <a:lnTo>
                    <a:pt x="52260" y="73520"/>
                  </a:lnTo>
                  <a:lnTo>
                    <a:pt x="49911" y="46431"/>
                  </a:lnTo>
                  <a:lnTo>
                    <a:pt x="73367" y="32702"/>
                  </a:lnTo>
                  <a:lnTo>
                    <a:pt x="46888" y="26555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4" name="object 2414"/>
            <p:cNvSpPr/>
            <p:nvPr/>
          </p:nvSpPr>
          <p:spPr>
            <a:xfrm>
              <a:off x="11027943" y="2008250"/>
              <a:ext cx="535305" cy="326390"/>
            </a:xfrm>
            <a:custGeom>
              <a:avLst/>
              <a:gdLst/>
              <a:ahLst/>
              <a:cxnLst/>
              <a:rect l="l" t="t" r="r" b="b"/>
              <a:pathLst>
                <a:path w="535304" h="326389">
                  <a:moveTo>
                    <a:pt x="157619" y="260921"/>
                  </a:moveTo>
                  <a:lnTo>
                    <a:pt x="142328" y="216420"/>
                  </a:lnTo>
                  <a:lnTo>
                    <a:pt x="125755" y="206476"/>
                  </a:lnTo>
                  <a:lnTo>
                    <a:pt x="119888" y="204343"/>
                  </a:lnTo>
                  <a:lnTo>
                    <a:pt x="126047" y="195453"/>
                  </a:lnTo>
                  <a:lnTo>
                    <a:pt x="129438" y="185470"/>
                  </a:lnTo>
                  <a:lnTo>
                    <a:pt x="130060" y="174409"/>
                  </a:lnTo>
                  <a:lnTo>
                    <a:pt x="127914" y="162306"/>
                  </a:lnTo>
                  <a:lnTo>
                    <a:pt x="127254" y="160388"/>
                  </a:lnTo>
                  <a:lnTo>
                    <a:pt x="125158" y="154330"/>
                  </a:lnTo>
                  <a:lnTo>
                    <a:pt x="121589" y="147218"/>
                  </a:lnTo>
                  <a:lnTo>
                    <a:pt x="117500" y="141351"/>
                  </a:lnTo>
                  <a:lnTo>
                    <a:pt x="117500" y="258889"/>
                  </a:lnTo>
                  <a:lnTo>
                    <a:pt x="114706" y="267322"/>
                  </a:lnTo>
                  <a:lnTo>
                    <a:pt x="107657" y="273748"/>
                  </a:lnTo>
                  <a:lnTo>
                    <a:pt x="96227" y="278396"/>
                  </a:lnTo>
                  <a:lnTo>
                    <a:pt x="78346" y="283413"/>
                  </a:lnTo>
                  <a:lnTo>
                    <a:pt x="65570" y="237820"/>
                  </a:lnTo>
                  <a:lnTo>
                    <a:pt x="81089" y="233476"/>
                  </a:lnTo>
                  <a:lnTo>
                    <a:pt x="89306" y="231622"/>
                  </a:lnTo>
                  <a:lnTo>
                    <a:pt x="96266" y="231025"/>
                  </a:lnTo>
                  <a:lnTo>
                    <a:pt x="101879" y="231686"/>
                  </a:lnTo>
                  <a:lnTo>
                    <a:pt x="117500" y="258889"/>
                  </a:lnTo>
                  <a:lnTo>
                    <a:pt x="117500" y="141351"/>
                  </a:lnTo>
                  <a:lnTo>
                    <a:pt x="91922" y="125806"/>
                  </a:lnTo>
                  <a:lnTo>
                    <a:pt x="91922" y="181737"/>
                  </a:lnTo>
                  <a:lnTo>
                    <a:pt x="91694" y="186982"/>
                  </a:lnTo>
                  <a:lnTo>
                    <a:pt x="88099" y="194614"/>
                  </a:lnTo>
                  <a:lnTo>
                    <a:pt x="83553" y="198970"/>
                  </a:lnTo>
                  <a:lnTo>
                    <a:pt x="56794" y="206476"/>
                  </a:lnTo>
                  <a:lnTo>
                    <a:pt x="45834" y="167347"/>
                  </a:lnTo>
                  <a:lnTo>
                    <a:pt x="69977" y="160578"/>
                  </a:lnTo>
                  <a:lnTo>
                    <a:pt x="76504" y="160388"/>
                  </a:lnTo>
                  <a:lnTo>
                    <a:pt x="85153" y="164109"/>
                  </a:lnTo>
                  <a:lnTo>
                    <a:pt x="88226" y="168554"/>
                  </a:lnTo>
                  <a:lnTo>
                    <a:pt x="91922" y="181737"/>
                  </a:lnTo>
                  <a:lnTo>
                    <a:pt x="91922" y="125806"/>
                  </a:lnTo>
                  <a:lnTo>
                    <a:pt x="88023" y="125323"/>
                  </a:lnTo>
                  <a:lnTo>
                    <a:pt x="81635" y="125539"/>
                  </a:lnTo>
                  <a:lnTo>
                    <a:pt x="74231" y="126492"/>
                  </a:lnTo>
                  <a:lnTo>
                    <a:pt x="65773" y="128206"/>
                  </a:lnTo>
                  <a:lnTo>
                    <a:pt x="56184" y="130670"/>
                  </a:lnTo>
                  <a:lnTo>
                    <a:pt x="0" y="146405"/>
                  </a:lnTo>
                  <a:lnTo>
                    <a:pt x="50279" y="325869"/>
                  </a:lnTo>
                  <a:lnTo>
                    <a:pt x="107213" y="309930"/>
                  </a:lnTo>
                  <a:lnTo>
                    <a:pt x="146215" y="289521"/>
                  </a:lnTo>
                  <a:lnTo>
                    <a:pt x="150342" y="283413"/>
                  </a:lnTo>
                  <a:lnTo>
                    <a:pt x="152425" y="280339"/>
                  </a:lnTo>
                  <a:lnTo>
                    <a:pt x="155930" y="270738"/>
                  </a:lnTo>
                  <a:lnTo>
                    <a:pt x="157619" y="260921"/>
                  </a:lnTo>
                  <a:close/>
                </a:path>
                <a:path w="535304" h="326389">
                  <a:moveTo>
                    <a:pt x="305917" y="254254"/>
                  </a:moveTo>
                  <a:lnTo>
                    <a:pt x="296786" y="221653"/>
                  </a:lnTo>
                  <a:lnTo>
                    <a:pt x="226453" y="241350"/>
                  </a:lnTo>
                  <a:lnTo>
                    <a:pt x="214236" y="197751"/>
                  </a:lnTo>
                  <a:lnTo>
                    <a:pt x="268516" y="182549"/>
                  </a:lnTo>
                  <a:lnTo>
                    <a:pt x="259499" y="150355"/>
                  </a:lnTo>
                  <a:lnTo>
                    <a:pt x="205219" y="165557"/>
                  </a:lnTo>
                  <a:lnTo>
                    <a:pt x="194297" y="126555"/>
                  </a:lnTo>
                  <a:lnTo>
                    <a:pt x="263512" y="107162"/>
                  </a:lnTo>
                  <a:lnTo>
                    <a:pt x="254520" y="75095"/>
                  </a:lnTo>
                  <a:lnTo>
                    <a:pt x="147637" y="105041"/>
                  </a:lnTo>
                  <a:lnTo>
                    <a:pt x="197904" y="284505"/>
                  </a:lnTo>
                  <a:lnTo>
                    <a:pt x="305917" y="254254"/>
                  </a:lnTo>
                  <a:close/>
                </a:path>
                <a:path w="535304" h="326389">
                  <a:moveTo>
                    <a:pt x="436651" y="172377"/>
                  </a:moveTo>
                  <a:lnTo>
                    <a:pt x="420941" y="137033"/>
                  </a:lnTo>
                  <a:lnTo>
                    <a:pt x="385775" y="121005"/>
                  </a:lnTo>
                  <a:lnTo>
                    <a:pt x="356527" y="117475"/>
                  </a:lnTo>
                  <a:lnTo>
                    <a:pt x="348119" y="116103"/>
                  </a:lnTo>
                  <a:lnTo>
                    <a:pt x="329476" y="99199"/>
                  </a:lnTo>
                  <a:lnTo>
                    <a:pt x="329958" y="94907"/>
                  </a:lnTo>
                  <a:lnTo>
                    <a:pt x="334365" y="86271"/>
                  </a:lnTo>
                  <a:lnTo>
                    <a:pt x="338340" y="83388"/>
                  </a:lnTo>
                  <a:lnTo>
                    <a:pt x="351180" y="79781"/>
                  </a:lnTo>
                  <a:lnTo>
                    <a:pt x="356743" y="80060"/>
                  </a:lnTo>
                  <a:lnTo>
                    <a:pt x="366458" y="85064"/>
                  </a:lnTo>
                  <a:lnTo>
                    <a:pt x="371449" y="90144"/>
                  </a:lnTo>
                  <a:lnTo>
                    <a:pt x="379082" y="101879"/>
                  </a:lnTo>
                  <a:lnTo>
                    <a:pt x="408787" y="81241"/>
                  </a:lnTo>
                  <a:lnTo>
                    <a:pt x="406374" y="77254"/>
                  </a:lnTo>
                  <a:lnTo>
                    <a:pt x="392671" y="60134"/>
                  </a:lnTo>
                  <a:lnTo>
                    <a:pt x="376402" y="49669"/>
                  </a:lnTo>
                  <a:lnTo>
                    <a:pt x="357619" y="45885"/>
                  </a:lnTo>
                  <a:lnTo>
                    <a:pt x="336384" y="48806"/>
                  </a:lnTo>
                  <a:lnTo>
                    <a:pt x="299770" y="75425"/>
                  </a:lnTo>
                  <a:lnTo>
                    <a:pt x="292709" y="106349"/>
                  </a:lnTo>
                  <a:lnTo>
                    <a:pt x="294728" y="117309"/>
                  </a:lnTo>
                  <a:lnTo>
                    <a:pt x="323240" y="152171"/>
                  </a:lnTo>
                  <a:lnTo>
                    <a:pt x="364959" y="159232"/>
                  </a:lnTo>
                  <a:lnTo>
                    <a:pt x="375958" y="160616"/>
                  </a:lnTo>
                  <a:lnTo>
                    <a:pt x="399021" y="181013"/>
                  </a:lnTo>
                  <a:lnTo>
                    <a:pt x="398462" y="186093"/>
                  </a:lnTo>
                  <a:lnTo>
                    <a:pt x="393039" y="195732"/>
                  </a:lnTo>
                  <a:lnTo>
                    <a:pt x="387769" y="199263"/>
                  </a:lnTo>
                  <a:lnTo>
                    <a:pt x="380085" y="201422"/>
                  </a:lnTo>
                  <a:lnTo>
                    <a:pt x="368668" y="202831"/>
                  </a:lnTo>
                  <a:lnTo>
                    <a:pt x="358724" y="200139"/>
                  </a:lnTo>
                  <a:lnTo>
                    <a:pt x="350113" y="193281"/>
                  </a:lnTo>
                  <a:lnTo>
                    <a:pt x="342671" y="182156"/>
                  </a:lnTo>
                  <a:lnTo>
                    <a:pt x="340220" y="177444"/>
                  </a:lnTo>
                  <a:lnTo>
                    <a:pt x="308483" y="196824"/>
                  </a:lnTo>
                  <a:lnTo>
                    <a:pt x="310781" y="200977"/>
                  </a:lnTo>
                  <a:lnTo>
                    <a:pt x="325513" y="220967"/>
                  </a:lnTo>
                  <a:lnTo>
                    <a:pt x="343331" y="233248"/>
                  </a:lnTo>
                  <a:lnTo>
                    <a:pt x="364197" y="237794"/>
                  </a:lnTo>
                  <a:lnTo>
                    <a:pt x="388035" y="234594"/>
                  </a:lnTo>
                  <a:lnTo>
                    <a:pt x="422148" y="215036"/>
                  </a:lnTo>
                  <a:lnTo>
                    <a:pt x="436460" y="183654"/>
                  </a:lnTo>
                  <a:lnTo>
                    <a:pt x="436651" y="172377"/>
                  </a:lnTo>
                  <a:close/>
                </a:path>
                <a:path w="535304" h="326389">
                  <a:moveTo>
                    <a:pt x="534873" y="190106"/>
                  </a:moveTo>
                  <a:lnTo>
                    <a:pt x="493966" y="44081"/>
                  </a:lnTo>
                  <a:lnTo>
                    <a:pt x="531926" y="33451"/>
                  </a:lnTo>
                  <a:lnTo>
                    <a:pt x="522554" y="0"/>
                  </a:lnTo>
                  <a:lnTo>
                    <a:pt x="409206" y="31750"/>
                  </a:lnTo>
                  <a:lnTo>
                    <a:pt x="418579" y="65201"/>
                  </a:lnTo>
                  <a:lnTo>
                    <a:pt x="456298" y="54635"/>
                  </a:lnTo>
                  <a:lnTo>
                    <a:pt x="497205" y="200660"/>
                  </a:lnTo>
                  <a:lnTo>
                    <a:pt x="534873" y="19010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5" name="object 2415"/>
            <p:cNvSpPr/>
            <p:nvPr/>
          </p:nvSpPr>
          <p:spPr>
            <a:xfrm>
              <a:off x="11021492" y="1923617"/>
              <a:ext cx="535305" cy="407034"/>
            </a:xfrm>
            <a:custGeom>
              <a:avLst/>
              <a:gdLst/>
              <a:ahLst/>
              <a:cxnLst/>
              <a:rect l="l" t="t" r="r" b="b"/>
              <a:pathLst>
                <a:path w="535304" h="407035">
                  <a:moveTo>
                    <a:pt x="157607" y="341922"/>
                  </a:moveTo>
                  <a:lnTo>
                    <a:pt x="142328" y="297421"/>
                  </a:lnTo>
                  <a:lnTo>
                    <a:pt x="125717" y="287477"/>
                  </a:lnTo>
                  <a:lnTo>
                    <a:pt x="119888" y="285356"/>
                  </a:lnTo>
                  <a:lnTo>
                    <a:pt x="126047" y="276466"/>
                  </a:lnTo>
                  <a:lnTo>
                    <a:pt x="129438" y="266484"/>
                  </a:lnTo>
                  <a:lnTo>
                    <a:pt x="130060" y="255422"/>
                  </a:lnTo>
                  <a:lnTo>
                    <a:pt x="127914" y="243306"/>
                  </a:lnTo>
                  <a:lnTo>
                    <a:pt x="127254" y="241388"/>
                  </a:lnTo>
                  <a:lnTo>
                    <a:pt x="125158" y="235331"/>
                  </a:lnTo>
                  <a:lnTo>
                    <a:pt x="121589" y="228219"/>
                  </a:lnTo>
                  <a:lnTo>
                    <a:pt x="117500" y="222364"/>
                  </a:lnTo>
                  <a:lnTo>
                    <a:pt x="117500" y="339902"/>
                  </a:lnTo>
                  <a:lnTo>
                    <a:pt x="114706" y="348322"/>
                  </a:lnTo>
                  <a:lnTo>
                    <a:pt x="107657" y="354749"/>
                  </a:lnTo>
                  <a:lnTo>
                    <a:pt x="96227" y="359397"/>
                  </a:lnTo>
                  <a:lnTo>
                    <a:pt x="78346" y="364413"/>
                  </a:lnTo>
                  <a:lnTo>
                    <a:pt x="65570" y="318820"/>
                  </a:lnTo>
                  <a:lnTo>
                    <a:pt x="81089" y="314477"/>
                  </a:lnTo>
                  <a:lnTo>
                    <a:pt x="89306" y="312635"/>
                  </a:lnTo>
                  <a:lnTo>
                    <a:pt x="96253" y="312039"/>
                  </a:lnTo>
                  <a:lnTo>
                    <a:pt x="101866" y="312699"/>
                  </a:lnTo>
                  <a:lnTo>
                    <a:pt x="117500" y="339902"/>
                  </a:lnTo>
                  <a:lnTo>
                    <a:pt x="117500" y="222364"/>
                  </a:lnTo>
                  <a:lnTo>
                    <a:pt x="91922" y="206819"/>
                  </a:lnTo>
                  <a:lnTo>
                    <a:pt x="91922" y="262737"/>
                  </a:lnTo>
                  <a:lnTo>
                    <a:pt x="91694" y="267995"/>
                  </a:lnTo>
                  <a:lnTo>
                    <a:pt x="88099" y="275628"/>
                  </a:lnTo>
                  <a:lnTo>
                    <a:pt x="83553" y="279984"/>
                  </a:lnTo>
                  <a:lnTo>
                    <a:pt x="56794" y="287477"/>
                  </a:lnTo>
                  <a:lnTo>
                    <a:pt x="45834" y="248361"/>
                  </a:lnTo>
                  <a:lnTo>
                    <a:pt x="69977" y="241592"/>
                  </a:lnTo>
                  <a:lnTo>
                    <a:pt x="76504" y="241388"/>
                  </a:lnTo>
                  <a:lnTo>
                    <a:pt x="85140" y="245097"/>
                  </a:lnTo>
                  <a:lnTo>
                    <a:pt x="88226" y="249555"/>
                  </a:lnTo>
                  <a:lnTo>
                    <a:pt x="91922" y="262737"/>
                  </a:lnTo>
                  <a:lnTo>
                    <a:pt x="91922" y="206819"/>
                  </a:lnTo>
                  <a:lnTo>
                    <a:pt x="88011" y="206336"/>
                  </a:lnTo>
                  <a:lnTo>
                    <a:pt x="81622" y="206540"/>
                  </a:lnTo>
                  <a:lnTo>
                    <a:pt x="74218" y="207492"/>
                  </a:lnTo>
                  <a:lnTo>
                    <a:pt x="65760" y="209207"/>
                  </a:lnTo>
                  <a:lnTo>
                    <a:pt x="56172" y="211670"/>
                  </a:lnTo>
                  <a:lnTo>
                    <a:pt x="0" y="227406"/>
                  </a:lnTo>
                  <a:lnTo>
                    <a:pt x="50266" y="406869"/>
                  </a:lnTo>
                  <a:lnTo>
                    <a:pt x="107200" y="390918"/>
                  </a:lnTo>
                  <a:lnTo>
                    <a:pt x="146215" y="370522"/>
                  </a:lnTo>
                  <a:lnTo>
                    <a:pt x="150342" y="364413"/>
                  </a:lnTo>
                  <a:lnTo>
                    <a:pt x="152425" y="361340"/>
                  </a:lnTo>
                  <a:lnTo>
                    <a:pt x="155930" y="351751"/>
                  </a:lnTo>
                  <a:lnTo>
                    <a:pt x="157607" y="341922"/>
                  </a:lnTo>
                  <a:close/>
                </a:path>
                <a:path w="535304" h="407035">
                  <a:moveTo>
                    <a:pt x="163410" y="91084"/>
                  </a:moveTo>
                  <a:lnTo>
                    <a:pt x="136220" y="91541"/>
                  </a:lnTo>
                  <a:lnTo>
                    <a:pt x="124180" y="67183"/>
                  </a:lnTo>
                  <a:lnTo>
                    <a:pt x="116179" y="93167"/>
                  </a:lnTo>
                  <a:lnTo>
                    <a:pt x="89293" y="97116"/>
                  </a:lnTo>
                  <a:lnTo>
                    <a:pt x="111544" y="112737"/>
                  </a:lnTo>
                  <a:lnTo>
                    <a:pt x="106997" y="139534"/>
                  </a:lnTo>
                  <a:lnTo>
                    <a:pt x="128714" y="123190"/>
                  </a:lnTo>
                  <a:lnTo>
                    <a:pt x="152806" y="135801"/>
                  </a:lnTo>
                  <a:lnTo>
                    <a:pt x="143967" y="110109"/>
                  </a:lnTo>
                  <a:lnTo>
                    <a:pt x="163410" y="91084"/>
                  </a:lnTo>
                  <a:close/>
                </a:path>
                <a:path w="535304" h="407035">
                  <a:moveTo>
                    <a:pt x="288366" y="55092"/>
                  </a:moveTo>
                  <a:lnTo>
                    <a:pt x="252603" y="39116"/>
                  </a:lnTo>
                  <a:lnTo>
                    <a:pt x="251701" y="0"/>
                  </a:lnTo>
                  <a:lnTo>
                    <a:pt x="225488" y="29057"/>
                  </a:lnTo>
                  <a:lnTo>
                    <a:pt x="187985" y="17856"/>
                  </a:lnTo>
                  <a:lnTo>
                    <a:pt x="207530" y="51739"/>
                  </a:lnTo>
                  <a:lnTo>
                    <a:pt x="185267" y="83972"/>
                  </a:lnTo>
                  <a:lnTo>
                    <a:pt x="223570" y="75857"/>
                  </a:lnTo>
                  <a:lnTo>
                    <a:pt x="247307" y="106972"/>
                  </a:lnTo>
                  <a:lnTo>
                    <a:pt x="251434" y="68046"/>
                  </a:lnTo>
                  <a:lnTo>
                    <a:pt x="288366" y="55092"/>
                  </a:lnTo>
                  <a:close/>
                </a:path>
                <a:path w="535304" h="407035">
                  <a:moveTo>
                    <a:pt x="305917" y="335241"/>
                  </a:moveTo>
                  <a:lnTo>
                    <a:pt x="296786" y="302666"/>
                  </a:lnTo>
                  <a:lnTo>
                    <a:pt x="226453" y="322364"/>
                  </a:lnTo>
                  <a:lnTo>
                    <a:pt x="214249" y="278765"/>
                  </a:lnTo>
                  <a:lnTo>
                    <a:pt x="268516" y="263563"/>
                  </a:lnTo>
                  <a:lnTo>
                    <a:pt x="259486" y="231355"/>
                  </a:lnTo>
                  <a:lnTo>
                    <a:pt x="205219" y="246557"/>
                  </a:lnTo>
                  <a:lnTo>
                    <a:pt x="194297" y="207568"/>
                  </a:lnTo>
                  <a:lnTo>
                    <a:pt x="263512" y="188175"/>
                  </a:lnTo>
                  <a:lnTo>
                    <a:pt x="254520" y="156095"/>
                  </a:lnTo>
                  <a:lnTo>
                    <a:pt x="147637" y="186029"/>
                  </a:lnTo>
                  <a:lnTo>
                    <a:pt x="197904" y="365493"/>
                  </a:lnTo>
                  <a:lnTo>
                    <a:pt x="305917" y="335241"/>
                  </a:lnTo>
                  <a:close/>
                </a:path>
                <a:path w="535304" h="407035">
                  <a:moveTo>
                    <a:pt x="384124" y="61899"/>
                  </a:moveTo>
                  <a:lnTo>
                    <a:pt x="366306" y="41376"/>
                  </a:lnTo>
                  <a:lnTo>
                    <a:pt x="377202" y="16471"/>
                  </a:lnTo>
                  <a:lnTo>
                    <a:pt x="352183" y="27063"/>
                  </a:lnTo>
                  <a:lnTo>
                    <a:pt x="331851" y="9004"/>
                  </a:lnTo>
                  <a:lnTo>
                    <a:pt x="334213" y="36080"/>
                  </a:lnTo>
                  <a:lnTo>
                    <a:pt x="310756" y="49822"/>
                  </a:lnTo>
                  <a:lnTo>
                    <a:pt x="337235" y="55968"/>
                  </a:lnTo>
                  <a:lnTo>
                    <a:pt x="343065" y="82511"/>
                  </a:lnTo>
                  <a:lnTo>
                    <a:pt x="357073" y="59220"/>
                  </a:lnTo>
                  <a:lnTo>
                    <a:pt x="384124" y="61899"/>
                  </a:lnTo>
                  <a:close/>
                </a:path>
                <a:path w="535304" h="407035">
                  <a:moveTo>
                    <a:pt x="436638" y="253365"/>
                  </a:moveTo>
                  <a:lnTo>
                    <a:pt x="420928" y="218033"/>
                  </a:lnTo>
                  <a:lnTo>
                    <a:pt x="385775" y="202018"/>
                  </a:lnTo>
                  <a:lnTo>
                    <a:pt x="356527" y="198475"/>
                  </a:lnTo>
                  <a:lnTo>
                    <a:pt x="348119" y="197091"/>
                  </a:lnTo>
                  <a:lnTo>
                    <a:pt x="329463" y="180200"/>
                  </a:lnTo>
                  <a:lnTo>
                    <a:pt x="329946" y="175907"/>
                  </a:lnTo>
                  <a:lnTo>
                    <a:pt x="334352" y="167284"/>
                  </a:lnTo>
                  <a:lnTo>
                    <a:pt x="338340" y="164376"/>
                  </a:lnTo>
                  <a:lnTo>
                    <a:pt x="351167" y="160794"/>
                  </a:lnTo>
                  <a:lnTo>
                    <a:pt x="356743" y="161048"/>
                  </a:lnTo>
                  <a:lnTo>
                    <a:pt x="366445" y="166065"/>
                  </a:lnTo>
                  <a:lnTo>
                    <a:pt x="371436" y="171157"/>
                  </a:lnTo>
                  <a:lnTo>
                    <a:pt x="379069" y="182880"/>
                  </a:lnTo>
                  <a:lnTo>
                    <a:pt x="408787" y="162255"/>
                  </a:lnTo>
                  <a:lnTo>
                    <a:pt x="406374" y="158254"/>
                  </a:lnTo>
                  <a:lnTo>
                    <a:pt x="392671" y="141135"/>
                  </a:lnTo>
                  <a:lnTo>
                    <a:pt x="376402" y="130670"/>
                  </a:lnTo>
                  <a:lnTo>
                    <a:pt x="357619" y="126885"/>
                  </a:lnTo>
                  <a:lnTo>
                    <a:pt x="336384" y="129806"/>
                  </a:lnTo>
                  <a:lnTo>
                    <a:pt x="299770" y="156438"/>
                  </a:lnTo>
                  <a:lnTo>
                    <a:pt x="292696" y="187350"/>
                  </a:lnTo>
                  <a:lnTo>
                    <a:pt x="294716" y="198310"/>
                  </a:lnTo>
                  <a:lnTo>
                    <a:pt x="323240" y="233184"/>
                  </a:lnTo>
                  <a:lnTo>
                    <a:pt x="364947" y="240233"/>
                  </a:lnTo>
                  <a:lnTo>
                    <a:pt x="375958" y="241617"/>
                  </a:lnTo>
                  <a:lnTo>
                    <a:pt x="399021" y="262013"/>
                  </a:lnTo>
                  <a:lnTo>
                    <a:pt x="398462" y="267106"/>
                  </a:lnTo>
                  <a:lnTo>
                    <a:pt x="393039" y="276758"/>
                  </a:lnTo>
                  <a:lnTo>
                    <a:pt x="387769" y="280263"/>
                  </a:lnTo>
                  <a:lnTo>
                    <a:pt x="380072" y="282422"/>
                  </a:lnTo>
                  <a:lnTo>
                    <a:pt x="368655" y="283832"/>
                  </a:lnTo>
                  <a:lnTo>
                    <a:pt x="358724" y="281139"/>
                  </a:lnTo>
                  <a:lnTo>
                    <a:pt x="350113" y="274281"/>
                  </a:lnTo>
                  <a:lnTo>
                    <a:pt x="342658" y="263156"/>
                  </a:lnTo>
                  <a:lnTo>
                    <a:pt x="340220" y="258457"/>
                  </a:lnTo>
                  <a:lnTo>
                    <a:pt x="308483" y="277825"/>
                  </a:lnTo>
                  <a:lnTo>
                    <a:pt x="310769" y="281978"/>
                  </a:lnTo>
                  <a:lnTo>
                    <a:pt x="325501" y="301967"/>
                  </a:lnTo>
                  <a:lnTo>
                    <a:pt x="343331" y="314248"/>
                  </a:lnTo>
                  <a:lnTo>
                    <a:pt x="364197" y="318808"/>
                  </a:lnTo>
                  <a:lnTo>
                    <a:pt x="388035" y="315607"/>
                  </a:lnTo>
                  <a:lnTo>
                    <a:pt x="422148" y="296037"/>
                  </a:lnTo>
                  <a:lnTo>
                    <a:pt x="436448" y="264655"/>
                  </a:lnTo>
                  <a:lnTo>
                    <a:pt x="436638" y="253365"/>
                  </a:lnTo>
                  <a:close/>
                </a:path>
                <a:path w="535304" h="407035">
                  <a:moveTo>
                    <a:pt x="534860" y="271106"/>
                  </a:moveTo>
                  <a:lnTo>
                    <a:pt x="493966" y="125095"/>
                  </a:lnTo>
                  <a:lnTo>
                    <a:pt x="531926" y="114452"/>
                  </a:lnTo>
                  <a:lnTo>
                    <a:pt x="522554" y="81013"/>
                  </a:lnTo>
                  <a:lnTo>
                    <a:pt x="409206" y="112763"/>
                  </a:lnTo>
                  <a:lnTo>
                    <a:pt x="418566" y="146215"/>
                  </a:lnTo>
                  <a:lnTo>
                    <a:pt x="456285" y="135648"/>
                  </a:lnTo>
                  <a:lnTo>
                    <a:pt x="497192" y="281660"/>
                  </a:lnTo>
                  <a:lnTo>
                    <a:pt x="534860" y="2711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6" name="object 2416"/>
            <p:cNvSpPr/>
            <p:nvPr/>
          </p:nvSpPr>
          <p:spPr>
            <a:xfrm>
              <a:off x="11001210" y="2233663"/>
              <a:ext cx="749935" cy="343535"/>
            </a:xfrm>
            <a:custGeom>
              <a:avLst/>
              <a:gdLst/>
              <a:ahLst/>
              <a:cxnLst/>
              <a:rect l="l" t="t" r="r" b="b"/>
              <a:pathLst>
                <a:path w="749934" h="343535">
                  <a:moveTo>
                    <a:pt x="152603" y="155575"/>
                  </a:moveTo>
                  <a:lnTo>
                    <a:pt x="107378" y="168389"/>
                  </a:lnTo>
                  <a:lnTo>
                    <a:pt x="108267" y="250329"/>
                  </a:lnTo>
                  <a:lnTo>
                    <a:pt x="109435" y="279666"/>
                  </a:lnTo>
                  <a:lnTo>
                    <a:pt x="110439" y="294970"/>
                  </a:lnTo>
                  <a:lnTo>
                    <a:pt x="109969" y="295109"/>
                  </a:lnTo>
                  <a:lnTo>
                    <a:pt x="102844" y="281089"/>
                  </a:lnTo>
                  <a:lnTo>
                    <a:pt x="95732" y="267982"/>
                  </a:lnTo>
                  <a:lnTo>
                    <a:pt x="88506" y="255460"/>
                  </a:lnTo>
                  <a:lnTo>
                    <a:pt x="81038" y="243268"/>
                  </a:lnTo>
                  <a:lnTo>
                    <a:pt x="46621" y="185597"/>
                  </a:lnTo>
                  <a:lnTo>
                    <a:pt x="0" y="198818"/>
                  </a:lnTo>
                  <a:lnTo>
                    <a:pt x="95377" y="343255"/>
                  </a:lnTo>
                  <a:lnTo>
                    <a:pt x="145542" y="329044"/>
                  </a:lnTo>
                  <a:lnTo>
                    <a:pt x="152603" y="155575"/>
                  </a:lnTo>
                  <a:close/>
                </a:path>
                <a:path w="749934" h="343535">
                  <a:moveTo>
                    <a:pt x="341236" y="273570"/>
                  </a:moveTo>
                  <a:lnTo>
                    <a:pt x="327977" y="252717"/>
                  </a:lnTo>
                  <a:lnTo>
                    <a:pt x="314299" y="231178"/>
                  </a:lnTo>
                  <a:lnTo>
                    <a:pt x="273697" y="167284"/>
                  </a:lnTo>
                  <a:lnTo>
                    <a:pt x="259943" y="145630"/>
                  </a:lnTo>
                  <a:lnTo>
                    <a:pt x="259943" y="222834"/>
                  </a:lnTo>
                  <a:lnTo>
                    <a:pt x="230505" y="231178"/>
                  </a:lnTo>
                  <a:lnTo>
                    <a:pt x="228993" y="193103"/>
                  </a:lnTo>
                  <a:lnTo>
                    <a:pt x="227838" y="175577"/>
                  </a:lnTo>
                  <a:lnTo>
                    <a:pt x="227444" y="167424"/>
                  </a:lnTo>
                  <a:lnTo>
                    <a:pt x="227926" y="167284"/>
                  </a:lnTo>
                  <a:lnTo>
                    <a:pt x="240601" y="189598"/>
                  </a:lnTo>
                  <a:lnTo>
                    <a:pt x="259943" y="222834"/>
                  </a:lnTo>
                  <a:lnTo>
                    <a:pt x="259943" y="145630"/>
                  </a:lnTo>
                  <a:lnTo>
                    <a:pt x="248920" y="128270"/>
                  </a:lnTo>
                  <a:lnTo>
                    <a:pt x="192405" y="144284"/>
                  </a:lnTo>
                  <a:lnTo>
                    <a:pt x="191223" y="316090"/>
                  </a:lnTo>
                  <a:lnTo>
                    <a:pt x="235254" y="303606"/>
                  </a:lnTo>
                  <a:lnTo>
                    <a:pt x="233794" y="264337"/>
                  </a:lnTo>
                  <a:lnTo>
                    <a:pt x="274777" y="252717"/>
                  </a:lnTo>
                  <a:lnTo>
                    <a:pt x="295313" y="286588"/>
                  </a:lnTo>
                  <a:lnTo>
                    <a:pt x="341236" y="273570"/>
                  </a:lnTo>
                  <a:close/>
                </a:path>
                <a:path w="749934" h="343535">
                  <a:moveTo>
                    <a:pt x="465099" y="238480"/>
                  </a:moveTo>
                  <a:lnTo>
                    <a:pt x="455015" y="202920"/>
                  </a:lnTo>
                  <a:lnTo>
                    <a:pt x="394030" y="220205"/>
                  </a:lnTo>
                  <a:lnTo>
                    <a:pt x="359117" y="97040"/>
                  </a:lnTo>
                  <a:lnTo>
                    <a:pt x="316496" y="109118"/>
                  </a:lnTo>
                  <a:lnTo>
                    <a:pt x="361480" y="267843"/>
                  </a:lnTo>
                  <a:lnTo>
                    <a:pt x="465099" y="238480"/>
                  </a:lnTo>
                  <a:close/>
                </a:path>
                <a:path w="749934" h="343535">
                  <a:moveTo>
                    <a:pt x="598843" y="158508"/>
                  </a:moveTo>
                  <a:lnTo>
                    <a:pt x="594245" y="125044"/>
                  </a:lnTo>
                  <a:lnTo>
                    <a:pt x="569417" y="37452"/>
                  </a:lnTo>
                  <a:lnTo>
                    <a:pt x="526796" y="49530"/>
                  </a:lnTo>
                  <a:lnTo>
                    <a:pt x="552284" y="139484"/>
                  </a:lnTo>
                  <a:lnTo>
                    <a:pt x="555409" y="156438"/>
                  </a:lnTo>
                  <a:lnTo>
                    <a:pt x="554050" y="169532"/>
                  </a:lnTo>
                  <a:lnTo>
                    <a:pt x="548182" y="178816"/>
                  </a:lnTo>
                  <a:lnTo>
                    <a:pt x="537768" y="184302"/>
                  </a:lnTo>
                  <a:lnTo>
                    <a:pt x="526097" y="184899"/>
                  </a:lnTo>
                  <a:lnTo>
                    <a:pt x="516216" y="179781"/>
                  </a:lnTo>
                  <a:lnTo>
                    <a:pt x="508203" y="169278"/>
                  </a:lnTo>
                  <a:lnTo>
                    <a:pt x="502119" y="153695"/>
                  </a:lnTo>
                  <a:lnTo>
                    <a:pt x="476631" y="63741"/>
                  </a:lnTo>
                  <a:lnTo>
                    <a:pt x="434009" y="75819"/>
                  </a:lnTo>
                  <a:lnTo>
                    <a:pt x="458495" y="162242"/>
                  </a:lnTo>
                  <a:lnTo>
                    <a:pt x="472173" y="194297"/>
                  </a:lnTo>
                  <a:lnTo>
                    <a:pt x="491401" y="214071"/>
                  </a:lnTo>
                  <a:lnTo>
                    <a:pt x="516089" y="221945"/>
                  </a:lnTo>
                  <a:lnTo>
                    <a:pt x="546125" y="218313"/>
                  </a:lnTo>
                  <a:lnTo>
                    <a:pt x="574370" y="205308"/>
                  </a:lnTo>
                  <a:lnTo>
                    <a:pt x="592074" y="185318"/>
                  </a:lnTo>
                  <a:lnTo>
                    <a:pt x="598843" y="158508"/>
                  </a:lnTo>
                  <a:close/>
                </a:path>
                <a:path w="749934" h="343535">
                  <a:moveTo>
                    <a:pt x="749795" y="157784"/>
                  </a:moveTo>
                  <a:lnTo>
                    <a:pt x="739914" y="122936"/>
                  </a:lnTo>
                  <a:lnTo>
                    <a:pt x="676097" y="141020"/>
                  </a:lnTo>
                  <a:lnTo>
                    <a:pt x="667829" y="111823"/>
                  </a:lnTo>
                  <a:lnTo>
                    <a:pt x="724814" y="95669"/>
                  </a:lnTo>
                  <a:lnTo>
                    <a:pt x="715073" y="61290"/>
                  </a:lnTo>
                  <a:lnTo>
                    <a:pt x="658088" y="77444"/>
                  </a:lnTo>
                  <a:lnTo>
                    <a:pt x="650811" y="51765"/>
                  </a:lnTo>
                  <a:lnTo>
                    <a:pt x="711327" y="34620"/>
                  </a:lnTo>
                  <a:lnTo>
                    <a:pt x="701522" y="0"/>
                  </a:lnTo>
                  <a:lnTo>
                    <a:pt x="598373" y="29235"/>
                  </a:lnTo>
                  <a:lnTo>
                    <a:pt x="643356" y="187947"/>
                  </a:lnTo>
                  <a:lnTo>
                    <a:pt x="749795" y="157784"/>
                  </a:lnTo>
                  <a:close/>
                </a:path>
              </a:pathLst>
            </a:custGeom>
            <a:solidFill>
              <a:srgbClr val="000000">
                <a:alpha val="5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7" name="object 2417"/>
            <p:cNvSpPr/>
            <p:nvPr/>
          </p:nvSpPr>
          <p:spPr>
            <a:xfrm>
              <a:off x="10993945" y="2232850"/>
              <a:ext cx="749935" cy="343535"/>
            </a:xfrm>
            <a:custGeom>
              <a:avLst/>
              <a:gdLst/>
              <a:ahLst/>
              <a:cxnLst/>
              <a:rect l="l" t="t" r="r" b="b"/>
              <a:pathLst>
                <a:path w="749934" h="343535">
                  <a:moveTo>
                    <a:pt x="152603" y="155562"/>
                  </a:moveTo>
                  <a:lnTo>
                    <a:pt x="107378" y="168376"/>
                  </a:lnTo>
                  <a:lnTo>
                    <a:pt x="108267" y="250329"/>
                  </a:lnTo>
                  <a:lnTo>
                    <a:pt x="109435" y="279654"/>
                  </a:lnTo>
                  <a:lnTo>
                    <a:pt x="110439" y="294957"/>
                  </a:lnTo>
                  <a:lnTo>
                    <a:pt x="109969" y="295097"/>
                  </a:lnTo>
                  <a:lnTo>
                    <a:pt x="102831" y="281089"/>
                  </a:lnTo>
                  <a:lnTo>
                    <a:pt x="95732" y="267970"/>
                  </a:lnTo>
                  <a:lnTo>
                    <a:pt x="88506" y="255460"/>
                  </a:lnTo>
                  <a:lnTo>
                    <a:pt x="81038" y="243255"/>
                  </a:lnTo>
                  <a:lnTo>
                    <a:pt x="46621" y="185585"/>
                  </a:lnTo>
                  <a:lnTo>
                    <a:pt x="0" y="198805"/>
                  </a:lnTo>
                  <a:lnTo>
                    <a:pt x="95377" y="343242"/>
                  </a:lnTo>
                  <a:lnTo>
                    <a:pt x="145542" y="329031"/>
                  </a:lnTo>
                  <a:lnTo>
                    <a:pt x="152603" y="155562"/>
                  </a:lnTo>
                  <a:close/>
                </a:path>
                <a:path w="749934" h="343535">
                  <a:moveTo>
                    <a:pt x="341223" y="273570"/>
                  </a:moveTo>
                  <a:lnTo>
                    <a:pt x="327977" y="252717"/>
                  </a:lnTo>
                  <a:lnTo>
                    <a:pt x="314299" y="231178"/>
                  </a:lnTo>
                  <a:lnTo>
                    <a:pt x="273697" y="167284"/>
                  </a:lnTo>
                  <a:lnTo>
                    <a:pt x="259930" y="145630"/>
                  </a:lnTo>
                  <a:lnTo>
                    <a:pt x="259930" y="222834"/>
                  </a:lnTo>
                  <a:lnTo>
                    <a:pt x="230492" y="231178"/>
                  </a:lnTo>
                  <a:lnTo>
                    <a:pt x="228993" y="193103"/>
                  </a:lnTo>
                  <a:lnTo>
                    <a:pt x="227838" y="175564"/>
                  </a:lnTo>
                  <a:lnTo>
                    <a:pt x="227431" y="167424"/>
                  </a:lnTo>
                  <a:lnTo>
                    <a:pt x="227914" y="167284"/>
                  </a:lnTo>
                  <a:lnTo>
                    <a:pt x="240601" y="189598"/>
                  </a:lnTo>
                  <a:lnTo>
                    <a:pt x="259930" y="222834"/>
                  </a:lnTo>
                  <a:lnTo>
                    <a:pt x="259930" y="145630"/>
                  </a:lnTo>
                  <a:lnTo>
                    <a:pt x="248907" y="128270"/>
                  </a:lnTo>
                  <a:lnTo>
                    <a:pt x="192392" y="144284"/>
                  </a:lnTo>
                  <a:lnTo>
                    <a:pt x="191211" y="316090"/>
                  </a:lnTo>
                  <a:lnTo>
                    <a:pt x="235242" y="303606"/>
                  </a:lnTo>
                  <a:lnTo>
                    <a:pt x="233781" y="264337"/>
                  </a:lnTo>
                  <a:lnTo>
                    <a:pt x="274764" y="252717"/>
                  </a:lnTo>
                  <a:lnTo>
                    <a:pt x="295300" y="286588"/>
                  </a:lnTo>
                  <a:lnTo>
                    <a:pt x="341223" y="273570"/>
                  </a:lnTo>
                  <a:close/>
                </a:path>
                <a:path w="749934" h="343535">
                  <a:moveTo>
                    <a:pt x="465099" y="238467"/>
                  </a:moveTo>
                  <a:lnTo>
                    <a:pt x="455015" y="202920"/>
                  </a:lnTo>
                  <a:lnTo>
                    <a:pt x="394030" y="220205"/>
                  </a:lnTo>
                  <a:lnTo>
                    <a:pt x="359117" y="97040"/>
                  </a:lnTo>
                  <a:lnTo>
                    <a:pt x="316496" y="109118"/>
                  </a:lnTo>
                  <a:lnTo>
                    <a:pt x="361480" y="267843"/>
                  </a:lnTo>
                  <a:lnTo>
                    <a:pt x="465099" y="238467"/>
                  </a:lnTo>
                  <a:close/>
                </a:path>
                <a:path w="749934" h="343535">
                  <a:moveTo>
                    <a:pt x="598830" y="158508"/>
                  </a:moveTo>
                  <a:lnTo>
                    <a:pt x="594233" y="125031"/>
                  </a:lnTo>
                  <a:lnTo>
                    <a:pt x="569404" y="37439"/>
                  </a:lnTo>
                  <a:lnTo>
                    <a:pt x="526783" y="49517"/>
                  </a:lnTo>
                  <a:lnTo>
                    <a:pt x="552272" y="139471"/>
                  </a:lnTo>
                  <a:lnTo>
                    <a:pt x="555409" y="156438"/>
                  </a:lnTo>
                  <a:lnTo>
                    <a:pt x="554050" y="169532"/>
                  </a:lnTo>
                  <a:lnTo>
                    <a:pt x="548182" y="178816"/>
                  </a:lnTo>
                  <a:lnTo>
                    <a:pt x="537756" y="184289"/>
                  </a:lnTo>
                  <a:lnTo>
                    <a:pt x="526097" y="184886"/>
                  </a:lnTo>
                  <a:lnTo>
                    <a:pt x="516216" y="179781"/>
                  </a:lnTo>
                  <a:lnTo>
                    <a:pt x="508203" y="169278"/>
                  </a:lnTo>
                  <a:lnTo>
                    <a:pt x="502107" y="153682"/>
                  </a:lnTo>
                  <a:lnTo>
                    <a:pt x="476618" y="63728"/>
                  </a:lnTo>
                  <a:lnTo>
                    <a:pt x="433997" y="75806"/>
                  </a:lnTo>
                  <a:lnTo>
                    <a:pt x="458482" y="162229"/>
                  </a:lnTo>
                  <a:lnTo>
                    <a:pt x="472173" y="194297"/>
                  </a:lnTo>
                  <a:lnTo>
                    <a:pt x="491401" y="214058"/>
                  </a:lnTo>
                  <a:lnTo>
                    <a:pt x="516089" y="221945"/>
                  </a:lnTo>
                  <a:lnTo>
                    <a:pt x="546112" y="218300"/>
                  </a:lnTo>
                  <a:lnTo>
                    <a:pt x="574370" y="205295"/>
                  </a:lnTo>
                  <a:lnTo>
                    <a:pt x="592074" y="185305"/>
                  </a:lnTo>
                  <a:lnTo>
                    <a:pt x="598830" y="158508"/>
                  </a:lnTo>
                  <a:close/>
                </a:path>
                <a:path w="749934" h="343535">
                  <a:moveTo>
                    <a:pt x="749795" y="157784"/>
                  </a:moveTo>
                  <a:lnTo>
                    <a:pt x="739914" y="122936"/>
                  </a:lnTo>
                  <a:lnTo>
                    <a:pt x="676097" y="141020"/>
                  </a:lnTo>
                  <a:lnTo>
                    <a:pt x="667829" y="111823"/>
                  </a:lnTo>
                  <a:lnTo>
                    <a:pt x="724814" y="95669"/>
                  </a:lnTo>
                  <a:lnTo>
                    <a:pt x="715073" y="61290"/>
                  </a:lnTo>
                  <a:lnTo>
                    <a:pt x="658088" y="77444"/>
                  </a:lnTo>
                  <a:lnTo>
                    <a:pt x="650811" y="51765"/>
                  </a:lnTo>
                  <a:lnTo>
                    <a:pt x="711327" y="34620"/>
                  </a:lnTo>
                  <a:lnTo>
                    <a:pt x="701522" y="0"/>
                  </a:lnTo>
                  <a:lnTo>
                    <a:pt x="598373" y="29235"/>
                  </a:lnTo>
                  <a:lnTo>
                    <a:pt x="643356" y="187947"/>
                  </a:lnTo>
                  <a:lnTo>
                    <a:pt x="749795" y="1577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19" name="Obraz 2418">
            <a:extLst>
              <a:ext uri="{FF2B5EF4-FFF2-40B4-BE49-F238E27FC236}">
                <a16:creationId xmlns="" xmlns:a16="http://schemas.microsoft.com/office/drawing/2014/main" id="{82DAA9E1-CCD2-82E5-F0D1-132BAF9CDC82}"/>
              </a:ext>
            </a:extLst>
          </p:cNvPr>
          <p:cNvPicPr>
            <a:picLocks noChangeAspect="1"/>
          </p:cNvPicPr>
          <p:nvPr/>
        </p:nvPicPr>
        <p:blipFill>
          <a:blip r:embed="rId1209" cstate="print"/>
          <a:stretch>
            <a:fillRect/>
          </a:stretch>
        </p:blipFill>
        <p:spPr>
          <a:xfrm>
            <a:off x="10763250" y="4619625"/>
            <a:ext cx="3749365" cy="3475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100">
        <p:circle/>
      </p:transition>
    </mc:Choice>
    <mc:Fallback>
      <p:transition spd="slow" advTm="1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15" y="0"/>
            <a:ext cx="15119985" cy="7560004"/>
            <a:chOff x="0" y="0"/>
            <a:chExt cx="15119985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511998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974506" y="0"/>
              <a:ext cx="4577715" cy="5444490"/>
            </a:xfrm>
            <a:custGeom>
              <a:avLst/>
              <a:gdLst/>
              <a:ahLst/>
              <a:cxnLst/>
              <a:rect l="l" t="t" r="r" b="b"/>
              <a:pathLst>
                <a:path w="4577715" h="5444490">
                  <a:moveTo>
                    <a:pt x="3930929" y="0"/>
                  </a:moveTo>
                  <a:lnTo>
                    <a:pt x="587692" y="0"/>
                  </a:lnTo>
                  <a:lnTo>
                    <a:pt x="587692" y="1121308"/>
                  </a:lnTo>
                  <a:lnTo>
                    <a:pt x="3930929" y="1121308"/>
                  </a:lnTo>
                  <a:lnTo>
                    <a:pt x="3930929" y="0"/>
                  </a:lnTo>
                  <a:close/>
                </a:path>
                <a:path w="4577715" h="5444490">
                  <a:moveTo>
                    <a:pt x="4577296" y="2354821"/>
                  </a:moveTo>
                  <a:lnTo>
                    <a:pt x="0" y="2354821"/>
                  </a:lnTo>
                  <a:lnTo>
                    <a:pt x="0" y="5444477"/>
                  </a:lnTo>
                  <a:lnTo>
                    <a:pt x="4577296" y="5444477"/>
                  </a:lnTo>
                  <a:lnTo>
                    <a:pt x="4577296" y="2354821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47989" y="0"/>
              <a:ext cx="4804410" cy="5444490"/>
            </a:xfrm>
            <a:custGeom>
              <a:avLst/>
              <a:gdLst/>
              <a:ahLst/>
              <a:cxnLst/>
              <a:rect l="l" t="t" r="r" b="b"/>
              <a:pathLst>
                <a:path w="4804409" h="5444490">
                  <a:moveTo>
                    <a:pt x="4157459" y="1121321"/>
                  </a:moveTo>
                  <a:lnTo>
                    <a:pt x="4087012" y="0"/>
                  </a:lnTo>
                  <a:lnTo>
                    <a:pt x="743762" y="0"/>
                  </a:lnTo>
                  <a:lnTo>
                    <a:pt x="814209" y="1121321"/>
                  </a:lnTo>
                  <a:lnTo>
                    <a:pt x="4157459" y="1121321"/>
                  </a:lnTo>
                  <a:close/>
                </a:path>
                <a:path w="4804409" h="5444490">
                  <a:moveTo>
                    <a:pt x="4803813" y="5444490"/>
                  </a:moveTo>
                  <a:lnTo>
                    <a:pt x="4577296" y="2354834"/>
                  </a:lnTo>
                  <a:lnTo>
                    <a:pt x="0" y="2354834"/>
                  </a:lnTo>
                  <a:lnTo>
                    <a:pt x="226517" y="5444490"/>
                  </a:lnTo>
                  <a:lnTo>
                    <a:pt x="4803813" y="5444490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74506" y="0"/>
              <a:ext cx="4842510" cy="5444490"/>
            </a:xfrm>
            <a:custGeom>
              <a:avLst/>
              <a:gdLst/>
              <a:ahLst/>
              <a:cxnLst/>
              <a:rect l="l" t="t" r="r" b="b"/>
              <a:pathLst>
                <a:path w="4842509" h="5444490">
                  <a:moveTo>
                    <a:pt x="4013225" y="0"/>
                  </a:moveTo>
                  <a:lnTo>
                    <a:pt x="669975" y="0"/>
                  </a:lnTo>
                  <a:lnTo>
                    <a:pt x="587679" y="1121321"/>
                  </a:lnTo>
                  <a:lnTo>
                    <a:pt x="3930929" y="1121321"/>
                  </a:lnTo>
                  <a:lnTo>
                    <a:pt x="4013225" y="0"/>
                  </a:lnTo>
                  <a:close/>
                </a:path>
                <a:path w="4842509" h="5444490">
                  <a:moveTo>
                    <a:pt x="4841913" y="2354834"/>
                  </a:moveTo>
                  <a:lnTo>
                    <a:pt x="264617" y="2354834"/>
                  </a:lnTo>
                  <a:lnTo>
                    <a:pt x="0" y="5444490"/>
                  </a:lnTo>
                  <a:lnTo>
                    <a:pt x="4577296" y="5444490"/>
                  </a:lnTo>
                  <a:lnTo>
                    <a:pt x="4841913" y="2354834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585829" y="3815778"/>
            <a:ext cx="5432532" cy="3308715"/>
            <a:chOff x="9688037" y="4011869"/>
            <a:chExt cx="5432532" cy="3308715"/>
          </a:xfrm>
        </p:grpSpPr>
        <p:sp>
          <p:nvSpPr>
            <p:cNvPr id="16" name="object 16"/>
            <p:cNvSpPr/>
            <p:nvPr/>
          </p:nvSpPr>
          <p:spPr>
            <a:xfrm>
              <a:off x="9688037" y="4011869"/>
              <a:ext cx="3438525" cy="0"/>
            </a:xfrm>
            <a:custGeom>
              <a:avLst/>
              <a:gdLst/>
              <a:ahLst/>
              <a:cxnLst/>
              <a:rect l="l" t="t" r="r" b="b"/>
              <a:pathLst>
                <a:path w="3438525">
                  <a:moveTo>
                    <a:pt x="0" y="0"/>
                  </a:moveTo>
                  <a:lnTo>
                    <a:pt x="3438245" y="0"/>
                  </a:lnTo>
                </a:path>
              </a:pathLst>
            </a:custGeom>
            <a:ln w="3175">
              <a:solidFill>
                <a:srgbClr val="00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286564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33108" y="3222316"/>
            <a:ext cx="5587136" cy="602729"/>
          </a:xfrm>
          <a:prstGeom prst="rect">
            <a:avLst/>
          </a:prstGeom>
          <a:solidFill>
            <a:srgbClr val="004F90"/>
          </a:solidFill>
        </p:spPr>
        <p:txBody>
          <a:bodyPr vert="horz" wrap="square" lIns="0" tIns="0" rIns="0" bIns="0" rtlCol="0">
            <a:spAutoFit/>
          </a:bodyPr>
          <a:lstStyle/>
          <a:p>
            <a:pPr marL="224790" algn="ctr">
              <a:lnSpc>
                <a:spcPts val="4690"/>
              </a:lnSpc>
            </a:pPr>
            <a:r>
              <a:rPr lang="pl-PL" sz="4300" spc="-10" dirty="0">
                <a:solidFill>
                  <a:srgbClr val="FFFFFF"/>
                </a:solidFill>
                <a:latin typeface="+mj-lt"/>
                <a:cs typeface="Roboto Lt"/>
              </a:rPr>
              <a:t>Główne zalety:</a:t>
            </a:r>
            <a:endParaRPr sz="4300" dirty="0">
              <a:latin typeface="+mj-lt"/>
              <a:cs typeface="Roboto L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5300168"/>
            <a:ext cx="2155825" cy="908050"/>
            <a:chOff x="0" y="5300168"/>
            <a:chExt cx="2155825" cy="908050"/>
          </a:xfrm>
        </p:grpSpPr>
        <p:sp>
          <p:nvSpPr>
            <p:cNvPr id="22" name="object 22"/>
            <p:cNvSpPr/>
            <p:nvPr/>
          </p:nvSpPr>
          <p:spPr>
            <a:xfrm>
              <a:off x="0" y="5656490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0" y="5574849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4920" y="5578907"/>
              <a:ext cx="138188" cy="13817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025" y="5578907"/>
              <a:ext cx="138188" cy="1381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742" y="5578907"/>
              <a:ext cx="138188" cy="13817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3059198" y="6677025"/>
            <a:ext cx="1761372" cy="25135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chemeClr val="bg1"/>
                </a:solidFill>
                <a:latin typeface="Trebuchet MS"/>
                <a:cs typeface="Trebuchet MS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www.tileshub.eu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="" xmlns:a16="http://schemas.microsoft.com/office/drawing/2014/main" id="{FFCC3A6E-02D6-E638-2404-512599577A8A}"/>
              </a:ext>
            </a:extLst>
          </p:cNvPr>
          <p:cNvSpPr txBox="1"/>
          <p:nvPr/>
        </p:nvSpPr>
        <p:spPr>
          <a:xfrm>
            <a:off x="9619085" y="2747827"/>
            <a:ext cx="30564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chemeClr val="tx2"/>
                </a:solidFill>
              </a:rPr>
              <a:t>Szybka dostawa w Europie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="" xmlns:a16="http://schemas.microsoft.com/office/drawing/2014/main" id="{5D788E59-790F-2281-644D-0306A994C833}"/>
              </a:ext>
            </a:extLst>
          </p:cNvPr>
          <p:cNvSpPr txBox="1"/>
          <p:nvPr/>
        </p:nvSpPr>
        <p:spPr>
          <a:xfrm>
            <a:off x="9263373" y="4077623"/>
            <a:ext cx="42888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Oferujemy dostawę w ciągu 3 dni roboczych w całej Europie, zapewniając naszym klientom szybki dostęp do zamówionych produktów</a:t>
            </a:r>
            <a:r>
              <a:rPr lang="pl-PL" dirty="0"/>
              <a:t>.</a:t>
            </a:r>
          </a:p>
        </p:txBody>
      </p:sp>
      <p:pic>
        <p:nvPicPr>
          <p:cNvPr id="37" name="Obraz 36">
            <a:extLst>
              <a:ext uri="{FF2B5EF4-FFF2-40B4-BE49-F238E27FC236}">
                <a16:creationId xmlns="" xmlns:a16="http://schemas.microsoft.com/office/drawing/2014/main" id="{A22185B2-2DAD-B731-3EE6-82445B61083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88950" y="80135"/>
            <a:ext cx="2316681" cy="365792"/>
          </a:xfrm>
          <a:prstGeom prst="rect">
            <a:avLst/>
          </a:prstGeom>
        </p:spPr>
      </p:pic>
      <p:pic>
        <p:nvPicPr>
          <p:cNvPr id="41" name="Obraz 40">
            <a:extLst>
              <a:ext uri="{FF2B5EF4-FFF2-40B4-BE49-F238E27FC236}">
                <a16:creationId xmlns="" xmlns:a16="http://schemas.microsoft.com/office/drawing/2014/main" id="{1FF09662-0147-07F0-49D3-8C55601DBC4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69924" y="449122"/>
            <a:ext cx="2798307" cy="579170"/>
          </a:xfrm>
          <a:prstGeom prst="rect">
            <a:avLst/>
          </a:prstGeom>
        </p:spPr>
      </p:pic>
      <p:pic>
        <p:nvPicPr>
          <p:cNvPr id="42" name="Obraz 41">
            <a:extLst>
              <a:ext uri="{FF2B5EF4-FFF2-40B4-BE49-F238E27FC236}">
                <a16:creationId xmlns="" xmlns:a16="http://schemas.microsoft.com/office/drawing/2014/main" id="{1CB75871-5922-8C9D-9560-36B5479B609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305091" y="83183"/>
            <a:ext cx="298730" cy="359695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="" xmlns:a16="http://schemas.microsoft.com/office/drawing/2014/main" id="{04158373-2116-CFB5-457F-95EF11741D87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995620" y="197232"/>
            <a:ext cx="249958" cy="1707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 advTm="100">
        <p14:pan dir="u"/>
      </p:transition>
    </mc:Choice>
    <mc:Fallback>
      <p:transition spd="slow" advTm="1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846"/>
            <a:ext cx="9054007" cy="7560004"/>
            <a:chOff x="0" y="0"/>
            <a:chExt cx="9054007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9054007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18474" y="0"/>
              <a:ext cx="3343275" cy="1121410"/>
            </a:xfrm>
            <a:custGeom>
              <a:avLst/>
              <a:gdLst/>
              <a:ahLst/>
              <a:cxnLst/>
              <a:rect l="l" t="t" r="r" b="b"/>
              <a:pathLst>
                <a:path w="3343275" h="1121410">
                  <a:moveTo>
                    <a:pt x="0" y="1121308"/>
                  </a:moveTo>
                  <a:lnTo>
                    <a:pt x="3343249" y="1121308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0" y="1121308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48027" y="0"/>
              <a:ext cx="3413760" cy="1121410"/>
            </a:xfrm>
            <a:custGeom>
              <a:avLst/>
              <a:gdLst/>
              <a:ahLst/>
              <a:cxnLst/>
              <a:rect l="l" t="t" r="r" b="b"/>
              <a:pathLst>
                <a:path w="3413760" h="1121410">
                  <a:moveTo>
                    <a:pt x="70448" y="1121311"/>
                  </a:moveTo>
                  <a:lnTo>
                    <a:pt x="3413697" y="1121311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70448" y="1121311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18479" y="0"/>
              <a:ext cx="3425825" cy="1121410"/>
            </a:xfrm>
            <a:custGeom>
              <a:avLst/>
              <a:gdLst/>
              <a:ahLst/>
              <a:cxnLst/>
              <a:rect l="l" t="t" r="r" b="b"/>
              <a:pathLst>
                <a:path w="342582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425552" y="0"/>
                  </a:lnTo>
                  <a:lnTo>
                    <a:pt x="8230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18476" y="0"/>
              <a:ext cx="3504565" cy="1121410"/>
            </a:xfrm>
            <a:custGeom>
              <a:avLst/>
              <a:gdLst/>
              <a:ahLst/>
              <a:cxnLst/>
              <a:rect l="l" t="t" r="r" b="b"/>
              <a:pathLst>
                <a:path w="350456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504122" y="0"/>
                  </a:lnTo>
                  <a:lnTo>
                    <a:pt x="16087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55443" y="35420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60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3759873" y="377037"/>
              <a:ext cx="254000" cy="56515"/>
            </a:xfrm>
            <a:custGeom>
              <a:avLst/>
              <a:gdLst/>
              <a:ahLst/>
              <a:cxnLst/>
              <a:rect l="l" t="t" r="r" b="b"/>
              <a:pathLst>
                <a:path w="254000" h="56515">
                  <a:moveTo>
                    <a:pt x="0" y="56451"/>
                  </a:moveTo>
                  <a:lnTo>
                    <a:pt x="253860" y="56451"/>
                  </a:lnTo>
                  <a:lnTo>
                    <a:pt x="253860" y="0"/>
                  </a:lnTo>
                  <a:lnTo>
                    <a:pt x="0" y="0"/>
                  </a:lnTo>
                  <a:lnTo>
                    <a:pt x="0" y="5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30169" y="109319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34" y="1206"/>
                  </a:moveTo>
                  <a:lnTo>
                    <a:pt x="690537" y="1206"/>
                  </a:lnTo>
                  <a:lnTo>
                    <a:pt x="690537" y="67246"/>
                  </a:lnTo>
                  <a:lnTo>
                    <a:pt x="690537" y="143446"/>
                  </a:lnTo>
                  <a:lnTo>
                    <a:pt x="690537" y="206946"/>
                  </a:lnTo>
                  <a:lnTo>
                    <a:pt x="690537" y="292036"/>
                  </a:lnTo>
                  <a:lnTo>
                    <a:pt x="690537" y="359346"/>
                  </a:lnTo>
                  <a:lnTo>
                    <a:pt x="937539" y="359346"/>
                  </a:lnTo>
                  <a:lnTo>
                    <a:pt x="937539" y="292036"/>
                  </a:lnTo>
                  <a:lnTo>
                    <a:pt x="776973" y="292036"/>
                  </a:lnTo>
                  <a:lnTo>
                    <a:pt x="776973" y="206946"/>
                  </a:lnTo>
                  <a:lnTo>
                    <a:pt x="912914" y="206946"/>
                  </a:lnTo>
                  <a:lnTo>
                    <a:pt x="912914" y="143446"/>
                  </a:lnTo>
                  <a:lnTo>
                    <a:pt x="776973" y="143446"/>
                  </a:lnTo>
                  <a:lnTo>
                    <a:pt x="776973" y="67246"/>
                  </a:lnTo>
                  <a:lnTo>
                    <a:pt x="938034" y="67246"/>
                  </a:lnTo>
                  <a:lnTo>
                    <a:pt x="938034" y="1206"/>
                  </a:lnTo>
                  <a:close/>
                </a:path>
                <a:path w="2317115" h="364490">
                  <a:moveTo>
                    <a:pt x="1985175" y="571"/>
                  </a:moveTo>
                  <a:lnTo>
                    <a:pt x="1898738" y="571"/>
                  </a:lnTo>
                  <a:lnTo>
                    <a:pt x="1898738" y="234772"/>
                  </a:lnTo>
                  <a:lnTo>
                    <a:pt x="1897875" y="250240"/>
                  </a:lnTo>
                  <a:lnTo>
                    <a:pt x="1877237" y="289267"/>
                  </a:lnTo>
                  <a:lnTo>
                    <a:pt x="1844306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08" y="264464"/>
                  </a:lnTo>
                  <a:lnTo>
                    <a:pt x="1789633" y="238709"/>
                  </a:lnTo>
                  <a:lnTo>
                    <a:pt x="1789633" y="571"/>
                  </a:lnTo>
                  <a:lnTo>
                    <a:pt x="1702701" y="571"/>
                  </a:lnTo>
                  <a:lnTo>
                    <a:pt x="1702701" y="236994"/>
                  </a:lnTo>
                  <a:lnTo>
                    <a:pt x="1705381" y="264972"/>
                  </a:lnTo>
                  <a:lnTo>
                    <a:pt x="1724583" y="311518"/>
                  </a:lnTo>
                  <a:lnTo>
                    <a:pt x="1761693" y="344957"/>
                  </a:lnTo>
                  <a:lnTo>
                    <a:pt x="1813293" y="361950"/>
                  </a:lnTo>
                  <a:lnTo>
                    <a:pt x="1844306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494" y="330047"/>
                  </a:lnTo>
                  <a:lnTo>
                    <a:pt x="1975612" y="289077"/>
                  </a:lnTo>
                  <a:lnTo>
                    <a:pt x="1985175" y="235267"/>
                  </a:lnTo>
                  <a:lnTo>
                    <a:pt x="1985175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15959" y="239026"/>
                  </a:lnTo>
                  <a:lnTo>
                    <a:pt x="2313140" y="226148"/>
                  </a:lnTo>
                  <a:lnTo>
                    <a:pt x="2308453" y="214388"/>
                  </a:lnTo>
                  <a:lnTo>
                    <a:pt x="2303703" y="206705"/>
                  </a:lnTo>
                  <a:lnTo>
                    <a:pt x="2301887" y="203746"/>
                  </a:lnTo>
                  <a:lnTo>
                    <a:pt x="2293556" y="194449"/>
                  </a:lnTo>
                  <a:lnTo>
                    <a:pt x="2283599" y="186753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05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71" y="40043"/>
                  </a:lnTo>
                  <a:lnTo>
                    <a:pt x="2273185" y="25933"/>
                  </a:lnTo>
                  <a:lnTo>
                    <a:pt x="2253069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53" y="218097"/>
                  </a:lnTo>
                  <a:lnTo>
                    <a:pt x="2227910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24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09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21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0447" y="292646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955" y="236705"/>
              <a:ext cx="253860" cy="16932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678569" y="532322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b="1" spc="20" dirty="0">
                <a:latin typeface="Roboto Bk"/>
                <a:cs typeface="Roboto Bk"/>
              </a:rPr>
              <a:t>INDIAN</a:t>
            </a:r>
            <a:r>
              <a:rPr sz="2150" b="1" spc="-110" dirty="0">
                <a:latin typeface="Roboto Bk"/>
                <a:cs typeface="Roboto Bk"/>
              </a:rPr>
              <a:t> </a:t>
            </a:r>
            <a:r>
              <a:rPr sz="2150" b="1" spc="25" dirty="0">
                <a:latin typeface="Roboto Bk"/>
                <a:cs typeface="Roboto Bk"/>
              </a:rPr>
              <a:t>TILE</a:t>
            </a:r>
            <a:r>
              <a:rPr sz="2150" b="1" spc="40" dirty="0">
                <a:latin typeface="Roboto Bk"/>
                <a:cs typeface="Roboto Bk"/>
              </a:rPr>
              <a:t>S</a:t>
            </a:r>
            <a:r>
              <a:rPr sz="2150" b="1" dirty="0">
                <a:latin typeface="Roboto Bk"/>
                <a:cs typeface="Roboto Bk"/>
              </a:rPr>
              <a:t> </a:t>
            </a:r>
            <a:r>
              <a:rPr sz="2150" b="1" spc="-5" dirty="0"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109319"/>
            <a:ext cx="4395470" cy="7023100"/>
            <a:chOff x="0" y="235169"/>
            <a:chExt cx="4395470" cy="7023100"/>
          </a:xfrm>
        </p:grpSpPr>
        <p:sp>
          <p:nvSpPr>
            <p:cNvPr id="15" name="object 15"/>
            <p:cNvSpPr/>
            <p:nvPr/>
          </p:nvSpPr>
          <p:spPr>
            <a:xfrm>
              <a:off x="4095178" y="235178"/>
              <a:ext cx="299720" cy="35814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5656491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0" y="5574849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920" y="5578908"/>
              <a:ext cx="138188" cy="1381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025" y="5578908"/>
              <a:ext cx="138188" cy="1381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742" y="5578908"/>
              <a:ext cx="138188" cy="1381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0" y="6679006"/>
              <a:ext cx="2745740" cy="579755"/>
            </a:xfrm>
            <a:custGeom>
              <a:avLst/>
              <a:gdLst/>
              <a:ahLst/>
              <a:cxnLst/>
              <a:rect l="l" t="t" r="r" b="b"/>
              <a:pathLst>
                <a:path w="2745740" h="579754">
                  <a:moveTo>
                    <a:pt x="2745625" y="579145"/>
                  </a:moveTo>
                  <a:lnTo>
                    <a:pt x="2653487" y="83375"/>
                  </a:lnTo>
                  <a:lnTo>
                    <a:pt x="2207780" y="83375"/>
                  </a:lnTo>
                  <a:lnTo>
                    <a:pt x="2192299" y="0"/>
                  </a:lnTo>
                  <a:lnTo>
                    <a:pt x="0" y="0"/>
                  </a:lnTo>
                  <a:lnTo>
                    <a:pt x="0" y="83375"/>
                  </a:lnTo>
                  <a:lnTo>
                    <a:pt x="0" y="495769"/>
                  </a:lnTo>
                  <a:lnTo>
                    <a:pt x="0" y="579145"/>
                  </a:lnTo>
                  <a:lnTo>
                    <a:pt x="2745625" y="579145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0" y="6127711"/>
              <a:ext cx="3613785" cy="551815"/>
            </a:xfrm>
            <a:custGeom>
              <a:avLst/>
              <a:gdLst/>
              <a:ahLst/>
              <a:cxnLst/>
              <a:rect l="l" t="t" r="r" b="b"/>
              <a:pathLst>
                <a:path w="3613785" h="551815">
                  <a:moveTo>
                    <a:pt x="2201964" y="201422"/>
                  </a:moveTo>
                  <a:lnTo>
                    <a:pt x="2196198" y="173012"/>
                  </a:lnTo>
                  <a:lnTo>
                    <a:pt x="2180475" y="149745"/>
                  </a:lnTo>
                  <a:lnTo>
                    <a:pt x="2157209" y="134023"/>
                  </a:lnTo>
                  <a:lnTo>
                    <a:pt x="2128799" y="128257"/>
                  </a:lnTo>
                  <a:lnTo>
                    <a:pt x="109601" y="128257"/>
                  </a:lnTo>
                  <a:lnTo>
                    <a:pt x="66509" y="133896"/>
                  </a:lnTo>
                  <a:lnTo>
                    <a:pt x="23406" y="149047"/>
                  </a:lnTo>
                  <a:lnTo>
                    <a:pt x="0" y="160947"/>
                  </a:lnTo>
                  <a:lnTo>
                    <a:pt x="0" y="308838"/>
                  </a:lnTo>
                  <a:lnTo>
                    <a:pt x="25768" y="295363"/>
                  </a:lnTo>
                  <a:lnTo>
                    <a:pt x="67691" y="280212"/>
                  </a:lnTo>
                  <a:lnTo>
                    <a:pt x="109601" y="274574"/>
                  </a:lnTo>
                  <a:lnTo>
                    <a:pt x="2128799" y="274574"/>
                  </a:lnTo>
                  <a:lnTo>
                    <a:pt x="2157209" y="268795"/>
                  </a:lnTo>
                  <a:lnTo>
                    <a:pt x="2180475" y="253072"/>
                  </a:lnTo>
                  <a:lnTo>
                    <a:pt x="2196198" y="229819"/>
                  </a:lnTo>
                  <a:lnTo>
                    <a:pt x="2201964" y="201422"/>
                  </a:lnTo>
                  <a:close/>
                </a:path>
                <a:path w="3613785" h="551815">
                  <a:moveTo>
                    <a:pt x="3129203" y="128257"/>
                  </a:moveTo>
                  <a:lnTo>
                    <a:pt x="2872575" y="128257"/>
                  </a:lnTo>
                  <a:lnTo>
                    <a:pt x="2844165" y="134023"/>
                  </a:lnTo>
                  <a:lnTo>
                    <a:pt x="2820898" y="149745"/>
                  </a:lnTo>
                  <a:lnTo>
                    <a:pt x="2805188" y="173012"/>
                  </a:lnTo>
                  <a:lnTo>
                    <a:pt x="2799423" y="201422"/>
                  </a:lnTo>
                  <a:lnTo>
                    <a:pt x="2805188" y="229819"/>
                  </a:lnTo>
                  <a:lnTo>
                    <a:pt x="2820911" y="253072"/>
                  </a:lnTo>
                  <a:lnTo>
                    <a:pt x="2844165" y="268795"/>
                  </a:lnTo>
                  <a:lnTo>
                    <a:pt x="2872575" y="274574"/>
                  </a:lnTo>
                  <a:lnTo>
                    <a:pt x="3019793" y="274574"/>
                  </a:lnTo>
                  <a:lnTo>
                    <a:pt x="3020123" y="258965"/>
                  </a:lnTo>
                  <a:lnTo>
                    <a:pt x="3023743" y="243725"/>
                  </a:lnTo>
                  <a:lnTo>
                    <a:pt x="3030651" y="229400"/>
                  </a:lnTo>
                  <a:lnTo>
                    <a:pt x="3040862" y="216598"/>
                  </a:lnTo>
                  <a:lnTo>
                    <a:pt x="3129203" y="128257"/>
                  </a:lnTo>
                  <a:close/>
                </a:path>
                <a:path w="3613785" h="551815">
                  <a:moveTo>
                    <a:pt x="3613289" y="202488"/>
                  </a:moveTo>
                  <a:lnTo>
                    <a:pt x="3601313" y="162077"/>
                  </a:lnTo>
                  <a:lnTo>
                    <a:pt x="3589007" y="147828"/>
                  </a:lnTo>
                  <a:lnTo>
                    <a:pt x="3441179" y="0"/>
                  </a:lnTo>
                  <a:lnTo>
                    <a:pt x="3420211" y="44361"/>
                  </a:lnTo>
                  <a:lnTo>
                    <a:pt x="3417138" y="47231"/>
                  </a:lnTo>
                  <a:lnTo>
                    <a:pt x="3349307" y="115062"/>
                  </a:lnTo>
                  <a:lnTo>
                    <a:pt x="3362502" y="128257"/>
                  </a:lnTo>
                  <a:lnTo>
                    <a:pt x="3336112" y="128257"/>
                  </a:lnTo>
                  <a:lnTo>
                    <a:pt x="3189808" y="274574"/>
                  </a:lnTo>
                  <a:lnTo>
                    <a:pt x="3364522" y="274574"/>
                  </a:lnTo>
                  <a:lnTo>
                    <a:pt x="3212604" y="426491"/>
                  </a:lnTo>
                  <a:lnTo>
                    <a:pt x="3196602" y="450659"/>
                  </a:lnTo>
                  <a:lnTo>
                    <a:pt x="3191268" y="478218"/>
                  </a:lnTo>
                  <a:lnTo>
                    <a:pt x="3196602" y="505777"/>
                  </a:lnTo>
                  <a:lnTo>
                    <a:pt x="3212604" y="529958"/>
                  </a:lnTo>
                  <a:lnTo>
                    <a:pt x="3224047" y="539292"/>
                  </a:lnTo>
                  <a:lnTo>
                    <a:pt x="3236760" y="545960"/>
                  </a:lnTo>
                  <a:lnTo>
                    <a:pt x="3250336" y="549960"/>
                  </a:lnTo>
                  <a:lnTo>
                    <a:pt x="3264331" y="551294"/>
                  </a:lnTo>
                  <a:lnTo>
                    <a:pt x="3278327" y="549960"/>
                  </a:lnTo>
                  <a:lnTo>
                    <a:pt x="3291890" y="545960"/>
                  </a:lnTo>
                  <a:lnTo>
                    <a:pt x="3304616" y="539292"/>
                  </a:lnTo>
                  <a:lnTo>
                    <a:pt x="3316071" y="529958"/>
                  </a:lnTo>
                  <a:lnTo>
                    <a:pt x="3588867" y="257136"/>
                  </a:lnTo>
                  <a:lnTo>
                    <a:pt x="3591953" y="254266"/>
                  </a:lnTo>
                  <a:lnTo>
                    <a:pt x="3600805" y="243522"/>
                  </a:lnTo>
                  <a:lnTo>
                    <a:pt x="3607295" y="231635"/>
                  </a:lnTo>
                  <a:lnTo>
                    <a:pt x="3611435" y="218948"/>
                  </a:lnTo>
                  <a:lnTo>
                    <a:pt x="3613213" y="205828"/>
                  </a:lnTo>
                  <a:lnTo>
                    <a:pt x="3613289" y="202488"/>
                  </a:lnTo>
                  <a:close/>
                </a:path>
              </a:pathLst>
            </a:custGeom>
            <a:solidFill>
              <a:srgbClr val="CDCDCD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4654" y="6260016"/>
              <a:ext cx="138188" cy="13818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1765" y="6260016"/>
              <a:ext cx="138188" cy="13818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4478" y="6260016"/>
              <a:ext cx="138188" cy="1381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627670" y="5771381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70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70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5"/>
                  </a:lnTo>
                  <a:lnTo>
                    <a:pt x="565111" y="421005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6"/>
                  </a:lnTo>
                  <a:lnTo>
                    <a:pt x="505214" y="12001"/>
                  </a:lnTo>
                  <a:lnTo>
                    <a:pt x="492488" y="5334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70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19792" y="5981270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6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1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6" y="146430"/>
                  </a:lnTo>
                  <a:lnTo>
                    <a:pt x="296291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0" y="6046061"/>
              <a:ext cx="2030730" cy="146685"/>
            </a:xfrm>
            <a:custGeom>
              <a:avLst/>
              <a:gdLst/>
              <a:ahLst/>
              <a:cxnLst/>
              <a:rect l="l" t="t" r="r" b="b"/>
              <a:pathLst>
                <a:path w="2030730" h="146685">
                  <a:moveTo>
                    <a:pt x="1957081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1957081" y="146316"/>
                  </a:lnTo>
                  <a:lnTo>
                    <a:pt x="1985479" y="140542"/>
                  </a:lnTo>
                  <a:lnTo>
                    <a:pt x="2008740" y="124821"/>
                  </a:lnTo>
                  <a:lnTo>
                    <a:pt x="2024459" y="101557"/>
                  </a:lnTo>
                  <a:lnTo>
                    <a:pt x="2030233" y="73152"/>
                  </a:lnTo>
                  <a:lnTo>
                    <a:pt x="2024461" y="44753"/>
                  </a:lnTo>
                  <a:lnTo>
                    <a:pt x="2008745" y="21493"/>
                  </a:lnTo>
                  <a:lnTo>
                    <a:pt x="1985484" y="5773"/>
                  </a:lnTo>
                  <a:lnTo>
                    <a:pt x="1957081" y="0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2919" y="6050121"/>
              <a:ext cx="138188" cy="13817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0024" y="6050121"/>
              <a:ext cx="138188" cy="13817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2741" y="6050121"/>
              <a:ext cx="138188" cy="138175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9974485" y="2991328"/>
            <a:ext cx="3438525" cy="0"/>
          </a:xfrm>
          <a:custGeom>
            <a:avLst/>
            <a:gdLst/>
            <a:ahLst/>
            <a:cxnLst/>
            <a:rect l="l" t="t" r="r" b="b"/>
            <a:pathLst>
              <a:path w="3438525">
                <a:moveTo>
                  <a:pt x="0" y="0"/>
                </a:moveTo>
                <a:lnTo>
                  <a:pt x="3438245" y="0"/>
                </a:lnTo>
              </a:path>
            </a:pathLst>
          </a:custGeom>
          <a:ln w="3175">
            <a:solidFill>
              <a:srgbClr val="2540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9827545" y="230953"/>
            <a:ext cx="3917315" cy="9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l-PL" sz="2900" b="0" spc="-30" dirty="0">
                <a:solidFill>
                  <a:srgbClr val="004F90"/>
                </a:solidFill>
                <a:latin typeface="Roboto Lt"/>
                <a:cs typeface="Roboto Lt"/>
              </a:rPr>
              <a:t>Jako firma z wieloletnim doświadczeniem</a:t>
            </a:r>
            <a:endParaRPr sz="2900" dirty="0">
              <a:latin typeface="Roboto Lt"/>
              <a:cs typeface="Roboto L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25852" y="1343025"/>
            <a:ext cx="5252548" cy="64633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algn="just">
              <a:lnSpc>
                <a:spcPct val="100000"/>
              </a:lnSpc>
              <a:spcBef>
                <a:spcPts val="1575"/>
              </a:spcBef>
            </a:pPr>
            <a:r>
              <a:rPr lang="pl-PL" sz="2800" baseline="-5555" dirty="0">
                <a:solidFill>
                  <a:schemeClr val="tx2"/>
                </a:solidFill>
                <a:cs typeface="Microsoft Sans Serif"/>
              </a:rPr>
              <a:t>w outsourcingu produkcji płytek ceramicznych, rozumiemy znaczenie właściwego pakowania. To wyróżnia nas na rynku. Nasze płytki są skrupulatnie pakowane przy użyciu następujących metod:</a:t>
            </a:r>
          </a:p>
          <a:p>
            <a:pPr marL="184785">
              <a:lnSpc>
                <a:spcPct val="100000"/>
              </a:lnSpc>
              <a:spcBef>
                <a:spcPts val="1575"/>
              </a:spcBef>
            </a:pPr>
            <a:endParaRPr lang="pl-PL" sz="2800" spc="-705" baseline="-5555" dirty="0">
              <a:solidFill>
                <a:schemeClr val="tx2"/>
              </a:solidFill>
              <a:latin typeface="+mj-lt"/>
              <a:cs typeface="Microsoft Sans Serif"/>
            </a:endParaRP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endParaRPr lang="pl-PL" sz="2000" dirty="0">
              <a:solidFill>
                <a:schemeClr val="tx2"/>
              </a:solidFill>
              <a:cs typeface="Roboto Lt"/>
            </a:endParaRP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Europalety z drewna sosnowego  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 Obróbka cieplna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 Podkładka foliowa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 Podwójna fumigacja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 Kaptury ochronne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 20 kg H2O - worki absorpcyjne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Poduszki powietrzne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Plastikowe ochraniacze rogów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10 pasów mocujących na </a:t>
            </a:r>
            <a:r>
              <a:rPr lang="pl-PL" sz="2000" dirty="0" err="1">
                <a:solidFill>
                  <a:schemeClr val="tx2"/>
                </a:solidFill>
                <a:cs typeface="Roboto Lt"/>
              </a:rPr>
              <a:t>palete</a:t>
            </a:r>
            <a:endParaRPr lang="pl-PL" sz="2000" dirty="0">
              <a:solidFill>
                <a:schemeClr val="tx2"/>
              </a:solidFill>
              <a:cs typeface="Roboto Lt"/>
            </a:endParaRP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🗸 Pełnowymiarowe przekładki </a:t>
            </a: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endParaRPr lang="pl-PL" sz="2000" dirty="0">
              <a:solidFill>
                <a:schemeClr val="tx2"/>
              </a:solidFill>
              <a:cs typeface="Roboto Lt"/>
            </a:endParaRP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endParaRPr lang="pl-PL" sz="2000" dirty="0">
              <a:solidFill>
                <a:schemeClr val="tx2"/>
              </a:solidFill>
              <a:cs typeface="Roboto Lt"/>
            </a:endParaRPr>
          </a:p>
          <a:p>
            <a:pPr marL="184785" algn="just">
              <a:lnSpc>
                <a:spcPct val="100000"/>
              </a:lnSpc>
              <a:spcBef>
                <a:spcPts val="300"/>
              </a:spcBef>
            </a:pPr>
            <a:endParaRPr lang="pl-PL" sz="2000" dirty="0">
              <a:solidFill>
                <a:schemeClr val="tx2"/>
              </a:solidFill>
              <a:cs typeface="Roboto L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923299" y="6756358"/>
            <a:ext cx="43154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.</a:t>
            </a:r>
            <a:endParaRPr sz="1100" dirty="0">
              <a:latin typeface="Roboto Lt"/>
              <a:cs typeface="Roboto L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7300" y="6840998"/>
            <a:ext cx="163613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www.tileshub.eu</a:t>
            </a: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100">
        <p15:prstTrans prst="drape"/>
      </p:transition>
    </mc:Choice>
    <mc:Fallback>
      <p:transition spd="slow" advTm="1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15" y="-40398"/>
            <a:ext cx="15119985" cy="7560309"/>
            <a:chOff x="0" y="0"/>
            <a:chExt cx="15119985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9996" y="12"/>
              <a:ext cx="13319989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7560309" cy="7560309"/>
            </a:xfrm>
            <a:custGeom>
              <a:avLst/>
              <a:gdLst/>
              <a:ahLst/>
              <a:cxnLst/>
              <a:rect l="l" t="t" r="r" b="b"/>
              <a:pathLst>
                <a:path w="7560309" h="7560309">
                  <a:moveTo>
                    <a:pt x="0" y="7560005"/>
                  </a:moveTo>
                  <a:lnTo>
                    <a:pt x="7559992" y="7560005"/>
                  </a:lnTo>
                  <a:lnTo>
                    <a:pt x="7559992" y="0"/>
                  </a:lnTo>
                  <a:lnTo>
                    <a:pt x="0" y="0"/>
                  </a:lnTo>
                  <a:lnTo>
                    <a:pt x="0" y="7560005"/>
                  </a:lnTo>
                  <a:close/>
                </a:path>
              </a:pathLst>
            </a:custGeom>
            <a:solidFill>
              <a:srgbClr val="004F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54134" y="0"/>
              <a:ext cx="4577715" cy="5787390"/>
            </a:xfrm>
            <a:custGeom>
              <a:avLst/>
              <a:gdLst/>
              <a:ahLst/>
              <a:cxnLst/>
              <a:rect l="l" t="t" r="r" b="b"/>
              <a:pathLst>
                <a:path w="4577715" h="5787390">
                  <a:moveTo>
                    <a:pt x="3851300" y="0"/>
                  </a:moveTo>
                  <a:lnTo>
                    <a:pt x="508063" y="0"/>
                  </a:lnTo>
                  <a:lnTo>
                    <a:pt x="508063" y="1121308"/>
                  </a:lnTo>
                  <a:lnTo>
                    <a:pt x="3851300" y="1121308"/>
                  </a:lnTo>
                  <a:lnTo>
                    <a:pt x="3851300" y="0"/>
                  </a:lnTo>
                  <a:close/>
                </a:path>
                <a:path w="4577715" h="5787390">
                  <a:moveTo>
                    <a:pt x="4577296" y="3924008"/>
                  </a:moveTo>
                  <a:lnTo>
                    <a:pt x="0" y="3924008"/>
                  </a:lnTo>
                  <a:lnTo>
                    <a:pt x="0" y="5787009"/>
                  </a:lnTo>
                  <a:lnTo>
                    <a:pt x="4577296" y="5787009"/>
                  </a:lnTo>
                  <a:lnTo>
                    <a:pt x="4577296" y="3924008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27617" y="0"/>
              <a:ext cx="4804410" cy="5787390"/>
            </a:xfrm>
            <a:custGeom>
              <a:avLst/>
              <a:gdLst/>
              <a:ahLst/>
              <a:cxnLst/>
              <a:rect l="l" t="t" r="r" b="b"/>
              <a:pathLst>
                <a:path w="4804409" h="5787390">
                  <a:moveTo>
                    <a:pt x="4077830" y="1121321"/>
                  </a:moveTo>
                  <a:lnTo>
                    <a:pt x="4007383" y="0"/>
                  </a:lnTo>
                  <a:lnTo>
                    <a:pt x="664133" y="0"/>
                  </a:lnTo>
                  <a:lnTo>
                    <a:pt x="734580" y="1121321"/>
                  </a:lnTo>
                  <a:lnTo>
                    <a:pt x="4077830" y="1121321"/>
                  </a:lnTo>
                  <a:close/>
                </a:path>
                <a:path w="4804409" h="5787390">
                  <a:moveTo>
                    <a:pt x="4803813" y="5787009"/>
                  </a:moveTo>
                  <a:lnTo>
                    <a:pt x="4577296" y="3924008"/>
                  </a:lnTo>
                  <a:lnTo>
                    <a:pt x="0" y="3924008"/>
                  </a:lnTo>
                  <a:lnTo>
                    <a:pt x="226517" y="5787009"/>
                  </a:lnTo>
                  <a:lnTo>
                    <a:pt x="4803813" y="5787009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54122" y="0"/>
              <a:ext cx="4842510" cy="5787390"/>
            </a:xfrm>
            <a:custGeom>
              <a:avLst/>
              <a:gdLst/>
              <a:ahLst/>
              <a:cxnLst/>
              <a:rect l="l" t="t" r="r" b="b"/>
              <a:pathLst>
                <a:path w="4842509" h="5787390">
                  <a:moveTo>
                    <a:pt x="3933609" y="0"/>
                  </a:moveTo>
                  <a:lnTo>
                    <a:pt x="590359" y="0"/>
                  </a:lnTo>
                  <a:lnTo>
                    <a:pt x="508063" y="1121321"/>
                  </a:lnTo>
                  <a:lnTo>
                    <a:pt x="3851313" y="1121321"/>
                  </a:lnTo>
                  <a:lnTo>
                    <a:pt x="3933609" y="0"/>
                  </a:lnTo>
                  <a:close/>
                </a:path>
                <a:path w="4842509" h="5787390">
                  <a:moveTo>
                    <a:pt x="4841926" y="3924008"/>
                  </a:moveTo>
                  <a:lnTo>
                    <a:pt x="264629" y="3924008"/>
                  </a:lnTo>
                  <a:lnTo>
                    <a:pt x="0" y="5787009"/>
                  </a:lnTo>
                  <a:lnTo>
                    <a:pt x="4577308" y="5787009"/>
                  </a:lnTo>
                  <a:lnTo>
                    <a:pt x="4841926" y="3924008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54134" y="12"/>
              <a:ext cx="5094605" cy="5787390"/>
            </a:xfrm>
            <a:custGeom>
              <a:avLst/>
              <a:gdLst/>
              <a:ahLst/>
              <a:cxnLst/>
              <a:rect l="l" t="t" r="r" b="b"/>
              <a:pathLst>
                <a:path w="5094605" h="5787390">
                  <a:moveTo>
                    <a:pt x="4012184" y="0"/>
                  </a:moveTo>
                  <a:lnTo>
                    <a:pt x="668934" y="0"/>
                  </a:lnTo>
                  <a:lnTo>
                    <a:pt x="508063" y="1121308"/>
                  </a:lnTo>
                  <a:lnTo>
                    <a:pt x="3851313" y="1121308"/>
                  </a:lnTo>
                  <a:lnTo>
                    <a:pt x="4012184" y="0"/>
                  </a:lnTo>
                  <a:close/>
                </a:path>
                <a:path w="5094605" h="5787390">
                  <a:moveTo>
                    <a:pt x="5094541" y="3923995"/>
                  </a:moveTo>
                  <a:lnTo>
                    <a:pt x="517245" y="3923995"/>
                  </a:lnTo>
                  <a:lnTo>
                    <a:pt x="0" y="5786996"/>
                  </a:lnTo>
                  <a:lnTo>
                    <a:pt x="4577296" y="5786996"/>
                  </a:lnTo>
                  <a:lnTo>
                    <a:pt x="5094541" y="3923995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899154" y="35420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59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03731" y="40398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47" y="1206"/>
                  </a:moveTo>
                  <a:lnTo>
                    <a:pt x="690549" y="1206"/>
                  </a:lnTo>
                  <a:lnTo>
                    <a:pt x="690549" y="67246"/>
                  </a:lnTo>
                  <a:lnTo>
                    <a:pt x="690549" y="143446"/>
                  </a:lnTo>
                  <a:lnTo>
                    <a:pt x="690549" y="206946"/>
                  </a:lnTo>
                  <a:lnTo>
                    <a:pt x="690549" y="292036"/>
                  </a:lnTo>
                  <a:lnTo>
                    <a:pt x="690549" y="359346"/>
                  </a:lnTo>
                  <a:lnTo>
                    <a:pt x="937552" y="359346"/>
                  </a:lnTo>
                  <a:lnTo>
                    <a:pt x="937552" y="292036"/>
                  </a:lnTo>
                  <a:lnTo>
                    <a:pt x="776986" y="292036"/>
                  </a:lnTo>
                  <a:lnTo>
                    <a:pt x="776986" y="206946"/>
                  </a:lnTo>
                  <a:lnTo>
                    <a:pt x="912926" y="206946"/>
                  </a:lnTo>
                  <a:lnTo>
                    <a:pt x="912926" y="143446"/>
                  </a:lnTo>
                  <a:lnTo>
                    <a:pt x="776986" y="143446"/>
                  </a:lnTo>
                  <a:lnTo>
                    <a:pt x="776986" y="67246"/>
                  </a:lnTo>
                  <a:lnTo>
                    <a:pt x="938047" y="67246"/>
                  </a:lnTo>
                  <a:lnTo>
                    <a:pt x="938047" y="1206"/>
                  </a:lnTo>
                  <a:close/>
                </a:path>
                <a:path w="2317115" h="364490">
                  <a:moveTo>
                    <a:pt x="1985187" y="571"/>
                  </a:moveTo>
                  <a:lnTo>
                    <a:pt x="1898751" y="571"/>
                  </a:lnTo>
                  <a:lnTo>
                    <a:pt x="1898751" y="234772"/>
                  </a:lnTo>
                  <a:lnTo>
                    <a:pt x="1897888" y="250240"/>
                  </a:lnTo>
                  <a:lnTo>
                    <a:pt x="1877237" y="289267"/>
                  </a:lnTo>
                  <a:lnTo>
                    <a:pt x="1844319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21" y="264464"/>
                  </a:lnTo>
                  <a:lnTo>
                    <a:pt x="1789645" y="238709"/>
                  </a:lnTo>
                  <a:lnTo>
                    <a:pt x="1789645" y="571"/>
                  </a:lnTo>
                  <a:lnTo>
                    <a:pt x="1702714" y="571"/>
                  </a:lnTo>
                  <a:lnTo>
                    <a:pt x="1702714" y="236994"/>
                  </a:lnTo>
                  <a:lnTo>
                    <a:pt x="1705394" y="264972"/>
                  </a:lnTo>
                  <a:lnTo>
                    <a:pt x="1724596" y="311518"/>
                  </a:lnTo>
                  <a:lnTo>
                    <a:pt x="1761705" y="344957"/>
                  </a:lnTo>
                  <a:lnTo>
                    <a:pt x="1813293" y="361950"/>
                  </a:lnTo>
                  <a:lnTo>
                    <a:pt x="1844319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506" y="330047"/>
                  </a:lnTo>
                  <a:lnTo>
                    <a:pt x="1975624" y="289077"/>
                  </a:lnTo>
                  <a:lnTo>
                    <a:pt x="1985187" y="235267"/>
                  </a:lnTo>
                  <a:lnTo>
                    <a:pt x="1985187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08453" y="214388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18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84" y="40043"/>
                  </a:lnTo>
                  <a:lnTo>
                    <a:pt x="2273198" y="25933"/>
                  </a:lnTo>
                  <a:lnTo>
                    <a:pt x="2253081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66" y="218097"/>
                  </a:lnTo>
                  <a:lnTo>
                    <a:pt x="2227923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37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22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34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7578" y="164223"/>
              <a:ext cx="253860" cy="16932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0166653" y="352425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b="1" spc="20" dirty="0">
                <a:latin typeface="Roboto Bk"/>
                <a:cs typeface="Roboto Bk"/>
              </a:rPr>
              <a:t>INDIAN</a:t>
            </a:r>
            <a:r>
              <a:rPr sz="2150" b="1" spc="-110" dirty="0">
                <a:latin typeface="Roboto Bk"/>
                <a:cs typeface="Roboto Bk"/>
              </a:rPr>
              <a:t> </a:t>
            </a:r>
            <a:r>
              <a:rPr sz="2150" b="1" spc="25" dirty="0">
                <a:latin typeface="Roboto Bk"/>
                <a:cs typeface="Roboto Bk"/>
              </a:rPr>
              <a:t>TILE</a:t>
            </a:r>
            <a:r>
              <a:rPr sz="2150" b="1" spc="40" dirty="0">
                <a:latin typeface="Roboto Bk"/>
                <a:cs typeface="Roboto Bk"/>
              </a:rPr>
              <a:t>S</a:t>
            </a:r>
            <a:r>
              <a:rPr sz="2150" b="1" dirty="0">
                <a:latin typeface="Roboto Bk"/>
                <a:cs typeface="Roboto Bk"/>
              </a:rPr>
              <a:t> </a:t>
            </a:r>
            <a:r>
              <a:rPr sz="2150" b="1" spc="-5" dirty="0"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823038" y="0"/>
            <a:ext cx="5297531" cy="7320584"/>
            <a:chOff x="9823038" y="0"/>
            <a:chExt cx="5297531" cy="7320584"/>
          </a:xfrm>
        </p:grpSpPr>
        <p:sp>
          <p:nvSpPr>
            <p:cNvPr id="16" name="object 16"/>
            <p:cNvSpPr/>
            <p:nvPr/>
          </p:nvSpPr>
          <p:spPr>
            <a:xfrm>
              <a:off x="11449050" y="0"/>
              <a:ext cx="299720" cy="35814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9823038" y="4770740"/>
              <a:ext cx="3136900" cy="0"/>
            </a:xfrm>
            <a:custGeom>
              <a:avLst/>
              <a:gdLst/>
              <a:ahLst/>
              <a:cxnLst/>
              <a:rect l="l" t="t" r="r" b="b"/>
              <a:pathLst>
                <a:path w="3136900">
                  <a:moveTo>
                    <a:pt x="0" y="0"/>
                  </a:moveTo>
                  <a:lnTo>
                    <a:pt x="3136404" y="0"/>
                  </a:lnTo>
                </a:path>
              </a:pathLst>
            </a:custGeom>
            <a:ln w="3175">
              <a:solidFill>
                <a:srgbClr val="00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286564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054134" y="3924007"/>
            <a:ext cx="4757116" cy="1809470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L="755650">
              <a:lnSpc>
                <a:spcPct val="100000"/>
              </a:lnSpc>
              <a:spcBef>
                <a:spcPts val="1230"/>
              </a:spcBef>
            </a:pPr>
            <a:r>
              <a:rPr lang="pl-PL" sz="3500" spc="-90" dirty="0">
                <a:solidFill>
                  <a:srgbClr val="004F90"/>
                </a:solidFill>
                <a:latin typeface="Roboto Lt"/>
                <a:cs typeface="Roboto Lt"/>
              </a:rPr>
              <a:t>Kontrola jakości</a:t>
            </a:r>
            <a:endParaRPr sz="3500" dirty="0">
              <a:latin typeface="Roboto Lt"/>
              <a:cs typeface="Roboto Lt"/>
            </a:endParaRPr>
          </a:p>
          <a:p>
            <a:pPr marL="770890" marR="1199515" algn="just">
              <a:lnSpc>
                <a:spcPct val="100000"/>
              </a:lnSpc>
              <a:spcBef>
                <a:spcPts val="2225"/>
              </a:spcBef>
            </a:pPr>
            <a:r>
              <a:rPr lang="pl-PL" dirty="0">
                <a:solidFill>
                  <a:schemeClr val="tx2"/>
                </a:solidFill>
                <a:cs typeface="Roboto Lt"/>
              </a:rPr>
              <a:t>Gwarantujemy jakość naszych produktów, eliminując ryzyko "kupienia kota w worku".</a:t>
            </a:r>
            <a:endParaRPr dirty="0">
              <a:solidFill>
                <a:schemeClr val="tx2"/>
              </a:solidFill>
              <a:cs typeface="Roboto L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0" y="0"/>
            <a:ext cx="7452359" cy="7519670"/>
            <a:chOff x="0" y="0"/>
            <a:chExt cx="7452359" cy="7519670"/>
          </a:xfrm>
        </p:grpSpPr>
        <p:sp>
          <p:nvSpPr>
            <p:cNvPr id="21" name="object 21"/>
            <p:cNvSpPr/>
            <p:nvPr/>
          </p:nvSpPr>
          <p:spPr>
            <a:xfrm>
              <a:off x="1660702" y="744714"/>
              <a:ext cx="5619750" cy="551815"/>
            </a:xfrm>
            <a:custGeom>
              <a:avLst/>
              <a:gdLst/>
              <a:ahLst/>
              <a:cxnLst/>
              <a:rect l="l" t="t" r="r" b="b"/>
              <a:pathLst>
                <a:path w="5619750" h="551815">
                  <a:moveTo>
                    <a:pt x="423481" y="274574"/>
                  </a:moveTo>
                  <a:lnTo>
                    <a:pt x="277177" y="128257"/>
                  </a:lnTo>
                  <a:lnTo>
                    <a:pt x="250786" y="128257"/>
                  </a:lnTo>
                  <a:lnTo>
                    <a:pt x="263982" y="115062"/>
                  </a:lnTo>
                  <a:lnTo>
                    <a:pt x="196151" y="47231"/>
                  </a:lnTo>
                  <a:lnTo>
                    <a:pt x="193078" y="44361"/>
                  </a:lnTo>
                  <a:lnTo>
                    <a:pt x="184810" y="34493"/>
                  </a:lnTo>
                  <a:lnTo>
                    <a:pt x="178562" y="23634"/>
                  </a:lnTo>
                  <a:lnTo>
                    <a:pt x="174332" y="12039"/>
                  </a:lnTo>
                  <a:lnTo>
                    <a:pt x="172110" y="0"/>
                  </a:lnTo>
                  <a:lnTo>
                    <a:pt x="24282" y="147828"/>
                  </a:lnTo>
                  <a:lnTo>
                    <a:pt x="1308" y="188468"/>
                  </a:lnTo>
                  <a:lnTo>
                    <a:pt x="0" y="202488"/>
                  </a:lnTo>
                  <a:lnTo>
                    <a:pt x="76" y="205828"/>
                  </a:lnTo>
                  <a:lnTo>
                    <a:pt x="12471" y="243535"/>
                  </a:lnTo>
                  <a:lnTo>
                    <a:pt x="24422" y="257136"/>
                  </a:lnTo>
                  <a:lnTo>
                    <a:pt x="297218" y="529958"/>
                  </a:lnTo>
                  <a:lnTo>
                    <a:pt x="308673" y="539292"/>
                  </a:lnTo>
                  <a:lnTo>
                    <a:pt x="321386" y="545960"/>
                  </a:lnTo>
                  <a:lnTo>
                    <a:pt x="334962" y="549960"/>
                  </a:lnTo>
                  <a:lnTo>
                    <a:pt x="348957" y="551294"/>
                  </a:lnTo>
                  <a:lnTo>
                    <a:pt x="362953" y="549960"/>
                  </a:lnTo>
                  <a:lnTo>
                    <a:pt x="400685" y="529958"/>
                  </a:lnTo>
                  <a:lnTo>
                    <a:pt x="422021" y="478231"/>
                  </a:lnTo>
                  <a:lnTo>
                    <a:pt x="416687" y="450672"/>
                  </a:lnTo>
                  <a:lnTo>
                    <a:pt x="400685" y="426491"/>
                  </a:lnTo>
                  <a:lnTo>
                    <a:pt x="248767" y="274574"/>
                  </a:lnTo>
                  <a:lnTo>
                    <a:pt x="423481" y="274574"/>
                  </a:lnTo>
                  <a:close/>
                </a:path>
                <a:path w="5619750" h="551815">
                  <a:moveTo>
                    <a:pt x="813866" y="201422"/>
                  </a:moveTo>
                  <a:lnTo>
                    <a:pt x="808088" y="173024"/>
                  </a:lnTo>
                  <a:lnTo>
                    <a:pt x="792378" y="149758"/>
                  </a:lnTo>
                  <a:lnTo>
                    <a:pt x="769124" y="134035"/>
                  </a:lnTo>
                  <a:lnTo>
                    <a:pt x="740714" y="128257"/>
                  </a:lnTo>
                  <a:lnTo>
                    <a:pt x="484085" y="128257"/>
                  </a:lnTo>
                  <a:lnTo>
                    <a:pt x="572427" y="216598"/>
                  </a:lnTo>
                  <a:lnTo>
                    <a:pt x="582637" y="229412"/>
                  </a:lnTo>
                  <a:lnTo>
                    <a:pt x="589546" y="243725"/>
                  </a:lnTo>
                  <a:lnTo>
                    <a:pt x="593166" y="258978"/>
                  </a:lnTo>
                  <a:lnTo>
                    <a:pt x="593496" y="274574"/>
                  </a:lnTo>
                  <a:lnTo>
                    <a:pt x="740714" y="274574"/>
                  </a:lnTo>
                  <a:lnTo>
                    <a:pt x="769112" y="268808"/>
                  </a:lnTo>
                  <a:lnTo>
                    <a:pt x="792378" y="253085"/>
                  </a:lnTo>
                  <a:lnTo>
                    <a:pt x="808088" y="229819"/>
                  </a:lnTo>
                  <a:lnTo>
                    <a:pt x="813866" y="201422"/>
                  </a:lnTo>
                  <a:close/>
                </a:path>
                <a:path w="5619750" h="551815">
                  <a:moveTo>
                    <a:pt x="5619547" y="366128"/>
                  </a:moveTo>
                  <a:lnTo>
                    <a:pt x="5613781" y="337718"/>
                  </a:lnTo>
                  <a:lnTo>
                    <a:pt x="5598071" y="314464"/>
                  </a:lnTo>
                  <a:lnTo>
                    <a:pt x="5574804" y="298754"/>
                  </a:lnTo>
                  <a:lnTo>
                    <a:pt x="5546382" y="292976"/>
                  </a:lnTo>
                  <a:lnTo>
                    <a:pt x="3891559" y="292976"/>
                  </a:lnTo>
                  <a:lnTo>
                    <a:pt x="3848468" y="287337"/>
                  </a:lnTo>
                  <a:lnTo>
                    <a:pt x="3805364" y="272199"/>
                  </a:lnTo>
                  <a:lnTo>
                    <a:pt x="3762273" y="250278"/>
                  </a:lnTo>
                  <a:lnTo>
                    <a:pt x="3719169" y="224294"/>
                  </a:lnTo>
                  <a:lnTo>
                    <a:pt x="3676078" y="196951"/>
                  </a:lnTo>
                  <a:lnTo>
                    <a:pt x="3632974" y="170967"/>
                  </a:lnTo>
                  <a:lnTo>
                    <a:pt x="3589883" y="149047"/>
                  </a:lnTo>
                  <a:lnTo>
                    <a:pt x="3546779" y="133908"/>
                  </a:lnTo>
                  <a:lnTo>
                    <a:pt x="3503676" y="128257"/>
                  </a:lnTo>
                  <a:lnTo>
                    <a:pt x="1484477" y="128257"/>
                  </a:lnTo>
                  <a:lnTo>
                    <a:pt x="1456067" y="134035"/>
                  </a:lnTo>
                  <a:lnTo>
                    <a:pt x="1432801" y="149758"/>
                  </a:lnTo>
                  <a:lnTo>
                    <a:pt x="1417091" y="173024"/>
                  </a:lnTo>
                  <a:lnTo>
                    <a:pt x="1411312" y="201422"/>
                  </a:lnTo>
                  <a:lnTo>
                    <a:pt x="1417091" y="229819"/>
                  </a:lnTo>
                  <a:lnTo>
                    <a:pt x="1432814" y="253085"/>
                  </a:lnTo>
                  <a:lnTo>
                    <a:pt x="1456080" y="268808"/>
                  </a:lnTo>
                  <a:lnTo>
                    <a:pt x="1484477" y="274574"/>
                  </a:lnTo>
                  <a:lnTo>
                    <a:pt x="3503676" y="274574"/>
                  </a:lnTo>
                  <a:lnTo>
                    <a:pt x="3545598" y="280225"/>
                  </a:lnTo>
                  <a:lnTo>
                    <a:pt x="3587508" y="295363"/>
                  </a:lnTo>
                  <a:lnTo>
                    <a:pt x="3629431" y="317284"/>
                  </a:lnTo>
                  <a:lnTo>
                    <a:pt x="3671341" y="343268"/>
                  </a:lnTo>
                  <a:lnTo>
                    <a:pt x="3713264" y="370611"/>
                  </a:lnTo>
                  <a:lnTo>
                    <a:pt x="3755174" y="396595"/>
                  </a:lnTo>
                  <a:lnTo>
                    <a:pt x="3797096" y="418515"/>
                  </a:lnTo>
                  <a:lnTo>
                    <a:pt x="3839019" y="433654"/>
                  </a:lnTo>
                  <a:lnTo>
                    <a:pt x="3880929" y="439293"/>
                  </a:lnTo>
                  <a:lnTo>
                    <a:pt x="5546382" y="439293"/>
                  </a:lnTo>
                  <a:lnTo>
                    <a:pt x="5574792" y="433527"/>
                  </a:lnTo>
                  <a:lnTo>
                    <a:pt x="5598058" y="417804"/>
                  </a:lnTo>
                  <a:lnTo>
                    <a:pt x="5613781" y="394538"/>
                  </a:lnTo>
                  <a:lnTo>
                    <a:pt x="5619547" y="366128"/>
                  </a:lnTo>
                  <a:close/>
                </a:path>
              </a:pathLst>
            </a:custGeom>
            <a:solidFill>
              <a:srgbClr val="CDCDCD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1157" y="877028"/>
              <a:ext cx="138188" cy="1381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4045" y="877028"/>
              <a:ext cx="138188" cy="1381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1331" y="877028"/>
              <a:ext cx="138188" cy="13818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832474" y="388393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5">
                  <a:moveTo>
                    <a:pt x="421728" y="630897"/>
                  </a:moveTo>
                  <a:lnTo>
                    <a:pt x="251713" y="630897"/>
                  </a:lnTo>
                  <a:lnTo>
                    <a:pt x="297192" y="676376"/>
                  </a:lnTo>
                  <a:lnTo>
                    <a:pt x="308639" y="685711"/>
                  </a:lnTo>
                  <a:lnTo>
                    <a:pt x="321362" y="692378"/>
                  </a:lnTo>
                  <a:lnTo>
                    <a:pt x="334934" y="696379"/>
                  </a:lnTo>
                  <a:lnTo>
                    <a:pt x="348932" y="697712"/>
                  </a:lnTo>
                  <a:lnTo>
                    <a:pt x="362922" y="696379"/>
                  </a:lnTo>
                  <a:lnTo>
                    <a:pt x="400659" y="676376"/>
                  </a:lnTo>
                  <a:lnTo>
                    <a:pt x="419619" y="643233"/>
                  </a:lnTo>
                  <a:lnTo>
                    <a:pt x="421728" y="630897"/>
                  </a:lnTo>
                  <a:close/>
                </a:path>
                <a:path w="814069" h="697865">
                  <a:moveTo>
                    <a:pt x="315526" y="209892"/>
                  </a:moveTo>
                  <a:lnTo>
                    <a:pt x="177190" y="209892"/>
                  </a:lnTo>
                  <a:lnTo>
                    <a:pt x="191185" y="211228"/>
                  </a:lnTo>
                  <a:lnTo>
                    <a:pt x="204754" y="215234"/>
                  </a:lnTo>
                  <a:lnTo>
                    <a:pt x="217472" y="221910"/>
                  </a:lnTo>
                  <a:lnTo>
                    <a:pt x="228917" y="231254"/>
                  </a:lnTo>
                  <a:lnTo>
                    <a:pt x="244925" y="255399"/>
                  </a:lnTo>
                  <a:lnTo>
                    <a:pt x="250261" y="282948"/>
                  </a:lnTo>
                  <a:lnTo>
                    <a:pt x="244932" y="310494"/>
                  </a:lnTo>
                  <a:lnTo>
                    <a:pt x="228942" y="334632"/>
                  </a:lnTo>
                  <a:lnTo>
                    <a:pt x="92214" y="471385"/>
                  </a:lnTo>
                  <a:lnTo>
                    <a:pt x="105409" y="484581"/>
                  </a:lnTo>
                  <a:lnTo>
                    <a:pt x="312318" y="484581"/>
                  </a:lnTo>
                  <a:lnTo>
                    <a:pt x="248742" y="421005"/>
                  </a:lnTo>
                  <a:lnTo>
                    <a:pt x="740689" y="421005"/>
                  </a:lnTo>
                  <a:lnTo>
                    <a:pt x="769089" y="415230"/>
                  </a:lnTo>
                  <a:lnTo>
                    <a:pt x="792354" y="399510"/>
                  </a:lnTo>
                  <a:lnTo>
                    <a:pt x="808078" y="376245"/>
                  </a:lnTo>
                  <a:lnTo>
                    <a:pt x="813854" y="347840"/>
                  </a:lnTo>
                  <a:lnTo>
                    <a:pt x="808079" y="319434"/>
                  </a:lnTo>
                  <a:lnTo>
                    <a:pt x="792359" y="296170"/>
                  </a:lnTo>
                  <a:lnTo>
                    <a:pt x="769094" y="280449"/>
                  </a:lnTo>
                  <a:lnTo>
                    <a:pt x="740689" y="274675"/>
                  </a:lnTo>
                  <a:lnTo>
                    <a:pt x="250748" y="274675"/>
                  </a:lnTo>
                  <a:lnTo>
                    <a:pt x="315526" y="209892"/>
                  </a:lnTo>
                  <a:close/>
                </a:path>
                <a:path w="814069" h="697865">
                  <a:moveTo>
                    <a:pt x="348932" y="0"/>
                  </a:moveTo>
                  <a:lnTo>
                    <a:pt x="308633" y="12006"/>
                  </a:lnTo>
                  <a:lnTo>
                    <a:pt x="24256" y="294220"/>
                  </a:lnTo>
                  <a:lnTo>
                    <a:pt x="21310" y="297014"/>
                  </a:lnTo>
                  <a:lnTo>
                    <a:pt x="1279" y="334876"/>
                  </a:lnTo>
                  <a:lnTo>
                    <a:pt x="0" y="350672"/>
                  </a:lnTo>
                  <a:lnTo>
                    <a:pt x="114" y="353606"/>
                  </a:lnTo>
                  <a:lnTo>
                    <a:pt x="342" y="356323"/>
                  </a:lnTo>
                  <a:lnTo>
                    <a:pt x="125450" y="231228"/>
                  </a:lnTo>
                  <a:lnTo>
                    <a:pt x="136905" y="221894"/>
                  </a:lnTo>
                  <a:lnTo>
                    <a:pt x="149629" y="215226"/>
                  </a:lnTo>
                  <a:lnTo>
                    <a:pt x="163199" y="211226"/>
                  </a:lnTo>
                  <a:lnTo>
                    <a:pt x="177190" y="209892"/>
                  </a:lnTo>
                  <a:lnTo>
                    <a:pt x="315526" y="209892"/>
                  </a:lnTo>
                  <a:lnTo>
                    <a:pt x="400672" y="124739"/>
                  </a:lnTo>
                  <a:lnTo>
                    <a:pt x="416668" y="100587"/>
                  </a:lnTo>
                  <a:lnTo>
                    <a:pt x="422001" y="73034"/>
                  </a:lnTo>
                  <a:lnTo>
                    <a:pt x="416667" y="45486"/>
                  </a:lnTo>
                  <a:lnTo>
                    <a:pt x="400644" y="21336"/>
                  </a:lnTo>
                  <a:lnTo>
                    <a:pt x="389202" y="12001"/>
                  </a:lnTo>
                  <a:lnTo>
                    <a:pt x="376486" y="5334"/>
                  </a:lnTo>
                  <a:lnTo>
                    <a:pt x="362920" y="1333"/>
                  </a:lnTo>
                  <a:lnTo>
                    <a:pt x="348932" y="0"/>
                  </a:lnTo>
                  <a:close/>
                </a:path>
              </a:pathLst>
            </a:custGeom>
            <a:solidFill>
              <a:srgbClr val="FFFFFF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32822" y="598283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5">
                  <a:moveTo>
                    <a:pt x="311975" y="274688"/>
                  </a:moveTo>
                  <a:lnTo>
                    <a:pt x="105054" y="274688"/>
                  </a:lnTo>
                  <a:lnTo>
                    <a:pt x="251371" y="421005"/>
                  </a:lnTo>
                  <a:lnTo>
                    <a:pt x="421386" y="421005"/>
                  </a:lnTo>
                  <a:lnTo>
                    <a:pt x="421055" y="405404"/>
                  </a:lnTo>
                  <a:lnTo>
                    <a:pt x="417433" y="390155"/>
                  </a:lnTo>
                  <a:lnTo>
                    <a:pt x="410520" y="375836"/>
                  </a:lnTo>
                  <a:lnTo>
                    <a:pt x="400316" y="363029"/>
                  </a:lnTo>
                  <a:lnTo>
                    <a:pt x="311975" y="274688"/>
                  </a:lnTo>
                  <a:close/>
                </a:path>
                <a:path w="421639" h="421005">
                  <a:moveTo>
                    <a:pt x="176834" y="0"/>
                  </a:moveTo>
                  <a:lnTo>
                    <a:pt x="136541" y="12017"/>
                  </a:lnTo>
                  <a:lnTo>
                    <a:pt x="0" y="146431"/>
                  </a:lnTo>
                  <a:lnTo>
                    <a:pt x="2222" y="158470"/>
                  </a:lnTo>
                  <a:lnTo>
                    <a:pt x="6453" y="170059"/>
                  </a:lnTo>
                  <a:lnTo>
                    <a:pt x="12696" y="180924"/>
                  </a:lnTo>
                  <a:lnTo>
                    <a:pt x="20954" y="190792"/>
                  </a:lnTo>
                  <a:lnTo>
                    <a:pt x="24041" y="193662"/>
                  </a:lnTo>
                  <a:lnTo>
                    <a:pt x="91859" y="261493"/>
                  </a:lnTo>
                  <a:lnTo>
                    <a:pt x="228600" y="124739"/>
                  </a:lnTo>
                  <a:lnTo>
                    <a:pt x="244589" y="100607"/>
                  </a:lnTo>
                  <a:lnTo>
                    <a:pt x="249918" y="73059"/>
                  </a:lnTo>
                  <a:lnTo>
                    <a:pt x="244582" y="45508"/>
                  </a:lnTo>
                  <a:lnTo>
                    <a:pt x="228559" y="21348"/>
                  </a:lnTo>
                  <a:lnTo>
                    <a:pt x="217106" y="12006"/>
                  </a:lnTo>
                  <a:lnTo>
                    <a:pt x="204383" y="5335"/>
                  </a:lnTo>
                  <a:lnTo>
                    <a:pt x="190811" y="1333"/>
                  </a:lnTo>
                  <a:lnTo>
                    <a:pt x="176834" y="0"/>
                  </a:lnTo>
                  <a:close/>
                </a:path>
              </a:pathLst>
            </a:custGeom>
            <a:solidFill>
              <a:srgbClr val="E1E1E1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43765" y="663073"/>
              <a:ext cx="4208780" cy="311150"/>
            </a:xfrm>
            <a:custGeom>
              <a:avLst/>
              <a:gdLst/>
              <a:ahLst/>
              <a:cxnLst/>
              <a:rect l="l" t="t" r="r" b="b"/>
              <a:pathLst>
                <a:path w="4208780" h="311150">
                  <a:moveTo>
                    <a:pt x="2092363" y="0"/>
                  </a:moveTo>
                  <a:lnTo>
                    <a:pt x="73151" y="0"/>
                  </a:lnTo>
                  <a:lnTo>
                    <a:pt x="44748" y="5773"/>
                  </a:lnTo>
                  <a:lnTo>
                    <a:pt x="21488" y="21493"/>
                  </a:lnTo>
                  <a:lnTo>
                    <a:pt x="5772" y="44753"/>
                  </a:lnTo>
                  <a:lnTo>
                    <a:pt x="0" y="73152"/>
                  </a:lnTo>
                  <a:lnTo>
                    <a:pt x="5773" y="101557"/>
                  </a:lnTo>
                  <a:lnTo>
                    <a:pt x="21493" y="124821"/>
                  </a:lnTo>
                  <a:lnTo>
                    <a:pt x="44753" y="140542"/>
                  </a:lnTo>
                  <a:lnTo>
                    <a:pt x="73151" y="146316"/>
                  </a:lnTo>
                  <a:lnTo>
                    <a:pt x="2092363" y="146316"/>
                  </a:lnTo>
                  <a:lnTo>
                    <a:pt x="2134277" y="151965"/>
                  </a:lnTo>
                  <a:lnTo>
                    <a:pt x="2176193" y="167104"/>
                  </a:lnTo>
                  <a:lnTo>
                    <a:pt x="2218109" y="189021"/>
                  </a:lnTo>
                  <a:lnTo>
                    <a:pt x="2260026" y="215006"/>
                  </a:lnTo>
                  <a:lnTo>
                    <a:pt x="2301943" y="242346"/>
                  </a:lnTo>
                  <a:lnTo>
                    <a:pt x="2343861" y="268330"/>
                  </a:lnTo>
                  <a:lnTo>
                    <a:pt x="2385779" y="290248"/>
                  </a:lnTo>
                  <a:lnTo>
                    <a:pt x="2427698" y="305386"/>
                  </a:lnTo>
                  <a:lnTo>
                    <a:pt x="2469616" y="311035"/>
                  </a:lnTo>
                  <a:lnTo>
                    <a:pt x="4135069" y="311035"/>
                  </a:lnTo>
                  <a:lnTo>
                    <a:pt x="4163474" y="305261"/>
                  </a:lnTo>
                  <a:lnTo>
                    <a:pt x="4186739" y="289539"/>
                  </a:lnTo>
                  <a:lnTo>
                    <a:pt x="4202459" y="266271"/>
                  </a:lnTo>
                  <a:lnTo>
                    <a:pt x="4208233" y="237858"/>
                  </a:lnTo>
                  <a:lnTo>
                    <a:pt x="4202461" y="209456"/>
                  </a:lnTo>
                  <a:lnTo>
                    <a:pt x="4186743" y="186201"/>
                  </a:lnTo>
                  <a:lnTo>
                    <a:pt x="4163480" y="170489"/>
                  </a:lnTo>
                  <a:lnTo>
                    <a:pt x="4135069" y="164719"/>
                  </a:lnTo>
                  <a:lnTo>
                    <a:pt x="2480246" y="164719"/>
                  </a:lnTo>
                  <a:lnTo>
                    <a:pt x="2437147" y="159070"/>
                  </a:lnTo>
                  <a:lnTo>
                    <a:pt x="2394048" y="143931"/>
                  </a:lnTo>
                  <a:lnTo>
                    <a:pt x="2350951" y="122014"/>
                  </a:lnTo>
                  <a:lnTo>
                    <a:pt x="2307853" y="96029"/>
                  </a:lnTo>
                  <a:lnTo>
                    <a:pt x="2264756" y="68689"/>
                  </a:lnTo>
                  <a:lnTo>
                    <a:pt x="2221658" y="42704"/>
                  </a:lnTo>
                  <a:lnTo>
                    <a:pt x="2178560" y="20787"/>
                  </a:lnTo>
                  <a:lnTo>
                    <a:pt x="2135462" y="5648"/>
                  </a:lnTo>
                  <a:lnTo>
                    <a:pt x="2092363" y="0"/>
                  </a:lnTo>
                  <a:close/>
                </a:path>
              </a:pathLst>
            </a:custGeom>
            <a:solidFill>
              <a:srgbClr val="FFFFFF">
                <a:alpha val="3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82891" y="667133"/>
              <a:ext cx="138188" cy="1381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5785" y="667133"/>
              <a:ext cx="138188" cy="13817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3068" y="667133"/>
              <a:ext cx="138188" cy="13817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0" y="5656490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0" y="5574848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4920" y="5578908"/>
              <a:ext cx="138188" cy="1381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2025" y="5578908"/>
              <a:ext cx="138188" cy="13817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742" y="5578908"/>
              <a:ext cx="138188" cy="1381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2781" y="5105247"/>
              <a:ext cx="11849" cy="298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9623" y="5104752"/>
              <a:ext cx="11778" cy="300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8485" y="5104269"/>
              <a:ext cx="11788" cy="297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4174" y="5103266"/>
              <a:ext cx="11585" cy="299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5224" y="5103774"/>
              <a:ext cx="11770" cy="298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10908" y="5102796"/>
              <a:ext cx="11655" cy="298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7735" y="5102301"/>
              <a:ext cx="11647" cy="299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6546" y="5101818"/>
              <a:ext cx="11595" cy="29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73621" y="5101513"/>
              <a:ext cx="12442" cy="267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2365" y="5101018"/>
              <a:ext cx="12509" cy="266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5804" y="5124957"/>
              <a:ext cx="13665" cy="344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5669" y="5124297"/>
              <a:ext cx="17627" cy="382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54035" y="5123802"/>
              <a:ext cx="17570" cy="382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4523" y="5123293"/>
              <a:ext cx="17534" cy="382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2940" y="5122824"/>
              <a:ext cx="17513" cy="379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3346" y="5122316"/>
              <a:ext cx="17607" cy="380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11733" y="5121821"/>
              <a:ext cx="17612" cy="379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00140" y="5121338"/>
              <a:ext cx="17610" cy="378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90647" y="5120830"/>
              <a:ext cx="17566" cy="378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79815" y="5120462"/>
              <a:ext cx="13665" cy="341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1001" y="5126164"/>
              <a:ext cx="12344" cy="309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9317" y="5125694"/>
              <a:ext cx="12257" cy="306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72068" y="5120220"/>
              <a:ext cx="12014" cy="307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60486" y="5119738"/>
              <a:ext cx="12039" cy="306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50947" y="5119204"/>
              <a:ext cx="12115" cy="308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7218" y="5144693"/>
              <a:ext cx="21577" cy="443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9281" y="5143893"/>
              <a:ext cx="21831" cy="500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9311" y="5143411"/>
              <a:ext cx="21742" cy="499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40675" y="5142788"/>
              <a:ext cx="22940" cy="518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0667" y="5142242"/>
              <a:ext cx="22974" cy="521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2882" y="5141773"/>
              <a:ext cx="22898" cy="518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12937" y="5141264"/>
              <a:ext cx="22847" cy="518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3717" y="5140883"/>
              <a:ext cx="21780" cy="496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95728" y="5140375"/>
              <a:ext cx="21958" cy="496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6064" y="5140134"/>
              <a:ext cx="21666" cy="444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8694" y="5145963"/>
              <a:ext cx="18186" cy="396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8509" y="5145252"/>
              <a:ext cx="18668" cy="4178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79538" y="5139703"/>
              <a:ext cx="18818" cy="414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69940" y="5139410"/>
              <a:ext cx="17926" cy="392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2974" y="5139029"/>
              <a:ext cx="14033" cy="356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37388" y="5138013"/>
              <a:ext cx="13229" cy="285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8151" y="5165674"/>
              <a:ext cx="26504" cy="581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0835" y="5164911"/>
              <a:ext cx="27852" cy="577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2567" y="5164416"/>
              <a:ext cx="27901" cy="576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6928" y="5163743"/>
              <a:ext cx="28130" cy="607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8699" y="5163235"/>
              <a:ext cx="28155" cy="6045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22742" y="5162715"/>
              <a:ext cx="28105" cy="603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4487" y="5162219"/>
              <a:ext cx="28181" cy="600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06308" y="5161711"/>
              <a:ext cx="28143" cy="604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99666" y="5161343"/>
              <a:ext cx="28308" cy="574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91449" y="5160822"/>
              <a:ext cx="28397" cy="576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2363" y="5126685"/>
              <a:ext cx="100596" cy="68338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6604" y="5166855"/>
              <a:ext cx="22578" cy="518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7663" y="5166220"/>
              <a:ext cx="23672" cy="539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88387" y="5160568"/>
              <a:ext cx="23139" cy="537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80209" y="5160073"/>
              <a:ext cx="23127" cy="537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74976" y="5159933"/>
              <a:ext cx="22212" cy="459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8753" y="5168976"/>
              <a:ext cx="18694" cy="412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6838" y="5128196"/>
              <a:ext cx="105028" cy="6696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384" y="5169903"/>
              <a:ext cx="13449" cy="334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56713" y="5159095"/>
              <a:ext cx="12826" cy="335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39717" y="5118925"/>
              <a:ext cx="66640" cy="67322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48483" y="5158600"/>
              <a:ext cx="12962" cy="334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29776" y="5118748"/>
              <a:ext cx="69875" cy="6659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48753" y="5186959"/>
              <a:ext cx="32778" cy="675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43761" y="5186197"/>
              <a:ext cx="32461" cy="7213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36941" y="5185486"/>
              <a:ext cx="32880" cy="744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33220" y="5184902"/>
              <a:ext cx="32759" cy="758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22602" y="5183886"/>
              <a:ext cx="32727" cy="756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26844" y="5184394"/>
              <a:ext cx="32651" cy="756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16138" y="5183339"/>
              <a:ext cx="32804" cy="7594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09051" y="5182882"/>
              <a:ext cx="33223" cy="7404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05050" y="5182552"/>
              <a:ext cx="33045" cy="7162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98598" y="5182057"/>
              <a:ext cx="33185" cy="715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2977" y="5188229"/>
              <a:ext cx="28333" cy="598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6678" y="5187543"/>
              <a:ext cx="28727" cy="628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97189" y="5181778"/>
              <a:ext cx="28651" cy="6261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89975" y="5181435"/>
              <a:ext cx="29107" cy="596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87536" y="5181142"/>
              <a:ext cx="26237" cy="5994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189" y="5190502"/>
              <a:ext cx="22504" cy="478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4169" y="5192001"/>
              <a:ext cx="14973" cy="387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280" y="5191315"/>
              <a:ext cx="19316" cy="426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4201" y="5180330"/>
              <a:ext cx="18953" cy="4254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9197" y="5179961"/>
              <a:ext cx="14770" cy="3848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399" y="5192788"/>
              <a:ext cx="13944" cy="346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66212" y="5179745"/>
              <a:ext cx="13296" cy="3403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60660" y="5179428"/>
              <a:ext cx="13844" cy="306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38047" y="5209514"/>
              <a:ext cx="37757" cy="8242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36408" y="5208777"/>
              <a:ext cx="35102" cy="899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30489" y="5207965"/>
              <a:ext cx="39281" cy="9448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28242" y="5207406"/>
              <a:ext cx="39116" cy="9474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23593" y="5206885"/>
              <a:ext cx="39103" cy="946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21370" y="5206339"/>
              <a:ext cx="38976" cy="9448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6811" y="5205831"/>
              <a:ext cx="38887" cy="9436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12099" y="5205298"/>
              <a:ext cx="38989" cy="9436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911667" y="5205082"/>
              <a:ext cx="34493" cy="895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05380" y="5204714"/>
              <a:ext cx="39128" cy="8229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2576" y="5211661"/>
              <a:ext cx="33731" cy="7048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9820" y="5210924"/>
              <a:ext cx="32892" cy="7454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44917" y="5210111"/>
              <a:ext cx="34124" cy="7924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06383" y="5204269"/>
              <a:ext cx="33896" cy="7848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01367" y="5203799"/>
              <a:ext cx="34165" cy="7708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99893" y="5203660"/>
              <a:ext cx="34721" cy="7023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1835" y="5213260"/>
              <a:ext cx="28105" cy="627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8647" y="5212435"/>
              <a:ext cx="28879" cy="626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97798" y="5203228"/>
              <a:ext cx="29464" cy="6527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94178" y="5203139"/>
              <a:ext cx="26787" cy="6248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8426" y="5213921"/>
              <a:ext cx="24256" cy="5626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93746" y="5202745"/>
              <a:ext cx="23571" cy="5575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2351" y="5214836"/>
              <a:ext cx="21081" cy="4698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7342" y="5215585"/>
              <a:ext cx="19913" cy="4483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91002" y="5202593"/>
              <a:ext cx="20891" cy="4648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89021" y="5202288"/>
              <a:ext cx="19431" cy="4419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251" y="5216588"/>
              <a:ext cx="14491" cy="3644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87077" y="5202199"/>
              <a:ext cx="13665" cy="363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5566" y="5201932"/>
              <a:ext cx="14325" cy="3187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82671" y="5201742"/>
              <a:ext cx="10591" cy="2247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24076" y="5230964"/>
              <a:ext cx="44157" cy="10325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7658" y="5231790"/>
              <a:ext cx="43179" cy="9982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23657" y="5230393"/>
              <a:ext cx="44284" cy="10350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20977" y="5229872"/>
              <a:ext cx="44411" cy="10325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20697" y="5229326"/>
              <a:ext cx="44411" cy="10337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7979" y="5228780"/>
              <a:ext cx="44576" cy="10350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15274" y="5228234"/>
              <a:ext cx="44792" cy="10337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17001" y="5228005"/>
              <a:ext cx="44450" cy="9804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013737" y="5227662"/>
              <a:ext cx="42824" cy="9652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36155" y="5233886"/>
              <a:ext cx="36245" cy="9334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2344" y="5233022"/>
              <a:ext cx="40373" cy="9842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30719" y="5232526"/>
              <a:ext cx="39204" cy="9423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14486" y="5227078"/>
              <a:ext cx="39827" cy="9791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14194" y="5226888"/>
              <a:ext cx="35039" cy="927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1413" y="5235537"/>
              <a:ext cx="33679" cy="777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8111" y="5234686"/>
              <a:ext cx="35217" cy="8254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14587" y="5226519"/>
              <a:ext cx="36093" cy="8026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12276" y="5226100"/>
              <a:ext cx="35242" cy="8000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6353" y="5237073"/>
              <a:ext cx="29654" cy="6515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724" y="5236349"/>
              <a:ext cx="30137" cy="6858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12783" y="5225986"/>
              <a:ext cx="29438" cy="7035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11729" y="5225719"/>
              <a:ext cx="30740" cy="6464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9059" y="5237936"/>
              <a:ext cx="25933" cy="6096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2466" y="5225491"/>
              <a:ext cx="25171" cy="6019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13177" y="5225389"/>
              <a:ext cx="23799" cy="5130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908" y="5239778"/>
              <a:ext cx="20345" cy="4635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3771" y="5238978"/>
              <a:ext cx="21882" cy="4902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2033" y="5225161"/>
              <a:ext cx="20065" cy="4597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04" y="5241594"/>
              <a:ext cx="14497" cy="3352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9613" y="5240794"/>
              <a:ext cx="14942" cy="3784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4535" y="5225084"/>
              <a:ext cx="14071" cy="3721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2731" y="5224805"/>
              <a:ext cx="14693" cy="3314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11766" y="5224627"/>
              <a:ext cx="10871" cy="2324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0076" y="5256225"/>
              <a:ext cx="47815" cy="11506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19530" y="5255450"/>
              <a:ext cx="47790" cy="11976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18538" y="5254866"/>
              <a:ext cx="51104" cy="11810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18932" y="5253228"/>
              <a:ext cx="51701" cy="11811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21294" y="5252694"/>
              <a:ext cx="48171" cy="11938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923262" y="5252364"/>
              <a:ext cx="48120" cy="11493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1270" y="5258460"/>
              <a:ext cx="43853" cy="10401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19606" y="5257571"/>
              <a:ext cx="44818" cy="1083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19034" y="5256923"/>
              <a:ext cx="44831" cy="10960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23732" y="5251983"/>
              <a:ext cx="44691" cy="10871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24519" y="5251501"/>
              <a:ext cx="46253" cy="10782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24595" y="5251322"/>
              <a:ext cx="45808" cy="10312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2669" y="5260047"/>
              <a:ext cx="37400" cy="9740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1372" y="5259209"/>
              <a:ext cx="40830" cy="9829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30221" y="5250954"/>
              <a:ext cx="39446" cy="9766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30323" y="5250688"/>
              <a:ext cx="35732" cy="967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3976" y="5261952"/>
              <a:ext cx="35547" cy="7645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2452" y="5260873"/>
              <a:ext cx="36322" cy="8597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31097" y="5250421"/>
              <a:ext cx="35763" cy="8534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32608" y="5250142"/>
              <a:ext cx="36398" cy="8077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4065" y="5262778"/>
              <a:ext cx="30429" cy="6794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35516" y="5249913"/>
              <a:ext cx="31051" cy="7061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8536" y="5264657"/>
              <a:ext cx="24307" cy="5435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923" y="5263654"/>
              <a:ext cx="26923" cy="6299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39593" y="5249837"/>
              <a:ext cx="25780" cy="6286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39910" y="5249786"/>
              <a:ext cx="24561" cy="5359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498" y="5265559"/>
              <a:ext cx="20916" cy="4838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3362" y="5249557"/>
              <a:ext cx="20548" cy="4775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457" y="5266601"/>
              <a:ext cx="15504" cy="3937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45637" y="5249494"/>
              <a:ext cx="14427" cy="3898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46005" y="5249189"/>
              <a:ext cx="14973" cy="3492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11986" y="5281193"/>
              <a:ext cx="51536" cy="13233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29307" y="5277103"/>
              <a:ext cx="53936" cy="13335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6297" y="5283491"/>
              <a:ext cx="49682" cy="11747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05954" y="5282526"/>
              <a:ext cx="51714" cy="12344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9179" y="5281840"/>
              <a:ext cx="51130" cy="12649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32838" y="5276799"/>
              <a:ext cx="50888" cy="12585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33917" y="5276342"/>
              <a:ext cx="53543" cy="12306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38654" y="5276227"/>
              <a:ext cx="48971" cy="11645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3757" y="5285270"/>
              <a:ext cx="43421" cy="10617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03808" y="5284139"/>
              <a:ext cx="45770" cy="11315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42731" y="5275757"/>
              <a:ext cx="47650" cy="11214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45474" y="5275719"/>
              <a:ext cx="45605" cy="10515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0861" y="5285790"/>
              <a:ext cx="42609" cy="10718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48178" y="5275160"/>
              <a:ext cx="41948" cy="10629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9046" y="5287899"/>
              <a:ext cx="35509" cy="8458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2056" y="5286984"/>
              <a:ext cx="37223" cy="8966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55811" y="5275160"/>
              <a:ext cx="38150" cy="8712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9542" y="5288940"/>
              <a:ext cx="31064" cy="7073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57652" y="5274983"/>
              <a:ext cx="37401" cy="8407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5310" y="5274716"/>
              <a:ext cx="31724" cy="7340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0311" y="5289841"/>
              <a:ext cx="27653" cy="6616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69031" y="5274678"/>
              <a:ext cx="26492" cy="6540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74009" y="5274614"/>
              <a:ext cx="25107" cy="5575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5291785"/>
              <a:ext cx="19215" cy="5054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564" y="5290984"/>
              <a:ext cx="23367" cy="5295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7086" y="5274411"/>
              <a:ext cx="21184" cy="4965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88038" y="5274436"/>
              <a:ext cx="11552" cy="2539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1616" y="5274347"/>
              <a:ext cx="15042" cy="4038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94016" y="5308676"/>
              <a:ext cx="53619" cy="14579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97597" y="5307660"/>
              <a:ext cx="56705" cy="14655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00746" y="5307126"/>
              <a:ext cx="60617" cy="14846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33676" y="5303164"/>
              <a:ext cx="61506" cy="14782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40458" y="5302542"/>
              <a:ext cx="57391" cy="14554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44191" y="5302287"/>
              <a:ext cx="59664" cy="14084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7133" y="5310212"/>
              <a:ext cx="50393" cy="13042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92771" y="5309501"/>
              <a:ext cx="52654" cy="13220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53868" y="5302097"/>
              <a:ext cx="52031" cy="13093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60117" y="5301653"/>
              <a:ext cx="50977" cy="12966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9742" y="5312270"/>
              <a:ext cx="45935" cy="11353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4342" y="5311177"/>
              <a:ext cx="47520" cy="11925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65133" y="5301475"/>
              <a:ext cx="47548" cy="11861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77367" y="5312994"/>
              <a:ext cx="43764" cy="11201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69768" y="5301399"/>
              <a:ext cx="49009" cy="11074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76423" y="5300992"/>
              <a:ext cx="43027" cy="11112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1310" y="5315165"/>
              <a:ext cx="36360" cy="8826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3672" y="5314175"/>
              <a:ext cx="38989" cy="9169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83966" y="5301043"/>
              <a:ext cx="39179" cy="9093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90557" y="5300840"/>
              <a:ext cx="38608" cy="8763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9595" y="5316245"/>
              <a:ext cx="32067" cy="7378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96730" y="5300814"/>
              <a:ext cx="33578" cy="7289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570" y="5317159"/>
              <a:ext cx="28778" cy="6908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06559" y="5300561"/>
              <a:ext cx="27190" cy="6819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12617" y="5300586"/>
              <a:ext cx="23799" cy="5460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18852" y="5300497"/>
              <a:ext cx="16673" cy="4698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5800" y="5300243"/>
              <a:ext cx="15572" cy="4216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32111" y="5300383"/>
              <a:ext cx="11988" cy="2628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8057" y="5338216"/>
              <a:ext cx="56773" cy="14554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5931" y="5337162"/>
              <a:ext cx="58191" cy="15278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266492" y="5329618"/>
              <a:ext cx="59321" cy="15176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376462" y="5329504"/>
              <a:ext cx="54013" cy="15151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63917" y="5339029"/>
              <a:ext cx="54203" cy="13842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84856" y="5329161"/>
              <a:ext cx="53632" cy="13703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591307" y="5329186"/>
              <a:ext cx="51879" cy="12687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2386" y="5341302"/>
              <a:ext cx="48818" cy="11683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6829" y="5340222"/>
              <a:ext cx="48917" cy="12471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00134" y="5328665"/>
              <a:ext cx="50812" cy="12242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5338" y="5342064"/>
              <a:ext cx="44996" cy="11722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08541" y="5328653"/>
              <a:ext cx="44107" cy="11595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7083" y="5344515"/>
              <a:ext cx="38329" cy="8724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2023" y="5343321"/>
              <a:ext cx="39433" cy="9791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20987" y="5328704"/>
              <a:ext cx="40525" cy="9486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27565" y="5328526"/>
              <a:ext cx="39865" cy="9156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695" y="5345430"/>
              <a:ext cx="32994" cy="7708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38754" y="5328475"/>
              <a:ext cx="34543" cy="7658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65454" y="5336514"/>
              <a:ext cx="74053" cy="45529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48520" y="5328246"/>
              <a:ext cx="28130" cy="7162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59419" y="5330113"/>
              <a:ext cx="80403" cy="45453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57146" y="5328589"/>
              <a:ext cx="22552" cy="5435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68700" y="5328564"/>
              <a:ext cx="16078" cy="4406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75915" y="5328259"/>
              <a:ext cx="16317" cy="3962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59485" y="5365686"/>
              <a:ext cx="63169" cy="17068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280881" y="5357799"/>
              <a:ext cx="65747" cy="17106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2213" y="5367756"/>
              <a:ext cx="56730" cy="15976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1408" y="5366854"/>
              <a:ext cx="58496" cy="15938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391346" y="5357837"/>
              <a:ext cx="65417" cy="16179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00337" y="5357584"/>
              <a:ext cx="63474" cy="15405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3514" y="5368645"/>
              <a:ext cx="55765" cy="14452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15006" y="5357380"/>
              <a:ext cx="55143" cy="14312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26448" y="5357368"/>
              <a:ext cx="53276" cy="13284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7665" y="5370995"/>
              <a:ext cx="48361" cy="12395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6694" y="5369839"/>
              <a:ext cx="50558" cy="13055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36951" y="5357317"/>
              <a:ext cx="51930" cy="12103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0489" y="5371744"/>
              <a:ext cx="46278" cy="12242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48559" y="5356885"/>
              <a:ext cx="45262" cy="12115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609" y="5373065"/>
              <a:ext cx="40919" cy="10223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061868" y="5357037"/>
              <a:ext cx="39674" cy="10147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0" y="5374398"/>
              <a:ext cx="31381" cy="8483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75863" y="5357037"/>
              <a:ext cx="34696" cy="8699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96919" y="5357126"/>
              <a:ext cx="27203" cy="6324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09644" y="5356911"/>
              <a:ext cx="23406" cy="5651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1217" y="5356885"/>
              <a:ext cx="16693" cy="4610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20202" y="5253634"/>
              <a:ext cx="102514" cy="264667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29411" y="5397207"/>
              <a:ext cx="69443" cy="17792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25750" y="5388025"/>
              <a:ext cx="61518" cy="17271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13266" y="5388115"/>
              <a:ext cx="70485" cy="17716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7860" y="5399468"/>
              <a:ext cx="58508" cy="16713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18858" y="5398376"/>
              <a:ext cx="64452" cy="16992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634398" y="5387822"/>
              <a:ext cx="65709" cy="16116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99300" y="5400344"/>
              <a:ext cx="57226" cy="15100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8981" y="5402973"/>
              <a:ext cx="47510" cy="12661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54426" y="5387619"/>
              <a:ext cx="56972" cy="14985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7121" y="5401576"/>
              <a:ext cx="52273" cy="13677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67126" y="5387644"/>
              <a:ext cx="52158" cy="13525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80423" y="5387581"/>
              <a:ext cx="53708" cy="12865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225" y="5403976"/>
              <a:ext cx="43982" cy="12153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96950" y="5387581"/>
              <a:ext cx="40812" cy="12052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26625" y="5387454"/>
              <a:ext cx="35788" cy="8801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56495" y="5387530"/>
              <a:ext cx="26314" cy="6273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40302" y="5387467"/>
              <a:ext cx="29781" cy="7810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23087" y="5396230"/>
              <a:ext cx="88125" cy="51587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70731" y="5387860"/>
              <a:ext cx="17157" cy="4838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297456" y="5388165"/>
              <a:ext cx="92327" cy="51561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23631" y="5277574"/>
              <a:ext cx="235559" cy="278612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211550" y="5357127"/>
              <a:ext cx="105371" cy="72605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496060" y="5254218"/>
              <a:ext cx="109004" cy="302590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251470" y="5280380"/>
              <a:ext cx="115023" cy="278015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08698" y="5428323"/>
              <a:ext cx="72123" cy="20104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718495" y="5357037"/>
              <a:ext cx="84583" cy="68123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431951" y="5419039"/>
              <a:ext cx="72742" cy="19989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97128" y="5429541"/>
              <a:ext cx="71501" cy="18618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186012" y="5388521"/>
              <a:ext cx="109830" cy="88252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47816" y="5419064"/>
              <a:ext cx="72536" cy="18478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0674" y="5431840"/>
              <a:ext cx="61964" cy="16700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84378" y="5430850"/>
              <a:ext cx="62547" cy="17526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60167" y="5418988"/>
              <a:ext cx="69367" cy="17729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781236" y="5418848"/>
              <a:ext cx="58610" cy="17399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893987" y="5418696"/>
              <a:ext cx="63004" cy="15354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56971" y="5432945"/>
              <a:ext cx="56921" cy="15684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942541" y="5330304"/>
              <a:ext cx="253047" cy="223634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5618" y="5434202"/>
              <a:ext cx="52222" cy="14147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14370" y="5418721"/>
              <a:ext cx="55549" cy="14020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591" y="5435498"/>
              <a:ext cx="49072" cy="12877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32683" y="5418785"/>
              <a:ext cx="46558" cy="12763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365359" y="5418975"/>
              <a:ext cx="43853" cy="9893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481870" y="5418709"/>
              <a:ext cx="37655" cy="8750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03043" y="5419103"/>
              <a:ext cx="28876" cy="6985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37940" y="5418937"/>
              <a:ext cx="18026" cy="5054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54741" y="5419153"/>
              <a:ext cx="13563" cy="3149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69186" y="5279732"/>
              <a:ext cx="111391" cy="319849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72135" y="5463146"/>
              <a:ext cx="74218" cy="20586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570827" y="5452249"/>
              <a:ext cx="74963" cy="21005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5548" y="5464314"/>
              <a:ext cx="69265" cy="19684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688285" y="5452135"/>
              <a:ext cx="72148" cy="19659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41325" y="5465432"/>
              <a:ext cx="65125" cy="18453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10090" y="5452173"/>
              <a:ext cx="67094" cy="18275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711" y="5468289"/>
              <a:ext cx="59207" cy="15417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87082" y="5395201"/>
              <a:ext cx="136410" cy="163702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5120" y="5466943"/>
              <a:ext cx="60412" cy="16637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931007" y="5452414"/>
              <a:ext cx="60528" cy="16484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050730" y="5452275"/>
              <a:ext cx="59283" cy="15684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0" y="5469508"/>
              <a:ext cx="48983" cy="14262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69450" y="5452440"/>
              <a:ext cx="56845" cy="13982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89337" y="5452008"/>
              <a:ext cx="49085" cy="13969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10597" y="5452300"/>
              <a:ext cx="45300" cy="11429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31488" y="5452414"/>
              <a:ext cx="38061" cy="9664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53751" y="5452440"/>
              <a:ext cx="31584" cy="8597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72899" y="5452935"/>
              <a:ext cx="25480" cy="6540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95305" y="5452961"/>
              <a:ext cx="18536" cy="5308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92149" y="5334736"/>
              <a:ext cx="266014" cy="308711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15041" y="5453202"/>
              <a:ext cx="13944" cy="3302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46722" y="5497576"/>
              <a:ext cx="79362" cy="22479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28430" y="5452490"/>
              <a:ext cx="206426" cy="99059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596083" y="5486666"/>
              <a:ext cx="79717" cy="22631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716034" y="5486603"/>
              <a:ext cx="77393" cy="20967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11035" y="5500281"/>
              <a:ext cx="67665" cy="20180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25780" y="5498897"/>
              <a:ext cx="76682" cy="20878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840774" y="5486717"/>
              <a:ext cx="71856" cy="20065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90068" y="5501639"/>
              <a:ext cx="64541" cy="19342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959214" y="5486653"/>
              <a:ext cx="72250" cy="18605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3355" y="5502783"/>
              <a:ext cx="61531" cy="17094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085045" y="5486653"/>
              <a:ext cx="66941" cy="16929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0" y="5504141"/>
              <a:ext cx="12725" cy="13632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208908" y="5486679"/>
              <a:ext cx="60858" cy="14770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335439" y="5486844"/>
              <a:ext cx="49441" cy="14008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57905" y="5487034"/>
              <a:ext cx="44818" cy="12217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80624" y="5487123"/>
              <a:ext cx="39662" cy="10490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04767" y="5487250"/>
              <a:ext cx="34721" cy="9753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28656" y="5487441"/>
              <a:ext cx="28778" cy="7213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54289" y="5487415"/>
              <a:ext cx="20023" cy="6197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4896" y="5487593"/>
              <a:ext cx="19164" cy="4952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621434" y="5523864"/>
              <a:ext cx="108889" cy="32283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452331" y="5452287"/>
              <a:ext cx="163093" cy="137604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16432" y="5460745"/>
              <a:ext cx="267385" cy="181635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20928" y="5533860"/>
              <a:ext cx="84200" cy="24574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620962" y="5522442"/>
              <a:ext cx="85229" cy="24904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98398" y="5535129"/>
              <a:ext cx="78905" cy="23367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745778" y="5522772"/>
              <a:ext cx="83642" cy="22732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78320" y="5536361"/>
              <a:ext cx="74650" cy="21907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873628" y="5522721"/>
              <a:ext cx="79489" cy="21399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55778" y="5537822"/>
              <a:ext cx="69253" cy="20332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997771" y="5522671"/>
              <a:ext cx="71373" cy="20167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6652" y="5539422"/>
              <a:ext cx="64312" cy="18351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748561" y="5523064"/>
              <a:ext cx="223786" cy="74472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127844" y="5522937"/>
              <a:ext cx="64452" cy="18224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250908" y="5523102"/>
              <a:ext cx="61493" cy="16840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377666" y="5523331"/>
              <a:ext cx="58877" cy="15227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005292" y="5522544"/>
              <a:ext cx="213321" cy="72681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02393" y="5523458"/>
              <a:ext cx="55346" cy="13398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29660" y="5523343"/>
              <a:ext cx="47650" cy="12179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58045" y="5523420"/>
              <a:ext cx="41312" cy="10134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5323" y="5523941"/>
              <a:ext cx="31650" cy="8102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12704" y="5523775"/>
              <a:ext cx="27431" cy="7238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263216" y="5522391"/>
              <a:ext cx="198996" cy="70459"/>
            </a:xfrm>
            <a:prstGeom prst="rect">
              <a:avLst/>
            </a:prstGeom>
          </p:spPr>
        </p:pic>
        <p:pic>
          <p:nvPicPr>
            <p:cNvPr id="435" name="object 4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38713" y="5523852"/>
              <a:ext cx="19817" cy="5880"/>
            </a:xfrm>
            <a:prstGeom prst="rect">
              <a:avLst/>
            </a:prstGeom>
          </p:spPr>
        </p:pic>
        <p:pic>
          <p:nvPicPr>
            <p:cNvPr id="436" name="object 4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7250" y="5524169"/>
              <a:ext cx="14973" cy="3632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240713" y="5564835"/>
              <a:ext cx="111836" cy="35712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621383" y="5562181"/>
              <a:ext cx="113474" cy="36499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875180" y="5561368"/>
              <a:ext cx="111544" cy="35483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63434" y="5568695"/>
              <a:ext cx="105270" cy="30403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367995" y="5574335"/>
              <a:ext cx="82118" cy="25298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778188" y="5561596"/>
              <a:ext cx="84734" cy="25133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42036" y="5575769"/>
              <a:ext cx="81495" cy="23152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363357" y="5562866"/>
              <a:ext cx="242887" cy="79921"/>
            </a:xfrm>
            <a:prstGeom prst="rect">
              <a:avLst/>
            </a:prstGeom>
          </p:spPr>
        </p:pic>
        <p:pic>
          <p:nvPicPr>
            <p:cNvPr id="445" name="object 44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908350" y="5561622"/>
              <a:ext cx="79565" cy="22999"/>
            </a:xfrm>
            <a:prstGeom prst="rect">
              <a:avLst/>
            </a:prstGeom>
          </p:spPr>
        </p:pic>
        <p:pic>
          <p:nvPicPr>
            <p:cNvPr id="446" name="object 44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037230" y="5561888"/>
              <a:ext cx="71894" cy="22059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0" y="5579021"/>
              <a:ext cx="61899" cy="20281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7538" y="5577420"/>
              <a:ext cx="74117" cy="21856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168167" y="5561888"/>
              <a:ext cx="70243" cy="20269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96691" y="5562167"/>
              <a:ext cx="65278" cy="18211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27908" y="5562383"/>
              <a:ext cx="62395" cy="16256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54260" y="5561977"/>
              <a:ext cx="53428" cy="16230"/>
            </a:xfrm>
            <a:prstGeom prst="rect">
              <a:avLst/>
            </a:prstGeom>
          </p:spPr>
        </p:pic>
        <p:pic>
          <p:nvPicPr>
            <p:cNvPr id="453" name="object 45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016531" y="5561342"/>
              <a:ext cx="222364" cy="76923"/>
            </a:xfrm>
            <a:prstGeom prst="rect">
              <a:avLst/>
            </a:prstGeom>
          </p:spPr>
        </p:pic>
        <p:pic>
          <p:nvPicPr>
            <p:cNvPr id="454" name="object 4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85146" y="5562371"/>
              <a:ext cx="50012" cy="13258"/>
            </a:xfrm>
            <a:prstGeom prst="rect">
              <a:avLst/>
            </a:prstGeom>
          </p:spPr>
        </p:pic>
        <p:pic>
          <p:nvPicPr>
            <p:cNvPr id="455" name="object 4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17793" y="5562866"/>
              <a:ext cx="42598" cy="10667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47985" y="5562892"/>
              <a:ext cx="33197" cy="9601"/>
            </a:xfrm>
            <a:prstGeom prst="rect">
              <a:avLst/>
            </a:prstGeom>
          </p:spPr>
        </p:pic>
        <p:pic>
          <p:nvPicPr>
            <p:cNvPr id="457" name="object 4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79265" y="5563260"/>
              <a:ext cx="28371" cy="7619"/>
            </a:xfrm>
            <a:prstGeom prst="rect">
              <a:avLst/>
            </a:prstGeom>
          </p:spPr>
        </p:pic>
        <p:pic>
          <p:nvPicPr>
            <p:cNvPr id="458" name="object 45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280348" y="5561202"/>
              <a:ext cx="208749" cy="73647"/>
            </a:xfrm>
            <a:prstGeom prst="rect">
              <a:avLst/>
            </a:prstGeom>
          </p:spPr>
        </p:pic>
        <p:pic>
          <p:nvPicPr>
            <p:cNvPr id="459" name="object 4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08640" y="5563374"/>
              <a:ext cx="20497" cy="6197"/>
            </a:xfrm>
            <a:prstGeom prst="rect">
              <a:avLst/>
            </a:prstGeom>
          </p:spPr>
        </p:pic>
        <p:pic>
          <p:nvPicPr>
            <p:cNvPr id="460" name="object 4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40618" y="5563704"/>
              <a:ext cx="15608" cy="3835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487576" y="5601017"/>
              <a:ext cx="511555" cy="41351"/>
            </a:xfrm>
            <a:prstGeom prst="rect">
              <a:avLst/>
            </a:prstGeom>
          </p:spPr>
        </p:pic>
        <p:pic>
          <p:nvPicPr>
            <p:cNvPr id="462" name="object 46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231646" y="5604421"/>
              <a:ext cx="116217" cy="38519"/>
            </a:xfrm>
            <a:prstGeom prst="rect">
              <a:avLst/>
            </a:prstGeom>
          </p:spPr>
        </p:pic>
        <p:pic>
          <p:nvPicPr>
            <p:cNvPr id="463" name="object 46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63181" y="5572950"/>
              <a:ext cx="226326" cy="69367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976325" y="5607177"/>
              <a:ext cx="108330" cy="35674"/>
            </a:xfrm>
            <a:prstGeom prst="rect">
              <a:avLst/>
            </a:prstGeom>
          </p:spPr>
        </p:pic>
        <p:pic>
          <p:nvPicPr>
            <p:cNvPr id="465" name="object 46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146909" y="5600700"/>
              <a:ext cx="109893" cy="35839"/>
            </a:xfrm>
            <a:prstGeom prst="rect">
              <a:avLst/>
            </a:prstGeom>
          </p:spPr>
        </p:pic>
        <p:pic>
          <p:nvPicPr>
            <p:cNvPr id="466" name="object 46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37591" y="5614822"/>
              <a:ext cx="84772" cy="27393"/>
            </a:xfrm>
            <a:prstGeom prst="rect">
              <a:avLst/>
            </a:prstGeom>
          </p:spPr>
        </p:pic>
        <p:pic>
          <p:nvPicPr>
            <p:cNvPr id="467" name="object 46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809532" y="5601576"/>
              <a:ext cx="90550" cy="27012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08610" y="5616282"/>
              <a:ext cx="83616" cy="25171"/>
            </a:xfrm>
            <a:prstGeom prst="rect">
              <a:avLst/>
            </a:prstGeom>
          </p:spPr>
        </p:pic>
        <p:pic>
          <p:nvPicPr>
            <p:cNvPr id="469" name="object 46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944812" y="5601817"/>
              <a:ext cx="84543" cy="25044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0695" y="5618048"/>
              <a:ext cx="74206" cy="23596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076435" y="5601728"/>
              <a:ext cx="79235" cy="23964"/>
            </a:xfrm>
            <a:prstGeom prst="rect">
              <a:avLst/>
            </a:prstGeom>
          </p:spPr>
        </p:pic>
        <p:pic>
          <p:nvPicPr>
            <p:cNvPr id="472" name="object 47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0" y="5619356"/>
              <a:ext cx="25984" cy="21120"/>
            </a:xfrm>
            <a:prstGeom prst="rect">
              <a:avLst/>
            </a:prstGeom>
          </p:spPr>
        </p:pic>
        <p:pic>
          <p:nvPicPr>
            <p:cNvPr id="473" name="object 47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207740" y="5602134"/>
              <a:ext cx="79400" cy="21678"/>
            </a:xfrm>
            <a:prstGeom prst="rect">
              <a:avLst/>
            </a:prstGeom>
          </p:spPr>
        </p:pic>
        <p:pic>
          <p:nvPicPr>
            <p:cNvPr id="474" name="object 47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340760" y="5602198"/>
              <a:ext cx="73571" cy="19799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77539" y="5602338"/>
              <a:ext cx="64985" cy="18059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608641" y="5602477"/>
              <a:ext cx="55067" cy="17094"/>
            </a:xfrm>
            <a:prstGeom prst="rect">
              <a:avLst/>
            </a:prstGeom>
          </p:spPr>
        </p:pic>
        <p:pic>
          <p:nvPicPr>
            <p:cNvPr id="477" name="object 47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49020" y="5608586"/>
              <a:ext cx="222859" cy="80416"/>
            </a:xfrm>
            <a:prstGeom prst="rect">
              <a:avLst/>
            </a:prstGeom>
          </p:spPr>
        </p:pic>
        <p:pic>
          <p:nvPicPr>
            <p:cNvPr id="478" name="object 47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43756" y="5602808"/>
              <a:ext cx="49339" cy="14300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880205" y="5603099"/>
              <a:ext cx="43434" cy="11849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300528" y="5600585"/>
              <a:ext cx="215442" cy="79718"/>
            </a:xfrm>
            <a:prstGeom prst="rect">
              <a:avLst/>
            </a:prstGeom>
          </p:spPr>
        </p:pic>
        <p:pic>
          <p:nvPicPr>
            <p:cNvPr id="481" name="object 4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12755" y="5603265"/>
              <a:ext cx="35915" cy="10515"/>
            </a:xfrm>
            <a:prstGeom prst="rect">
              <a:avLst/>
            </a:prstGeom>
          </p:spPr>
        </p:pic>
        <p:pic>
          <p:nvPicPr>
            <p:cNvPr id="482" name="object 4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47794" y="5603938"/>
              <a:ext cx="29286" cy="7988"/>
            </a:xfrm>
            <a:prstGeom prst="rect">
              <a:avLst/>
            </a:prstGeom>
          </p:spPr>
        </p:pic>
        <p:pic>
          <p:nvPicPr>
            <p:cNvPr id="483" name="object 4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80725" y="5604040"/>
              <a:ext cx="21060" cy="6527"/>
            </a:xfrm>
            <a:prstGeom prst="rect">
              <a:avLst/>
            </a:prstGeom>
          </p:spPr>
        </p:pic>
        <p:pic>
          <p:nvPicPr>
            <p:cNvPr id="484" name="object 48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6221" y="5604421"/>
              <a:ext cx="16038" cy="4064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163838" y="5643867"/>
              <a:ext cx="117817" cy="37820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548051" y="5561368"/>
              <a:ext cx="297929" cy="162864"/>
            </a:xfrm>
            <a:prstGeom prst="rect">
              <a:avLst/>
            </a:prstGeom>
          </p:spPr>
        </p:pic>
        <p:pic>
          <p:nvPicPr>
            <p:cNvPr id="487" name="object 48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092809" y="5643600"/>
              <a:ext cx="1057884" cy="251917"/>
            </a:xfrm>
            <a:prstGeom prst="rect">
              <a:avLst/>
            </a:prstGeom>
          </p:spPr>
        </p:pic>
        <p:pic>
          <p:nvPicPr>
            <p:cNvPr id="488" name="object 48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61124" y="5655182"/>
              <a:ext cx="106692" cy="32270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00888" y="5658446"/>
              <a:ext cx="92392" cy="28930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845663" y="5644845"/>
              <a:ext cx="93459" cy="29222"/>
            </a:xfrm>
            <a:prstGeom prst="rect">
              <a:avLst/>
            </a:prstGeom>
          </p:spPr>
        </p:pic>
        <p:pic>
          <p:nvPicPr>
            <p:cNvPr id="491" name="object 491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71322" y="5659907"/>
              <a:ext cx="86601" cy="27470"/>
            </a:xfrm>
            <a:prstGeom prst="rect">
              <a:avLst/>
            </a:prstGeom>
          </p:spPr>
        </p:pic>
        <p:pic>
          <p:nvPicPr>
            <p:cNvPr id="492" name="object 49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983814" y="5645276"/>
              <a:ext cx="91922" cy="26670"/>
            </a:xfrm>
            <a:prstGeom prst="rect">
              <a:avLst/>
            </a:prstGeom>
          </p:spPr>
        </p:pic>
        <p:pic>
          <p:nvPicPr>
            <p:cNvPr id="493" name="object 49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8569" y="5661621"/>
              <a:ext cx="80771" cy="25514"/>
            </a:xfrm>
            <a:prstGeom prst="rect">
              <a:avLst/>
            </a:prstGeom>
          </p:spPr>
        </p:pic>
        <p:pic>
          <p:nvPicPr>
            <p:cNvPr id="494" name="object 49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120199" y="5645403"/>
              <a:ext cx="81699" cy="25298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257080" y="5645289"/>
              <a:ext cx="78981" cy="23698"/>
            </a:xfrm>
            <a:prstGeom prst="rect">
              <a:avLst/>
            </a:prstGeom>
          </p:spPr>
        </p:pic>
        <p:pic>
          <p:nvPicPr>
            <p:cNvPr id="496" name="object 49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394811" y="5645695"/>
              <a:ext cx="71335" cy="21374"/>
            </a:xfrm>
            <a:prstGeom prst="rect">
              <a:avLst/>
            </a:prstGeom>
          </p:spPr>
        </p:pic>
        <p:pic>
          <p:nvPicPr>
            <p:cNvPr id="497" name="object 49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30503" y="5651931"/>
              <a:ext cx="232587" cy="83337"/>
            </a:xfrm>
            <a:prstGeom prst="rect">
              <a:avLst/>
            </a:prstGeom>
          </p:spPr>
        </p:pic>
        <p:pic>
          <p:nvPicPr>
            <p:cNvPr id="498" name="object 4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06418" y="5646636"/>
              <a:ext cx="50901" cy="15113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74509" y="5653798"/>
              <a:ext cx="127482" cy="82067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46766" y="5646966"/>
              <a:ext cx="44843" cy="12509"/>
            </a:xfrm>
            <a:prstGeom prst="rect">
              <a:avLst/>
            </a:prstGeom>
          </p:spPr>
        </p:pic>
        <p:pic>
          <p:nvPicPr>
            <p:cNvPr id="501" name="object 50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323541" y="5644413"/>
              <a:ext cx="222555" cy="83578"/>
            </a:xfrm>
            <a:prstGeom prst="rect">
              <a:avLst/>
            </a:prstGeom>
          </p:spPr>
        </p:pic>
        <p:pic>
          <p:nvPicPr>
            <p:cNvPr id="502" name="object 50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082935" y="5647131"/>
              <a:ext cx="37211" cy="11150"/>
            </a:xfrm>
            <a:prstGeom prst="rect">
              <a:avLst/>
            </a:prstGeom>
          </p:spPr>
        </p:pic>
        <p:pic>
          <p:nvPicPr>
            <p:cNvPr id="503" name="object 50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21824" y="5647855"/>
              <a:ext cx="30351" cy="8458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58512" y="5648007"/>
              <a:ext cx="21880" cy="6908"/>
            </a:xfrm>
            <a:prstGeom prst="rect">
              <a:avLst/>
            </a:prstGeom>
          </p:spPr>
        </p:pic>
        <p:pic>
          <p:nvPicPr>
            <p:cNvPr id="505" name="object 5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7959" y="5648426"/>
              <a:ext cx="16598" cy="4279"/>
            </a:xfrm>
            <a:prstGeom prst="rect">
              <a:avLst/>
            </a:prstGeom>
          </p:spPr>
        </p:pic>
        <p:pic>
          <p:nvPicPr>
            <p:cNvPr id="506" name="object 50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04748" y="5656745"/>
              <a:ext cx="241198" cy="78308"/>
            </a:xfrm>
            <a:prstGeom prst="rect">
              <a:avLst/>
            </a:prstGeom>
          </p:spPr>
        </p:pic>
        <p:pic>
          <p:nvPicPr>
            <p:cNvPr id="507" name="object 507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532682" y="5646013"/>
              <a:ext cx="191655" cy="64440"/>
            </a:xfrm>
            <a:prstGeom prst="rect">
              <a:avLst/>
            </a:prstGeom>
          </p:spPr>
        </p:pic>
        <p:pic>
          <p:nvPicPr>
            <p:cNvPr id="508" name="object 508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66166" y="5703493"/>
              <a:ext cx="95376" cy="31089"/>
            </a:xfrm>
            <a:prstGeom prst="rect">
              <a:avLst/>
            </a:prstGeom>
          </p:spPr>
        </p:pic>
        <p:pic>
          <p:nvPicPr>
            <p:cNvPr id="509" name="object 509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883268" y="5689460"/>
              <a:ext cx="96024" cy="31648"/>
            </a:xfrm>
            <a:prstGeom prst="rect">
              <a:avLst/>
            </a:prstGeom>
          </p:spPr>
        </p:pic>
        <p:pic>
          <p:nvPicPr>
            <p:cNvPr id="510" name="object 51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33121" y="5705373"/>
              <a:ext cx="91655" cy="28448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3025877" y="5689765"/>
              <a:ext cx="90232" cy="29603"/>
            </a:xfrm>
            <a:prstGeom prst="rect">
              <a:avLst/>
            </a:prstGeom>
          </p:spPr>
        </p:pic>
        <p:pic>
          <p:nvPicPr>
            <p:cNvPr id="512" name="object 512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079081" y="5693460"/>
              <a:ext cx="256997" cy="94577"/>
            </a:xfrm>
            <a:prstGeom prst="rect">
              <a:avLst/>
            </a:prstGeom>
          </p:spPr>
        </p:pic>
        <p:pic>
          <p:nvPicPr>
            <p:cNvPr id="513" name="object 513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3164293" y="5690311"/>
              <a:ext cx="90335" cy="26581"/>
            </a:xfrm>
            <a:prstGeom prst="rect">
              <a:avLst/>
            </a:prstGeom>
          </p:spPr>
        </p:pic>
        <p:pic>
          <p:nvPicPr>
            <p:cNvPr id="514" name="object 514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0" y="5707011"/>
              <a:ext cx="79857" cy="27000"/>
            </a:xfrm>
            <a:prstGeom prst="rect">
              <a:avLst/>
            </a:prstGeom>
          </p:spPr>
        </p:pic>
        <p:pic>
          <p:nvPicPr>
            <p:cNvPr id="515" name="object 51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306089" y="5690349"/>
              <a:ext cx="81584" cy="25069"/>
            </a:xfrm>
            <a:prstGeom prst="rect">
              <a:avLst/>
            </a:prstGeom>
          </p:spPr>
        </p:pic>
        <p:pic>
          <p:nvPicPr>
            <p:cNvPr id="516" name="object 51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3447757" y="5690832"/>
              <a:ext cx="73685" cy="22605"/>
            </a:xfrm>
            <a:prstGeom prst="rect">
              <a:avLst/>
            </a:prstGeom>
          </p:spPr>
        </p:pic>
        <p:pic>
          <p:nvPicPr>
            <p:cNvPr id="517" name="object 51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30739" y="5691479"/>
              <a:ext cx="57975" cy="18338"/>
            </a:xfrm>
            <a:prstGeom prst="rect">
              <a:avLst/>
            </a:prstGeom>
          </p:spPr>
        </p:pic>
        <p:pic>
          <p:nvPicPr>
            <p:cNvPr id="518" name="object 51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71048" y="5691873"/>
              <a:ext cx="52616" cy="15938"/>
            </a:xfrm>
            <a:prstGeom prst="rect">
              <a:avLst/>
            </a:prstGeom>
          </p:spPr>
        </p:pic>
        <p:pic>
          <p:nvPicPr>
            <p:cNvPr id="519" name="object 51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55465" y="5692419"/>
              <a:ext cx="38519" cy="11760"/>
            </a:xfrm>
            <a:prstGeom prst="rect">
              <a:avLst/>
            </a:prstGeom>
          </p:spPr>
        </p:pic>
        <p:pic>
          <p:nvPicPr>
            <p:cNvPr id="520" name="object 52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15460" y="5692267"/>
              <a:ext cx="46316" cy="13195"/>
            </a:xfrm>
            <a:prstGeom prst="rect">
              <a:avLst/>
            </a:prstGeom>
          </p:spPr>
        </p:pic>
        <p:pic>
          <p:nvPicPr>
            <p:cNvPr id="521" name="object 5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98327" y="5693244"/>
              <a:ext cx="31391" cy="8940"/>
            </a:xfrm>
            <a:prstGeom prst="rect">
              <a:avLst/>
            </a:prstGeom>
          </p:spPr>
        </p:pic>
        <p:pic>
          <p:nvPicPr>
            <p:cNvPr id="522" name="object 5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38878" y="5693409"/>
              <a:ext cx="22709" cy="7315"/>
            </a:xfrm>
            <a:prstGeom prst="rect">
              <a:avLst/>
            </a:prstGeom>
          </p:spPr>
        </p:pic>
        <p:pic>
          <p:nvPicPr>
            <p:cNvPr id="523" name="object 5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82249" y="5693880"/>
              <a:ext cx="17274" cy="4533"/>
            </a:xfrm>
            <a:prstGeom prst="rect">
              <a:avLst/>
            </a:prstGeom>
          </p:spPr>
        </p:pic>
        <p:pic>
          <p:nvPicPr>
            <p:cNvPr id="524" name="object 52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911286" y="5688177"/>
              <a:ext cx="388492" cy="148805"/>
            </a:xfrm>
            <a:prstGeom prst="rect">
              <a:avLst/>
            </a:prstGeom>
          </p:spPr>
        </p:pic>
        <p:pic>
          <p:nvPicPr>
            <p:cNvPr id="525" name="object 525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2201481" y="5736844"/>
              <a:ext cx="121627" cy="43954"/>
            </a:xfrm>
            <a:prstGeom prst="rect">
              <a:avLst/>
            </a:prstGeom>
          </p:spPr>
        </p:pic>
        <p:pic>
          <p:nvPicPr>
            <p:cNvPr id="526" name="object 526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84504" y="5696851"/>
              <a:ext cx="264960" cy="143548"/>
            </a:xfrm>
            <a:prstGeom prst="rect">
              <a:avLst/>
            </a:prstGeom>
          </p:spPr>
        </p:pic>
        <p:pic>
          <p:nvPicPr>
            <p:cNvPr id="527" name="object 527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506310" y="5749137"/>
              <a:ext cx="113601" cy="36271"/>
            </a:xfrm>
            <a:prstGeom prst="rect">
              <a:avLst/>
            </a:prstGeom>
          </p:spPr>
        </p:pic>
        <p:pic>
          <p:nvPicPr>
            <p:cNvPr id="528" name="object 528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2636139" y="5737809"/>
              <a:ext cx="111988" cy="37160"/>
            </a:xfrm>
            <a:prstGeom prst="rect">
              <a:avLst/>
            </a:prstGeom>
          </p:spPr>
        </p:pic>
        <p:pic>
          <p:nvPicPr>
            <p:cNvPr id="529" name="object 529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371322" y="5750750"/>
              <a:ext cx="100012" cy="35331"/>
            </a:xfrm>
            <a:prstGeom prst="rect">
              <a:avLst/>
            </a:prstGeom>
          </p:spPr>
        </p:pic>
        <p:pic>
          <p:nvPicPr>
            <p:cNvPr id="530" name="object 530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780055" y="5738152"/>
              <a:ext cx="105600" cy="34950"/>
            </a:xfrm>
            <a:prstGeom prst="rect">
              <a:avLst/>
            </a:prstGeom>
          </p:spPr>
        </p:pic>
        <p:pic>
          <p:nvPicPr>
            <p:cNvPr id="531" name="object 531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28599" y="5752541"/>
              <a:ext cx="98488" cy="33019"/>
            </a:xfrm>
            <a:prstGeom prst="rect">
              <a:avLst/>
            </a:prstGeom>
          </p:spPr>
        </p:pic>
        <p:pic>
          <p:nvPicPr>
            <p:cNvPr id="532" name="object 532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923857" y="5738177"/>
              <a:ext cx="99123" cy="33553"/>
            </a:xfrm>
            <a:prstGeom prst="rect">
              <a:avLst/>
            </a:prstGeom>
          </p:spPr>
        </p:pic>
        <p:pic>
          <p:nvPicPr>
            <p:cNvPr id="533" name="object 533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91592" y="5754547"/>
              <a:ext cx="94602" cy="30149"/>
            </a:xfrm>
            <a:prstGeom prst="rect">
              <a:avLst/>
            </a:prstGeom>
          </p:spPr>
        </p:pic>
        <p:pic>
          <p:nvPicPr>
            <p:cNvPr id="534" name="object 53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070542" y="5738533"/>
              <a:ext cx="93408" cy="31369"/>
            </a:xfrm>
            <a:prstGeom prst="rect">
              <a:avLst/>
            </a:prstGeom>
          </p:spPr>
        </p:pic>
        <p:pic>
          <p:nvPicPr>
            <p:cNvPr id="535" name="object 53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0" y="5756249"/>
              <a:ext cx="37058" cy="26929"/>
            </a:xfrm>
            <a:prstGeom prst="rect">
              <a:avLst/>
            </a:prstGeom>
          </p:spPr>
        </p:pic>
        <p:pic>
          <p:nvPicPr>
            <p:cNvPr id="536" name="object 536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3213227" y="5739117"/>
              <a:ext cx="93370" cy="28270"/>
            </a:xfrm>
            <a:prstGeom prst="rect">
              <a:avLst/>
            </a:prstGeom>
          </p:spPr>
        </p:pic>
        <p:pic>
          <p:nvPicPr>
            <p:cNvPr id="537" name="object 537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3359264" y="5739193"/>
              <a:ext cx="84404" cy="26568"/>
            </a:xfrm>
            <a:prstGeom prst="rect">
              <a:avLst/>
            </a:prstGeom>
          </p:spPr>
        </p:pic>
        <p:pic>
          <p:nvPicPr>
            <p:cNvPr id="538" name="object 538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505187" y="5739676"/>
              <a:ext cx="76212" cy="24002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651224" y="5740095"/>
              <a:ext cx="73913" cy="20459"/>
            </a:xfrm>
            <a:prstGeom prst="rect">
              <a:avLst/>
            </a:prstGeom>
          </p:spPr>
        </p:pic>
        <p:pic>
          <p:nvPicPr>
            <p:cNvPr id="540" name="object 54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96601" y="5740463"/>
              <a:ext cx="60045" cy="19469"/>
            </a:xfrm>
            <a:prstGeom prst="rect">
              <a:avLst/>
            </a:prstGeom>
          </p:spPr>
        </p:pic>
        <p:pic>
          <p:nvPicPr>
            <p:cNvPr id="541" name="object 541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941229" y="5740882"/>
              <a:ext cx="54406" cy="16979"/>
            </a:xfrm>
            <a:prstGeom prst="rect">
              <a:avLst/>
            </a:prstGeom>
          </p:spPr>
        </p:pic>
        <p:pic>
          <p:nvPicPr>
            <p:cNvPr id="542" name="object 5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89920" y="5741301"/>
              <a:ext cx="48031" cy="14058"/>
            </a:xfrm>
            <a:prstGeom prst="rect">
              <a:avLst/>
            </a:prstGeom>
          </p:spPr>
        </p:pic>
        <p:pic>
          <p:nvPicPr>
            <p:cNvPr id="543" name="object 5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81258" y="5742381"/>
              <a:ext cx="32537" cy="9524"/>
            </a:xfrm>
            <a:prstGeom prst="rect">
              <a:avLst/>
            </a:prstGeom>
          </p:spPr>
        </p:pic>
        <p:pic>
          <p:nvPicPr>
            <p:cNvPr id="544" name="object 5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26076" y="5742686"/>
              <a:ext cx="23698" cy="7683"/>
            </a:xfrm>
            <a:prstGeom prst="rect">
              <a:avLst/>
            </a:prstGeom>
          </p:spPr>
        </p:pic>
        <p:pic>
          <p:nvPicPr>
            <p:cNvPr id="545" name="object 5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73796" y="5743219"/>
              <a:ext cx="17837" cy="4724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054036" y="5792520"/>
              <a:ext cx="128765" cy="47726"/>
            </a:xfrm>
            <a:prstGeom prst="rect">
              <a:avLst/>
            </a:prstGeom>
          </p:spPr>
        </p:pic>
        <p:pic>
          <p:nvPicPr>
            <p:cNvPr id="547" name="object 54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2072373" y="5787199"/>
              <a:ext cx="135686" cy="48069"/>
            </a:xfrm>
            <a:prstGeom prst="rect">
              <a:avLst/>
            </a:prstGeom>
          </p:spPr>
        </p:pic>
        <p:pic>
          <p:nvPicPr>
            <p:cNvPr id="548" name="object 548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2347519" y="5689092"/>
              <a:ext cx="324840" cy="197777"/>
            </a:xfrm>
            <a:prstGeom prst="rect">
              <a:avLst/>
            </a:prstGeom>
          </p:spPr>
        </p:pic>
        <p:pic>
          <p:nvPicPr>
            <p:cNvPr id="549" name="object 549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473671" y="5799899"/>
              <a:ext cx="116890" cy="38392"/>
            </a:xfrm>
            <a:prstGeom prst="rect">
              <a:avLst/>
            </a:prstGeom>
          </p:spPr>
        </p:pic>
        <p:pic>
          <p:nvPicPr>
            <p:cNvPr id="550" name="object 55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669565" y="5788469"/>
              <a:ext cx="118402" cy="38239"/>
            </a:xfrm>
            <a:prstGeom prst="rect">
              <a:avLst/>
            </a:prstGeom>
          </p:spPr>
        </p:pic>
        <p:pic>
          <p:nvPicPr>
            <p:cNvPr id="551" name="object 55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597446" y="5747283"/>
              <a:ext cx="163664" cy="147954"/>
            </a:xfrm>
            <a:prstGeom prst="rect">
              <a:avLst/>
            </a:prstGeom>
          </p:spPr>
        </p:pic>
        <p:pic>
          <p:nvPicPr>
            <p:cNvPr id="552" name="object 55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065923" y="5742114"/>
              <a:ext cx="557530" cy="154368"/>
            </a:xfrm>
            <a:prstGeom prst="rect">
              <a:avLst/>
            </a:prstGeom>
          </p:spPr>
        </p:pic>
        <p:pic>
          <p:nvPicPr>
            <p:cNvPr id="553" name="object 55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337769" y="5801702"/>
              <a:ext cx="103250" cy="37172"/>
            </a:xfrm>
            <a:prstGeom prst="rect">
              <a:avLst/>
            </a:prstGeom>
          </p:spPr>
        </p:pic>
        <p:pic>
          <p:nvPicPr>
            <p:cNvPr id="554" name="object 5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67098" y="5741543"/>
              <a:ext cx="106909" cy="65519"/>
            </a:xfrm>
            <a:prstGeom prst="rect">
              <a:avLst/>
            </a:prstGeom>
          </p:spPr>
        </p:pic>
        <p:pic>
          <p:nvPicPr>
            <p:cNvPr id="555" name="object 55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89852" y="5803697"/>
              <a:ext cx="101460" cy="34328"/>
            </a:xfrm>
            <a:prstGeom prst="rect">
              <a:avLst/>
            </a:prstGeom>
          </p:spPr>
        </p:pic>
        <p:pic>
          <p:nvPicPr>
            <p:cNvPr id="556" name="object 55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2818472" y="5788634"/>
              <a:ext cx="105003" cy="37211"/>
            </a:xfrm>
            <a:prstGeom prst="rect">
              <a:avLst/>
            </a:prstGeom>
          </p:spPr>
        </p:pic>
        <p:pic>
          <p:nvPicPr>
            <p:cNvPr id="557" name="object 557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2965716" y="5788990"/>
              <a:ext cx="102641" cy="34785"/>
            </a:xfrm>
            <a:prstGeom prst="rect">
              <a:avLst/>
            </a:prstGeom>
          </p:spPr>
        </p:pic>
        <p:pic>
          <p:nvPicPr>
            <p:cNvPr id="558" name="object 558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48514" y="5805284"/>
              <a:ext cx="95173" cy="32651"/>
            </a:xfrm>
            <a:prstGeom prst="rect">
              <a:avLst/>
            </a:prstGeom>
          </p:spPr>
        </p:pic>
        <p:pic>
          <p:nvPicPr>
            <p:cNvPr id="559" name="object 559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3116313" y="5789549"/>
              <a:ext cx="101066" cy="31750"/>
            </a:xfrm>
            <a:prstGeom prst="rect">
              <a:avLst/>
            </a:prstGeom>
          </p:spPr>
        </p:pic>
        <p:pic>
          <p:nvPicPr>
            <p:cNvPr id="560" name="object 560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3263036" y="5789447"/>
              <a:ext cx="93522" cy="30365"/>
            </a:xfrm>
            <a:prstGeom prst="rect">
              <a:avLst/>
            </a:prstGeom>
          </p:spPr>
        </p:pic>
        <p:pic>
          <p:nvPicPr>
            <p:cNvPr id="561" name="object 561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3414319" y="5789777"/>
              <a:ext cx="87363" cy="28143"/>
            </a:xfrm>
            <a:prstGeom prst="rect">
              <a:avLst/>
            </a:prstGeom>
          </p:spPr>
        </p:pic>
        <p:pic>
          <p:nvPicPr>
            <p:cNvPr id="562" name="object 562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3564661" y="5790349"/>
              <a:ext cx="78867" cy="25412"/>
            </a:xfrm>
            <a:prstGeom prst="rect">
              <a:avLst/>
            </a:prstGeom>
          </p:spPr>
        </p:pic>
        <p:pic>
          <p:nvPicPr>
            <p:cNvPr id="563" name="object 56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715118" y="5790780"/>
              <a:ext cx="76530" cy="21704"/>
            </a:xfrm>
            <a:prstGeom prst="rect">
              <a:avLst/>
            </a:prstGeom>
          </p:spPr>
        </p:pic>
        <p:pic>
          <p:nvPicPr>
            <p:cNvPr id="564" name="object 5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64826" y="5791174"/>
              <a:ext cx="62268" cy="20650"/>
            </a:xfrm>
            <a:prstGeom prst="rect">
              <a:avLst/>
            </a:prstGeom>
          </p:spPr>
        </p:pic>
        <p:pic>
          <p:nvPicPr>
            <p:cNvPr id="565" name="object 565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093912" y="5787441"/>
              <a:ext cx="256844" cy="103733"/>
            </a:xfrm>
            <a:prstGeom prst="rect">
              <a:avLst/>
            </a:prstGeom>
          </p:spPr>
        </p:pic>
        <p:pic>
          <p:nvPicPr>
            <p:cNvPr id="566" name="object 56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13885" y="5791695"/>
              <a:ext cx="56286" cy="17957"/>
            </a:xfrm>
            <a:prstGeom prst="rect">
              <a:avLst/>
            </a:prstGeom>
          </p:spPr>
        </p:pic>
        <p:pic>
          <p:nvPicPr>
            <p:cNvPr id="567" name="object 567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767613" y="5796191"/>
              <a:ext cx="249148" cy="99910"/>
            </a:xfrm>
            <a:prstGeom prst="rect">
              <a:avLst/>
            </a:prstGeom>
          </p:spPr>
        </p:pic>
        <p:pic>
          <p:nvPicPr>
            <p:cNvPr id="568" name="object 56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15536" y="5792419"/>
              <a:ext cx="41402" cy="13246"/>
            </a:xfrm>
            <a:prstGeom prst="rect">
              <a:avLst/>
            </a:prstGeom>
          </p:spPr>
        </p:pic>
        <p:pic>
          <p:nvPicPr>
            <p:cNvPr id="569" name="object 5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8612" y="5794210"/>
              <a:ext cx="18474" cy="5092"/>
            </a:xfrm>
            <a:prstGeom prst="rect">
              <a:avLst/>
            </a:prstGeom>
          </p:spPr>
        </p:pic>
        <p:pic>
          <p:nvPicPr>
            <p:cNvPr id="570" name="object 570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041387" y="5846559"/>
              <a:ext cx="130149" cy="50114"/>
            </a:xfrm>
            <a:prstGeom prst="rect">
              <a:avLst/>
            </a:prstGeom>
          </p:spPr>
        </p:pic>
        <p:pic>
          <p:nvPicPr>
            <p:cNvPr id="571" name="object 571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743724" y="5850255"/>
              <a:ext cx="121081" cy="45300"/>
            </a:xfrm>
            <a:prstGeom prst="rect">
              <a:avLst/>
            </a:prstGeom>
          </p:spPr>
        </p:pic>
        <p:pic>
          <p:nvPicPr>
            <p:cNvPr id="572" name="object 572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445795" y="5853683"/>
              <a:ext cx="113995" cy="41287"/>
            </a:xfrm>
            <a:prstGeom prst="rect">
              <a:avLst/>
            </a:prstGeom>
          </p:spPr>
        </p:pic>
        <p:pic>
          <p:nvPicPr>
            <p:cNvPr id="573" name="object 573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2708223" y="5842050"/>
              <a:ext cx="113601" cy="41059"/>
            </a:xfrm>
            <a:prstGeom prst="rect">
              <a:avLst/>
            </a:prstGeom>
          </p:spPr>
        </p:pic>
        <p:pic>
          <p:nvPicPr>
            <p:cNvPr id="574" name="object 574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52323" y="5857925"/>
              <a:ext cx="98805" cy="36575"/>
            </a:xfrm>
            <a:prstGeom prst="rect">
              <a:avLst/>
            </a:prstGeom>
          </p:spPr>
        </p:pic>
        <p:pic>
          <p:nvPicPr>
            <p:cNvPr id="575" name="object 575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2857893" y="5842660"/>
              <a:ext cx="115620" cy="37337"/>
            </a:xfrm>
            <a:prstGeom prst="rect">
              <a:avLst/>
            </a:prstGeom>
          </p:spPr>
        </p:pic>
        <p:pic>
          <p:nvPicPr>
            <p:cNvPr id="576" name="object 576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297243" y="5855919"/>
              <a:ext cx="110363" cy="37922"/>
            </a:xfrm>
            <a:prstGeom prst="rect">
              <a:avLst/>
            </a:prstGeom>
          </p:spPr>
        </p:pic>
        <p:pic>
          <p:nvPicPr>
            <p:cNvPr id="577" name="object 57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02048" y="5793358"/>
              <a:ext cx="98947" cy="67195"/>
            </a:xfrm>
            <a:prstGeom prst="rect">
              <a:avLst/>
            </a:prstGeom>
          </p:spPr>
        </p:pic>
        <p:pic>
          <p:nvPicPr>
            <p:cNvPr id="578" name="object 57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3010585" y="5842914"/>
              <a:ext cx="105841" cy="36131"/>
            </a:xfrm>
            <a:prstGeom prst="rect">
              <a:avLst/>
            </a:prstGeom>
          </p:spPr>
        </p:pic>
        <p:pic>
          <p:nvPicPr>
            <p:cNvPr id="579" name="object 57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4558335" y="5793651"/>
              <a:ext cx="82663" cy="64592"/>
            </a:xfrm>
            <a:prstGeom prst="rect">
              <a:avLst/>
            </a:prstGeom>
          </p:spPr>
        </p:pic>
        <p:pic>
          <p:nvPicPr>
            <p:cNvPr id="580" name="object 580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3073" y="5859691"/>
              <a:ext cx="97853" cy="33705"/>
            </a:xfrm>
            <a:prstGeom prst="rect">
              <a:avLst/>
            </a:prstGeom>
          </p:spPr>
        </p:pic>
        <p:pic>
          <p:nvPicPr>
            <p:cNvPr id="581" name="object 581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179372" y="5845060"/>
              <a:ext cx="141503" cy="112407"/>
            </a:xfrm>
            <a:prstGeom prst="rect">
              <a:avLst/>
            </a:prstGeom>
          </p:spPr>
        </p:pic>
        <p:pic>
          <p:nvPicPr>
            <p:cNvPr id="582" name="object 582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3166440" y="5843015"/>
              <a:ext cx="99555" cy="34442"/>
            </a:xfrm>
            <a:prstGeom prst="rect">
              <a:avLst/>
            </a:prstGeom>
          </p:spPr>
        </p:pic>
        <p:pic>
          <p:nvPicPr>
            <p:cNvPr id="583" name="object 583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3318827" y="5843498"/>
              <a:ext cx="93319" cy="31991"/>
            </a:xfrm>
            <a:prstGeom prst="rect">
              <a:avLst/>
            </a:prstGeom>
          </p:spPr>
        </p:pic>
        <p:pic>
          <p:nvPicPr>
            <p:cNvPr id="584" name="object 584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3471240" y="5844133"/>
              <a:ext cx="93452" cy="29006"/>
            </a:xfrm>
            <a:prstGeom prst="rect">
              <a:avLst/>
            </a:prstGeom>
          </p:spPr>
        </p:pic>
        <p:pic>
          <p:nvPicPr>
            <p:cNvPr id="585" name="object 585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3625138" y="5844311"/>
              <a:ext cx="86868" cy="26416"/>
            </a:xfrm>
            <a:prstGeom prst="rect">
              <a:avLst/>
            </a:prstGeom>
          </p:spPr>
        </p:pic>
        <p:pic>
          <p:nvPicPr>
            <p:cNvPr id="586" name="object 586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782783" y="5844654"/>
              <a:ext cx="77482" cy="24104"/>
            </a:xfrm>
            <a:prstGeom prst="rect">
              <a:avLst/>
            </a:prstGeom>
          </p:spPr>
        </p:pic>
        <p:pic>
          <p:nvPicPr>
            <p:cNvPr id="587" name="object 5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91064" y="5845619"/>
              <a:ext cx="58305" cy="19088"/>
            </a:xfrm>
            <a:prstGeom prst="rect">
              <a:avLst/>
            </a:prstGeom>
          </p:spPr>
        </p:pic>
        <p:pic>
          <p:nvPicPr>
            <p:cNvPr id="588" name="object 5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12322" y="5847778"/>
              <a:ext cx="25605" cy="8724"/>
            </a:xfrm>
            <a:prstGeom prst="rect">
              <a:avLst/>
            </a:prstGeom>
          </p:spPr>
        </p:pic>
        <p:pic>
          <p:nvPicPr>
            <p:cNvPr id="589" name="object 5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9294" y="5848451"/>
              <a:ext cx="19142" cy="5397"/>
            </a:xfrm>
            <a:prstGeom prst="rect">
              <a:avLst/>
            </a:prstGeom>
          </p:spPr>
        </p:pic>
        <p:pic>
          <p:nvPicPr>
            <p:cNvPr id="590" name="object 590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719061" y="5909106"/>
              <a:ext cx="122212" cy="47777"/>
            </a:xfrm>
            <a:prstGeom prst="rect">
              <a:avLst/>
            </a:prstGeom>
          </p:spPr>
        </p:pic>
        <p:pic>
          <p:nvPicPr>
            <p:cNvPr id="591" name="object 591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2430907" y="5900369"/>
              <a:ext cx="125412" cy="47599"/>
            </a:xfrm>
            <a:prstGeom prst="rect">
              <a:avLst/>
            </a:prstGeom>
          </p:spPr>
        </p:pic>
        <p:pic>
          <p:nvPicPr>
            <p:cNvPr id="592" name="object 592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566178" y="5910973"/>
              <a:ext cx="120700" cy="44983"/>
            </a:xfrm>
            <a:prstGeom prst="rect">
              <a:avLst/>
            </a:prstGeom>
          </p:spPr>
        </p:pic>
        <p:pic>
          <p:nvPicPr>
            <p:cNvPr id="593" name="object 593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3856647" y="5844958"/>
              <a:ext cx="143332" cy="84048"/>
            </a:xfrm>
            <a:prstGeom prst="rect">
              <a:avLst/>
            </a:prstGeom>
          </p:spPr>
        </p:pic>
        <p:pic>
          <p:nvPicPr>
            <p:cNvPr id="594" name="object 594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2586355" y="5900648"/>
              <a:ext cx="122529" cy="44754"/>
            </a:xfrm>
            <a:prstGeom prst="rect">
              <a:avLst/>
            </a:prstGeom>
          </p:spPr>
        </p:pic>
        <p:pic>
          <p:nvPicPr>
            <p:cNvPr id="595" name="object 595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411086" y="5912650"/>
              <a:ext cx="115709" cy="43446"/>
            </a:xfrm>
            <a:prstGeom prst="rect">
              <a:avLst/>
            </a:prstGeom>
          </p:spPr>
        </p:pic>
        <p:pic>
          <p:nvPicPr>
            <p:cNvPr id="596" name="object 596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2747365" y="5900737"/>
              <a:ext cx="116217" cy="43192"/>
            </a:xfrm>
            <a:prstGeom prst="rect">
              <a:avLst/>
            </a:prstGeom>
          </p:spPr>
        </p:pic>
        <p:pic>
          <p:nvPicPr>
            <p:cNvPr id="597" name="object 59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4173981" y="5846101"/>
              <a:ext cx="126644" cy="78346"/>
            </a:xfrm>
            <a:prstGeom prst="rect">
              <a:avLst/>
            </a:prstGeom>
          </p:spPr>
        </p:pic>
        <p:pic>
          <p:nvPicPr>
            <p:cNvPr id="598" name="object 598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258902" y="5914783"/>
              <a:ext cx="109715" cy="42113"/>
            </a:xfrm>
            <a:prstGeom prst="rect">
              <a:avLst/>
            </a:prstGeom>
          </p:spPr>
        </p:pic>
        <p:pic>
          <p:nvPicPr>
            <p:cNvPr id="599" name="object 599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2113610" y="5841136"/>
              <a:ext cx="316928" cy="173469"/>
            </a:xfrm>
            <a:prstGeom prst="rect">
              <a:avLst/>
            </a:prstGeom>
          </p:spPr>
        </p:pic>
        <p:pic>
          <p:nvPicPr>
            <p:cNvPr id="600" name="object 60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07391" y="5916904"/>
              <a:ext cx="102171" cy="38061"/>
            </a:xfrm>
            <a:prstGeom prst="rect">
              <a:avLst/>
            </a:prstGeom>
          </p:spPr>
        </p:pic>
        <p:pic>
          <p:nvPicPr>
            <p:cNvPr id="601" name="object 601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2904820" y="5901004"/>
              <a:ext cx="106692" cy="41084"/>
            </a:xfrm>
            <a:prstGeom prst="rect">
              <a:avLst/>
            </a:prstGeom>
          </p:spPr>
        </p:pic>
        <p:pic>
          <p:nvPicPr>
            <p:cNvPr id="602" name="object 602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3061626" y="5901842"/>
              <a:ext cx="106540" cy="37757"/>
            </a:xfrm>
            <a:prstGeom prst="rect">
              <a:avLst/>
            </a:prstGeom>
          </p:spPr>
        </p:pic>
        <p:pic>
          <p:nvPicPr>
            <p:cNvPr id="603" name="object 603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0" y="5918822"/>
              <a:ext cx="53619" cy="33962"/>
            </a:xfrm>
            <a:prstGeom prst="rect">
              <a:avLst/>
            </a:prstGeom>
          </p:spPr>
        </p:pic>
        <p:pic>
          <p:nvPicPr>
            <p:cNvPr id="604" name="object 60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3221139" y="5902045"/>
              <a:ext cx="102133" cy="34836"/>
            </a:xfrm>
            <a:prstGeom prst="rect">
              <a:avLst/>
            </a:prstGeom>
          </p:spPr>
        </p:pic>
        <p:pic>
          <p:nvPicPr>
            <p:cNvPr id="605" name="object 60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3377717" y="5902578"/>
              <a:ext cx="96888" cy="33261"/>
            </a:xfrm>
            <a:prstGeom prst="rect">
              <a:avLst/>
            </a:prstGeom>
          </p:spPr>
        </p:pic>
        <p:pic>
          <p:nvPicPr>
            <p:cNvPr id="606" name="object 606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1811083" y="5900000"/>
              <a:ext cx="281419" cy="116204"/>
            </a:xfrm>
            <a:prstGeom prst="rect">
              <a:avLst/>
            </a:prstGeom>
          </p:spPr>
        </p:pic>
        <p:pic>
          <p:nvPicPr>
            <p:cNvPr id="607" name="object 607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3539795" y="5902921"/>
              <a:ext cx="88506" cy="30467"/>
            </a:xfrm>
            <a:prstGeom prst="rect">
              <a:avLst/>
            </a:prstGeom>
          </p:spPr>
        </p:pic>
        <p:pic>
          <p:nvPicPr>
            <p:cNvPr id="608" name="object 608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3697515" y="5903544"/>
              <a:ext cx="82918" cy="27406"/>
            </a:xfrm>
            <a:prstGeom prst="rect">
              <a:avLst/>
            </a:prstGeom>
          </p:spPr>
        </p:pic>
        <p:pic>
          <p:nvPicPr>
            <p:cNvPr id="609" name="object 609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1010234" y="5905576"/>
              <a:ext cx="146431" cy="113855"/>
            </a:xfrm>
            <a:prstGeom prst="rect">
              <a:avLst/>
            </a:prstGeom>
          </p:spPr>
        </p:pic>
        <p:pic>
          <p:nvPicPr>
            <p:cNvPr id="610" name="object 610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849223" y="5907392"/>
              <a:ext cx="146762" cy="112141"/>
            </a:xfrm>
            <a:prstGeom prst="rect">
              <a:avLst/>
            </a:prstGeom>
          </p:spPr>
        </p:pic>
        <p:pic>
          <p:nvPicPr>
            <p:cNvPr id="611" name="object 611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4013479" y="5903683"/>
              <a:ext cx="67932" cy="24371"/>
            </a:xfrm>
            <a:prstGeom prst="rect">
              <a:avLst/>
            </a:prstGeom>
          </p:spPr>
        </p:pic>
        <p:pic>
          <p:nvPicPr>
            <p:cNvPr id="612" name="object 6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78920" y="5907544"/>
              <a:ext cx="20072" cy="5778"/>
            </a:xfrm>
            <a:prstGeom prst="rect">
              <a:avLst/>
            </a:prstGeom>
          </p:spPr>
        </p:pic>
        <p:pic>
          <p:nvPicPr>
            <p:cNvPr id="613" name="object 61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16779" y="5906833"/>
              <a:ext cx="26884" cy="9283"/>
            </a:xfrm>
            <a:prstGeom prst="rect">
              <a:avLst/>
            </a:prstGeom>
          </p:spPr>
        </p:pic>
        <p:pic>
          <p:nvPicPr>
            <p:cNvPr id="614" name="object 614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169606" y="5965354"/>
              <a:ext cx="134480" cy="54648"/>
            </a:xfrm>
            <a:prstGeom prst="rect">
              <a:avLst/>
            </a:prstGeom>
          </p:spPr>
        </p:pic>
        <p:pic>
          <p:nvPicPr>
            <p:cNvPr id="615" name="object 615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641652" y="5840869"/>
              <a:ext cx="504431" cy="315150"/>
            </a:xfrm>
            <a:prstGeom prst="rect">
              <a:avLst/>
            </a:prstGeom>
          </p:spPr>
        </p:pic>
        <p:pic>
          <p:nvPicPr>
            <p:cNvPr id="616" name="object 616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1325359" y="5901258"/>
              <a:ext cx="304546" cy="186943"/>
            </a:xfrm>
            <a:prstGeom prst="rect">
              <a:avLst/>
            </a:prstGeom>
          </p:spPr>
        </p:pic>
        <p:pic>
          <p:nvPicPr>
            <p:cNvPr id="617" name="object 617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971687" y="5961354"/>
              <a:ext cx="134404" cy="54533"/>
            </a:xfrm>
            <a:prstGeom prst="rect">
              <a:avLst/>
            </a:prstGeom>
          </p:spPr>
        </p:pic>
        <p:pic>
          <p:nvPicPr>
            <p:cNvPr id="618" name="object 618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696264" y="5970638"/>
              <a:ext cx="119989" cy="49275"/>
            </a:xfrm>
            <a:prstGeom prst="rect">
              <a:avLst/>
            </a:prstGeom>
          </p:spPr>
        </p:pic>
        <p:pic>
          <p:nvPicPr>
            <p:cNvPr id="619" name="object 619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2460370" y="5960706"/>
              <a:ext cx="129362" cy="49911"/>
            </a:xfrm>
            <a:prstGeom prst="rect">
              <a:avLst/>
            </a:prstGeom>
          </p:spPr>
        </p:pic>
        <p:pic>
          <p:nvPicPr>
            <p:cNvPr id="620" name="object 62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375056" y="5974778"/>
              <a:ext cx="120497" cy="42697"/>
            </a:xfrm>
            <a:prstGeom prst="rect">
              <a:avLst/>
            </a:prstGeom>
          </p:spPr>
        </p:pic>
        <p:pic>
          <p:nvPicPr>
            <p:cNvPr id="621" name="object 621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536879" y="5972378"/>
              <a:ext cx="121323" cy="46964"/>
            </a:xfrm>
            <a:prstGeom prst="rect">
              <a:avLst/>
            </a:prstGeom>
          </p:spPr>
        </p:pic>
        <p:pic>
          <p:nvPicPr>
            <p:cNvPr id="622" name="object 622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2623337" y="5962281"/>
              <a:ext cx="123266" cy="46697"/>
            </a:xfrm>
            <a:prstGeom prst="rect">
              <a:avLst/>
            </a:prstGeom>
          </p:spPr>
        </p:pic>
        <p:pic>
          <p:nvPicPr>
            <p:cNvPr id="623" name="object 623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2789656" y="5962230"/>
              <a:ext cx="115328" cy="44704"/>
            </a:xfrm>
            <a:prstGeom prst="rect">
              <a:avLst/>
            </a:prstGeom>
          </p:spPr>
        </p:pic>
        <p:pic>
          <p:nvPicPr>
            <p:cNvPr id="624" name="object 624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4262462" y="5905423"/>
              <a:ext cx="129184" cy="81496"/>
            </a:xfrm>
            <a:prstGeom prst="rect">
              <a:avLst/>
            </a:prstGeom>
          </p:spPr>
        </p:pic>
        <p:pic>
          <p:nvPicPr>
            <p:cNvPr id="625" name="object 625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219583" y="5976327"/>
              <a:ext cx="111633" cy="42367"/>
            </a:xfrm>
            <a:prstGeom prst="rect">
              <a:avLst/>
            </a:prstGeom>
          </p:spPr>
        </p:pic>
        <p:pic>
          <p:nvPicPr>
            <p:cNvPr id="626" name="object 626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4429734" y="5905690"/>
              <a:ext cx="109753" cy="78219"/>
            </a:xfrm>
            <a:prstGeom prst="rect">
              <a:avLst/>
            </a:prstGeom>
          </p:spPr>
        </p:pic>
        <p:pic>
          <p:nvPicPr>
            <p:cNvPr id="627" name="object 627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2950908" y="5962472"/>
              <a:ext cx="112801" cy="42100"/>
            </a:xfrm>
            <a:prstGeom prst="rect">
              <a:avLst/>
            </a:prstGeom>
          </p:spPr>
        </p:pic>
        <p:pic>
          <p:nvPicPr>
            <p:cNvPr id="628" name="object 628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4594606" y="5906477"/>
              <a:ext cx="99943" cy="75514"/>
            </a:xfrm>
            <a:prstGeom prst="rect">
              <a:avLst/>
            </a:prstGeom>
          </p:spPr>
        </p:pic>
        <p:pic>
          <p:nvPicPr>
            <p:cNvPr id="629" name="object 629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60413" y="5978804"/>
              <a:ext cx="107429" cy="38658"/>
            </a:xfrm>
            <a:prstGeom prst="rect">
              <a:avLst/>
            </a:prstGeom>
          </p:spPr>
        </p:pic>
        <p:pic>
          <p:nvPicPr>
            <p:cNvPr id="630" name="object 630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3113430" y="5962624"/>
              <a:ext cx="106197" cy="40322"/>
            </a:xfrm>
            <a:prstGeom prst="rect">
              <a:avLst/>
            </a:prstGeom>
          </p:spPr>
        </p:pic>
        <p:pic>
          <p:nvPicPr>
            <p:cNvPr id="631" name="object 631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3278708" y="5963462"/>
              <a:ext cx="106286" cy="36283"/>
            </a:xfrm>
            <a:prstGeom prst="rect">
              <a:avLst/>
            </a:prstGeom>
          </p:spPr>
        </p:pic>
        <p:pic>
          <p:nvPicPr>
            <p:cNvPr id="632" name="object 632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0" y="5985335"/>
              <a:ext cx="8051" cy="18265"/>
            </a:xfrm>
            <a:prstGeom prst="rect">
              <a:avLst/>
            </a:prstGeom>
          </p:spPr>
        </p:pic>
        <p:pic>
          <p:nvPicPr>
            <p:cNvPr id="633" name="object 633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3440391" y="5963716"/>
              <a:ext cx="96304" cy="34086"/>
            </a:xfrm>
            <a:prstGeom prst="rect">
              <a:avLst/>
            </a:prstGeom>
          </p:spPr>
        </p:pic>
        <p:pic>
          <p:nvPicPr>
            <p:cNvPr id="634" name="object 634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3609504" y="5964478"/>
              <a:ext cx="87007" cy="30784"/>
            </a:xfrm>
            <a:prstGeom prst="rect">
              <a:avLst/>
            </a:prstGeom>
          </p:spPr>
        </p:pic>
        <p:pic>
          <p:nvPicPr>
            <p:cNvPr id="635" name="object 635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3770248" y="5964986"/>
              <a:ext cx="82016" cy="28536"/>
            </a:xfrm>
            <a:prstGeom prst="rect">
              <a:avLst/>
            </a:prstGeom>
          </p:spPr>
        </p:pic>
        <p:pic>
          <p:nvPicPr>
            <p:cNvPr id="636" name="object 636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3935183" y="5965748"/>
              <a:ext cx="79654" cy="25679"/>
            </a:xfrm>
            <a:prstGeom prst="rect">
              <a:avLst/>
            </a:prstGeom>
          </p:spPr>
        </p:pic>
        <p:pic>
          <p:nvPicPr>
            <p:cNvPr id="637" name="object 637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4098213" y="5965723"/>
              <a:ext cx="74599" cy="23177"/>
            </a:xfrm>
            <a:prstGeom prst="rect">
              <a:avLst/>
            </a:prstGeom>
          </p:spPr>
        </p:pic>
        <p:pic>
          <p:nvPicPr>
            <p:cNvPr id="638" name="object 6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61458" y="5967958"/>
              <a:ext cx="38346" cy="12179"/>
            </a:xfrm>
            <a:prstGeom prst="rect">
              <a:avLst/>
            </a:prstGeom>
          </p:spPr>
        </p:pic>
        <p:pic>
          <p:nvPicPr>
            <p:cNvPr id="639" name="object 6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25682" y="5968327"/>
              <a:ext cx="28054" cy="9931"/>
            </a:xfrm>
            <a:prstGeom prst="rect">
              <a:avLst/>
            </a:prstGeom>
          </p:spPr>
        </p:pic>
        <p:pic>
          <p:nvPicPr>
            <p:cNvPr id="640" name="object 6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3361" y="5969152"/>
              <a:ext cx="20878" cy="6134"/>
            </a:xfrm>
            <a:prstGeom prst="rect">
              <a:avLst/>
            </a:prstGeom>
          </p:spPr>
        </p:pic>
        <p:pic>
          <p:nvPicPr>
            <p:cNvPr id="641" name="object 641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997915" y="6034798"/>
              <a:ext cx="128651" cy="54559"/>
            </a:xfrm>
            <a:prstGeom prst="rect">
              <a:avLst/>
            </a:prstGeom>
          </p:spPr>
        </p:pic>
        <p:pic>
          <p:nvPicPr>
            <p:cNvPr id="642" name="object 642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159928" y="6033363"/>
              <a:ext cx="132676" cy="55219"/>
            </a:xfrm>
            <a:prstGeom prst="rect">
              <a:avLst/>
            </a:prstGeom>
          </p:spPr>
        </p:pic>
        <p:pic>
          <p:nvPicPr>
            <p:cNvPr id="643" name="object 643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2160917" y="6028944"/>
              <a:ext cx="132537" cy="54419"/>
            </a:xfrm>
            <a:prstGeom prst="rect">
              <a:avLst/>
            </a:prstGeom>
          </p:spPr>
        </p:pic>
        <p:pic>
          <p:nvPicPr>
            <p:cNvPr id="644" name="object 644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832383" y="6036437"/>
              <a:ext cx="123329" cy="52717"/>
            </a:xfrm>
            <a:prstGeom prst="rect">
              <a:avLst/>
            </a:prstGeom>
          </p:spPr>
        </p:pic>
        <p:pic>
          <p:nvPicPr>
            <p:cNvPr id="645" name="object 645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324988" y="6027775"/>
              <a:ext cx="132702" cy="53530"/>
            </a:xfrm>
            <a:prstGeom prst="rect">
              <a:avLst/>
            </a:prstGeom>
          </p:spPr>
        </p:pic>
        <p:pic>
          <p:nvPicPr>
            <p:cNvPr id="646" name="object 646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506577" y="6040094"/>
              <a:ext cx="116281" cy="48463"/>
            </a:xfrm>
            <a:prstGeom prst="rect">
              <a:avLst/>
            </a:prstGeom>
          </p:spPr>
        </p:pic>
        <p:pic>
          <p:nvPicPr>
            <p:cNvPr id="647" name="object 647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2494889" y="6028969"/>
              <a:ext cx="131673" cy="49491"/>
            </a:xfrm>
            <a:prstGeom prst="rect">
              <a:avLst/>
            </a:prstGeom>
          </p:spPr>
        </p:pic>
        <p:pic>
          <p:nvPicPr>
            <p:cNvPr id="648" name="object 648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666191" y="6038722"/>
              <a:ext cx="125628" cy="50228"/>
            </a:xfrm>
            <a:prstGeom prst="rect">
              <a:avLst/>
            </a:prstGeom>
          </p:spPr>
        </p:pic>
        <p:pic>
          <p:nvPicPr>
            <p:cNvPr id="649" name="object 649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338442" y="6041897"/>
              <a:ext cx="115404" cy="46380"/>
            </a:xfrm>
            <a:prstGeom prst="rect">
              <a:avLst/>
            </a:prstGeom>
          </p:spPr>
        </p:pic>
        <p:pic>
          <p:nvPicPr>
            <p:cNvPr id="650" name="object 650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2664053" y="6029121"/>
              <a:ext cx="123266" cy="48056"/>
            </a:xfrm>
            <a:prstGeom prst="rect">
              <a:avLst/>
            </a:prstGeom>
          </p:spPr>
        </p:pic>
        <p:pic>
          <p:nvPicPr>
            <p:cNvPr id="651" name="object 651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2836189" y="6029540"/>
              <a:ext cx="116459" cy="45808"/>
            </a:xfrm>
            <a:prstGeom prst="rect">
              <a:avLst/>
            </a:prstGeom>
          </p:spPr>
        </p:pic>
        <p:pic>
          <p:nvPicPr>
            <p:cNvPr id="652" name="object 652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8559" y="6046343"/>
              <a:ext cx="109131" cy="40055"/>
            </a:xfrm>
            <a:prstGeom prst="rect">
              <a:avLst/>
            </a:prstGeom>
          </p:spPr>
        </p:pic>
        <p:pic>
          <p:nvPicPr>
            <p:cNvPr id="653" name="object 653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78117" y="6044323"/>
              <a:ext cx="108889" cy="43370"/>
            </a:xfrm>
            <a:prstGeom prst="rect">
              <a:avLst/>
            </a:prstGeom>
          </p:spPr>
        </p:pic>
        <p:pic>
          <p:nvPicPr>
            <p:cNvPr id="654" name="object 654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3003588" y="6030073"/>
              <a:ext cx="113449" cy="43141"/>
            </a:xfrm>
            <a:prstGeom prst="rect">
              <a:avLst/>
            </a:prstGeom>
          </p:spPr>
        </p:pic>
        <p:pic>
          <p:nvPicPr>
            <p:cNvPr id="655" name="object 655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3169907" y="6030150"/>
              <a:ext cx="109067" cy="40779"/>
            </a:xfrm>
            <a:prstGeom prst="rect">
              <a:avLst/>
            </a:prstGeom>
          </p:spPr>
        </p:pic>
        <p:pic>
          <p:nvPicPr>
            <p:cNvPr id="656" name="object 656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3341725" y="6030302"/>
              <a:ext cx="99263" cy="38709"/>
            </a:xfrm>
            <a:prstGeom prst="rect">
              <a:avLst/>
            </a:prstGeom>
          </p:spPr>
        </p:pic>
        <p:pic>
          <p:nvPicPr>
            <p:cNvPr id="657" name="object 657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3679507" y="6031547"/>
              <a:ext cx="96342" cy="32181"/>
            </a:xfrm>
            <a:prstGeom prst="rect">
              <a:avLst/>
            </a:prstGeom>
          </p:spPr>
        </p:pic>
        <p:pic>
          <p:nvPicPr>
            <p:cNvPr id="658" name="object 658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3505618" y="6031204"/>
              <a:ext cx="103657" cy="35407"/>
            </a:xfrm>
            <a:prstGeom prst="rect">
              <a:avLst/>
            </a:prstGeom>
          </p:spPr>
        </p:pic>
        <p:pic>
          <p:nvPicPr>
            <p:cNvPr id="659" name="object 659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3849750" y="6031979"/>
              <a:ext cx="88137" cy="28117"/>
            </a:xfrm>
            <a:prstGeom prst="rect">
              <a:avLst/>
            </a:prstGeom>
          </p:spPr>
        </p:pic>
        <p:pic>
          <p:nvPicPr>
            <p:cNvPr id="660" name="object 660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4023919" y="6032652"/>
              <a:ext cx="72085" cy="26771"/>
            </a:xfrm>
            <a:prstGeom prst="rect">
              <a:avLst/>
            </a:prstGeom>
          </p:spPr>
        </p:pic>
        <p:pic>
          <p:nvPicPr>
            <p:cNvPr id="661" name="object 661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4192143" y="6033236"/>
              <a:ext cx="69278" cy="22872"/>
            </a:xfrm>
            <a:prstGeom prst="rect">
              <a:avLst/>
            </a:prstGeom>
          </p:spPr>
        </p:pic>
        <p:pic>
          <p:nvPicPr>
            <p:cNvPr id="662" name="object 6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58589" y="6033960"/>
              <a:ext cx="67957" cy="20751"/>
            </a:xfrm>
            <a:prstGeom prst="rect">
              <a:avLst/>
            </a:prstGeom>
          </p:spPr>
        </p:pic>
        <p:pic>
          <p:nvPicPr>
            <p:cNvPr id="663" name="object 66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534560" y="6034582"/>
              <a:ext cx="51447" cy="18529"/>
            </a:xfrm>
            <a:prstGeom prst="rect">
              <a:avLst/>
            </a:prstGeom>
          </p:spPr>
        </p:pic>
        <p:pic>
          <p:nvPicPr>
            <p:cNvPr id="664" name="object 6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705857" y="6035319"/>
              <a:ext cx="43497" cy="13728"/>
            </a:xfrm>
            <a:prstGeom prst="rect">
              <a:avLst/>
            </a:prstGeom>
          </p:spPr>
        </p:pic>
        <p:pic>
          <p:nvPicPr>
            <p:cNvPr id="665" name="object 6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79987" y="6035675"/>
              <a:ext cx="30899" cy="11849"/>
            </a:xfrm>
            <a:prstGeom prst="rect">
              <a:avLst/>
            </a:prstGeom>
          </p:spPr>
        </p:pic>
        <p:pic>
          <p:nvPicPr>
            <p:cNvPr id="666" name="object 6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46713" y="6036399"/>
              <a:ext cx="28193" cy="9423"/>
            </a:xfrm>
            <a:prstGeom prst="rect">
              <a:avLst/>
            </a:prstGeom>
          </p:spPr>
        </p:pic>
        <p:pic>
          <p:nvPicPr>
            <p:cNvPr id="667" name="object 667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1494586" y="6101803"/>
              <a:ext cx="132600" cy="58407"/>
            </a:xfrm>
            <a:prstGeom prst="rect">
              <a:avLst/>
            </a:prstGeom>
          </p:spPr>
        </p:pic>
        <p:pic>
          <p:nvPicPr>
            <p:cNvPr id="668" name="object 668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1834870" y="6100228"/>
              <a:ext cx="142265" cy="55867"/>
            </a:xfrm>
            <a:prstGeom prst="rect">
              <a:avLst/>
            </a:prstGeom>
          </p:spPr>
        </p:pic>
        <p:pic>
          <p:nvPicPr>
            <p:cNvPr id="669" name="object 669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668843" y="6100952"/>
              <a:ext cx="132981" cy="58369"/>
            </a:xfrm>
            <a:prstGeom prst="rect">
              <a:avLst/>
            </a:prstGeom>
          </p:spPr>
        </p:pic>
        <p:pic>
          <p:nvPicPr>
            <p:cNvPr id="670" name="object 670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980135" y="6105639"/>
              <a:ext cx="131698" cy="55041"/>
            </a:xfrm>
            <a:prstGeom prst="rect">
              <a:avLst/>
            </a:prstGeom>
          </p:spPr>
        </p:pic>
        <p:pic>
          <p:nvPicPr>
            <p:cNvPr id="671" name="object 671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150442" y="6103188"/>
              <a:ext cx="130416" cy="57416"/>
            </a:xfrm>
            <a:prstGeom prst="rect">
              <a:avLst/>
            </a:prstGeom>
          </p:spPr>
        </p:pic>
        <p:pic>
          <p:nvPicPr>
            <p:cNvPr id="672" name="object 672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321943" y="6102908"/>
              <a:ext cx="138645" cy="56972"/>
            </a:xfrm>
            <a:prstGeom prst="rect">
              <a:avLst/>
            </a:prstGeom>
          </p:spPr>
        </p:pic>
        <p:pic>
          <p:nvPicPr>
            <p:cNvPr id="673" name="object 673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2185822" y="6099632"/>
              <a:ext cx="132981" cy="54889"/>
            </a:xfrm>
            <a:prstGeom prst="rect">
              <a:avLst/>
            </a:prstGeom>
          </p:spPr>
        </p:pic>
        <p:pic>
          <p:nvPicPr>
            <p:cNvPr id="674" name="object 674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641616" y="6109017"/>
              <a:ext cx="119392" cy="51955"/>
            </a:xfrm>
            <a:prstGeom prst="rect">
              <a:avLst/>
            </a:prstGeom>
          </p:spPr>
        </p:pic>
        <p:pic>
          <p:nvPicPr>
            <p:cNvPr id="675" name="object 675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2357310" y="6099860"/>
              <a:ext cx="130969" cy="53695"/>
            </a:xfrm>
            <a:prstGeom prst="rect">
              <a:avLst/>
            </a:prstGeom>
          </p:spPr>
        </p:pic>
        <p:pic>
          <p:nvPicPr>
            <p:cNvPr id="676" name="object 676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807808" y="6107061"/>
              <a:ext cx="128816" cy="53924"/>
            </a:xfrm>
            <a:prstGeom prst="rect">
              <a:avLst/>
            </a:prstGeom>
          </p:spPr>
        </p:pic>
        <p:pic>
          <p:nvPicPr>
            <p:cNvPr id="677" name="object 67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2534272" y="6099466"/>
              <a:ext cx="126809" cy="51523"/>
            </a:xfrm>
            <a:prstGeom prst="rect">
              <a:avLst/>
            </a:prstGeom>
          </p:spPr>
        </p:pic>
        <p:pic>
          <p:nvPicPr>
            <p:cNvPr id="678" name="object 678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468884" y="6110935"/>
              <a:ext cx="120040" cy="51511"/>
            </a:xfrm>
            <a:prstGeom prst="rect">
              <a:avLst/>
            </a:prstGeom>
          </p:spPr>
        </p:pic>
        <p:pic>
          <p:nvPicPr>
            <p:cNvPr id="679" name="object 679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2708008" y="6099365"/>
              <a:ext cx="117081" cy="50482"/>
            </a:xfrm>
            <a:prstGeom prst="rect">
              <a:avLst/>
            </a:prstGeom>
          </p:spPr>
        </p:pic>
        <p:pic>
          <p:nvPicPr>
            <p:cNvPr id="680" name="object 680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2881147" y="6100190"/>
              <a:ext cx="122770" cy="47586"/>
            </a:xfrm>
            <a:prstGeom prst="rect">
              <a:avLst/>
            </a:prstGeom>
          </p:spPr>
        </p:pic>
        <p:pic>
          <p:nvPicPr>
            <p:cNvPr id="681" name="object 681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30327" y="6114821"/>
              <a:ext cx="111683" cy="45288"/>
            </a:xfrm>
            <a:prstGeom prst="rect">
              <a:avLst/>
            </a:prstGeom>
          </p:spPr>
        </p:pic>
        <p:pic>
          <p:nvPicPr>
            <p:cNvPr id="682" name="object 682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297916" y="6112763"/>
              <a:ext cx="116624" cy="46520"/>
            </a:xfrm>
            <a:prstGeom prst="rect">
              <a:avLst/>
            </a:prstGeom>
          </p:spPr>
        </p:pic>
        <p:pic>
          <p:nvPicPr>
            <p:cNvPr id="683" name="object 683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3057296" y="6100152"/>
              <a:ext cx="112941" cy="45059"/>
            </a:xfrm>
            <a:prstGeom prst="rect">
              <a:avLst/>
            </a:prstGeom>
          </p:spPr>
        </p:pic>
        <p:pic>
          <p:nvPicPr>
            <p:cNvPr id="684" name="object 684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0" y="6116789"/>
              <a:ext cx="64929" cy="42492"/>
            </a:xfrm>
            <a:prstGeom prst="rect">
              <a:avLst/>
            </a:prstGeom>
          </p:spPr>
        </p:pic>
        <p:pic>
          <p:nvPicPr>
            <p:cNvPr id="685" name="object 685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3230105" y="6100673"/>
              <a:ext cx="113474" cy="41643"/>
            </a:xfrm>
            <a:prstGeom prst="rect">
              <a:avLst/>
            </a:prstGeom>
          </p:spPr>
        </p:pic>
        <p:pic>
          <p:nvPicPr>
            <p:cNvPr id="686" name="object 686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3580955" y="6101879"/>
              <a:ext cx="98310" cy="36969"/>
            </a:xfrm>
            <a:prstGeom prst="rect">
              <a:avLst/>
            </a:prstGeom>
          </p:spPr>
        </p:pic>
        <p:pic>
          <p:nvPicPr>
            <p:cNvPr id="687" name="object 687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3407333" y="6101028"/>
              <a:ext cx="103098" cy="39179"/>
            </a:xfrm>
            <a:prstGeom prst="rect">
              <a:avLst/>
            </a:prstGeom>
          </p:spPr>
        </p:pic>
        <p:pic>
          <p:nvPicPr>
            <p:cNvPr id="688" name="object 68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3759771" y="6102185"/>
              <a:ext cx="92316" cy="33604"/>
            </a:xfrm>
            <a:prstGeom prst="rect">
              <a:avLst/>
            </a:prstGeom>
          </p:spPr>
        </p:pic>
        <p:pic>
          <p:nvPicPr>
            <p:cNvPr id="689" name="object 689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3934015" y="6102959"/>
              <a:ext cx="87896" cy="29946"/>
            </a:xfrm>
            <a:prstGeom prst="rect">
              <a:avLst/>
            </a:prstGeom>
          </p:spPr>
        </p:pic>
        <p:pic>
          <p:nvPicPr>
            <p:cNvPr id="690" name="object 690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4109453" y="6102565"/>
              <a:ext cx="75857" cy="29895"/>
            </a:xfrm>
            <a:prstGeom prst="rect">
              <a:avLst/>
            </a:prstGeom>
          </p:spPr>
        </p:pic>
        <p:pic>
          <p:nvPicPr>
            <p:cNvPr id="691" name="object 691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4287024" y="6103696"/>
              <a:ext cx="72313" cy="24498"/>
            </a:xfrm>
            <a:prstGeom prst="rect">
              <a:avLst/>
            </a:prstGeom>
          </p:spPr>
        </p:pic>
        <p:pic>
          <p:nvPicPr>
            <p:cNvPr id="692" name="object 692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4465129" y="6104394"/>
              <a:ext cx="59893" cy="20701"/>
            </a:xfrm>
            <a:prstGeom prst="rect">
              <a:avLst/>
            </a:prstGeom>
          </p:spPr>
        </p:pic>
        <p:pic>
          <p:nvPicPr>
            <p:cNvPr id="693" name="object 69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643970" y="6104953"/>
              <a:ext cx="50469" cy="18427"/>
            </a:xfrm>
            <a:prstGeom prst="rect">
              <a:avLst/>
            </a:prstGeom>
          </p:spPr>
        </p:pic>
        <p:pic>
          <p:nvPicPr>
            <p:cNvPr id="694" name="object 69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18862" y="6106502"/>
              <a:ext cx="41127" cy="13995"/>
            </a:xfrm>
            <a:prstGeom prst="rect">
              <a:avLst/>
            </a:prstGeom>
          </p:spPr>
        </p:pic>
        <p:pic>
          <p:nvPicPr>
            <p:cNvPr id="695" name="object 69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98630" y="6107023"/>
              <a:ext cx="30607" cy="11379"/>
            </a:xfrm>
            <a:prstGeom prst="rect">
              <a:avLst/>
            </a:prstGeom>
          </p:spPr>
        </p:pic>
        <p:pic>
          <p:nvPicPr>
            <p:cNvPr id="696" name="object 6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74729" y="6108014"/>
              <a:ext cx="22313" cy="7086"/>
            </a:xfrm>
            <a:prstGeom prst="rect">
              <a:avLst/>
            </a:prstGeom>
          </p:spPr>
        </p:pic>
        <p:pic>
          <p:nvPicPr>
            <p:cNvPr id="697" name="object 697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1318488" y="6180772"/>
              <a:ext cx="139712" cy="57391"/>
            </a:xfrm>
            <a:prstGeom prst="rect">
              <a:avLst/>
            </a:prstGeom>
          </p:spPr>
        </p:pic>
        <p:pic>
          <p:nvPicPr>
            <p:cNvPr id="698" name="object 698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1495793" y="6179451"/>
              <a:ext cx="135559" cy="59207"/>
            </a:xfrm>
            <a:prstGeom prst="rect">
              <a:avLst/>
            </a:prstGeom>
          </p:spPr>
        </p:pic>
        <p:pic>
          <p:nvPicPr>
            <p:cNvPr id="699" name="object 699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1676654" y="6178562"/>
              <a:ext cx="136118" cy="59169"/>
            </a:xfrm>
            <a:prstGeom prst="rect">
              <a:avLst/>
            </a:prstGeom>
          </p:spPr>
        </p:pic>
        <p:pic>
          <p:nvPicPr>
            <p:cNvPr id="700" name="object 700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1853349" y="6178118"/>
              <a:ext cx="140855" cy="57340"/>
            </a:xfrm>
            <a:prstGeom prst="rect">
              <a:avLst/>
            </a:prstGeom>
          </p:spPr>
        </p:pic>
        <p:pic>
          <p:nvPicPr>
            <p:cNvPr id="701" name="object 701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963345" y="6183287"/>
              <a:ext cx="130086" cy="57200"/>
            </a:xfrm>
            <a:prstGeom prst="rect">
              <a:avLst/>
            </a:prstGeom>
          </p:spPr>
        </p:pic>
        <p:pic>
          <p:nvPicPr>
            <p:cNvPr id="702" name="object 702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787196" y="6185153"/>
              <a:ext cx="123024" cy="55613"/>
            </a:xfrm>
            <a:prstGeom prst="rect">
              <a:avLst/>
            </a:prstGeom>
          </p:spPr>
        </p:pic>
        <p:pic>
          <p:nvPicPr>
            <p:cNvPr id="703" name="object 703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1139698" y="6181851"/>
              <a:ext cx="132448" cy="58013"/>
            </a:xfrm>
            <a:prstGeom prst="rect">
              <a:avLst/>
            </a:prstGeom>
          </p:spPr>
        </p:pic>
        <p:pic>
          <p:nvPicPr>
            <p:cNvPr id="704" name="object 704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2033282" y="6177432"/>
              <a:ext cx="132080" cy="57924"/>
            </a:xfrm>
            <a:prstGeom prst="rect">
              <a:avLst/>
            </a:prstGeom>
          </p:spPr>
        </p:pic>
        <p:pic>
          <p:nvPicPr>
            <p:cNvPr id="705" name="object 705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2214854" y="6177076"/>
              <a:ext cx="130327" cy="57086"/>
            </a:xfrm>
            <a:prstGeom prst="rect">
              <a:avLst/>
            </a:prstGeom>
          </p:spPr>
        </p:pic>
        <p:pic>
          <p:nvPicPr>
            <p:cNvPr id="706" name="object 706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2393823" y="6177191"/>
              <a:ext cx="125056" cy="55410"/>
            </a:xfrm>
            <a:prstGeom prst="rect">
              <a:avLst/>
            </a:prstGeom>
          </p:spPr>
        </p:pic>
        <p:pic>
          <p:nvPicPr>
            <p:cNvPr id="707" name="object 707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609168" y="6186817"/>
              <a:ext cx="122199" cy="53454"/>
            </a:xfrm>
            <a:prstGeom prst="rect">
              <a:avLst/>
            </a:prstGeom>
          </p:spPr>
        </p:pic>
        <p:pic>
          <p:nvPicPr>
            <p:cNvPr id="708" name="object 708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2576423" y="6177330"/>
              <a:ext cx="122821" cy="52946"/>
            </a:xfrm>
            <a:prstGeom prst="rect">
              <a:avLst/>
            </a:prstGeom>
          </p:spPr>
        </p:pic>
        <p:pic>
          <p:nvPicPr>
            <p:cNvPr id="709" name="object 709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2751594" y="6177610"/>
              <a:ext cx="126199" cy="51295"/>
            </a:xfrm>
            <a:prstGeom prst="rect">
              <a:avLst/>
            </a:prstGeom>
          </p:spPr>
        </p:pic>
        <p:pic>
          <p:nvPicPr>
            <p:cNvPr id="710" name="object 710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255231" y="6190919"/>
              <a:ext cx="114998" cy="48742"/>
            </a:xfrm>
            <a:prstGeom prst="rect">
              <a:avLst/>
            </a:prstGeom>
          </p:spPr>
        </p:pic>
        <p:pic>
          <p:nvPicPr>
            <p:cNvPr id="711" name="object 711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433476" y="6188735"/>
              <a:ext cx="120180" cy="50037"/>
            </a:xfrm>
            <a:prstGeom prst="rect">
              <a:avLst/>
            </a:prstGeom>
          </p:spPr>
        </p:pic>
        <p:pic>
          <p:nvPicPr>
            <p:cNvPr id="712" name="object 712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2937433" y="6177826"/>
              <a:ext cx="122301" cy="47536"/>
            </a:xfrm>
            <a:prstGeom prst="rect">
              <a:avLst/>
            </a:prstGeom>
          </p:spPr>
        </p:pic>
        <p:pic>
          <p:nvPicPr>
            <p:cNvPr id="713" name="object 713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81216" y="6193282"/>
              <a:ext cx="114553" cy="45110"/>
            </a:xfrm>
            <a:prstGeom prst="rect">
              <a:avLst/>
            </a:prstGeom>
          </p:spPr>
        </p:pic>
        <p:pic>
          <p:nvPicPr>
            <p:cNvPr id="714" name="object 714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3117799" y="6178194"/>
              <a:ext cx="116890" cy="44881"/>
            </a:xfrm>
            <a:prstGeom prst="rect">
              <a:avLst/>
            </a:prstGeom>
          </p:spPr>
        </p:pic>
        <p:pic>
          <p:nvPicPr>
            <p:cNvPr id="715" name="object 715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3297428" y="6178575"/>
              <a:ext cx="103209" cy="43738"/>
            </a:xfrm>
            <a:prstGeom prst="rect">
              <a:avLst/>
            </a:prstGeom>
          </p:spPr>
        </p:pic>
        <p:pic>
          <p:nvPicPr>
            <p:cNvPr id="716" name="object 716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0" y="6200622"/>
              <a:ext cx="7391" cy="21620"/>
            </a:xfrm>
            <a:prstGeom prst="rect">
              <a:avLst/>
            </a:prstGeom>
          </p:spPr>
        </p:pic>
        <p:pic>
          <p:nvPicPr>
            <p:cNvPr id="717" name="object 717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3482809" y="6178981"/>
              <a:ext cx="94868" cy="42202"/>
            </a:xfrm>
            <a:prstGeom prst="rect">
              <a:avLst/>
            </a:prstGeom>
          </p:spPr>
        </p:pic>
        <p:pic>
          <p:nvPicPr>
            <p:cNvPr id="718" name="object 718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3658615" y="6179172"/>
              <a:ext cx="103466" cy="37185"/>
            </a:xfrm>
            <a:prstGeom prst="rect">
              <a:avLst/>
            </a:prstGeom>
          </p:spPr>
        </p:pic>
        <p:pic>
          <p:nvPicPr>
            <p:cNvPr id="719" name="object 719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3845649" y="6179718"/>
              <a:ext cx="94843" cy="32486"/>
            </a:xfrm>
            <a:prstGeom prst="rect">
              <a:avLst/>
            </a:prstGeom>
          </p:spPr>
        </p:pic>
        <p:pic>
          <p:nvPicPr>
            <p:cNvPr id="720" name="object 720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4028681" y="6180594"/>
              <a:ext cx="77482" cy="30899"/>
            </a:xfrm>
            <a:prstGeom prst="rect">
              <a:avLst/>
            </a:prstGeom>
          </p:spPr>
        </p:pic>
        <p:pic>
          <p:nvPicPr>
            <p:cNvPr id="721" name="object 721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4213529" y="6181305"/>
              <a:ext cx="74688" cy="26466"/>
            </a:xfrm>
            <a:prstGeom prst="rect">
              <a:avLst/>
            </a:prstGeom>
          </p:spPr>
        </p:pic>
        <p:pic>
          <p:nvPicPr>
            <p:cNvPr id="722" name="object 722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4392307" y="6182232"/>
              <a:ext cx="73228" cy="23964"/>
            </a:xfrm>
            <a:prstGeom prst="rect">
              <a:avLst/>
            </a:prstGeom>
          </p:spPr>
        </p:pic>
        <p:pic>
          <p:nvPicPr>
            <p:cNvPr id="723" name="object 72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73880" y="6182207"/>
              <a:ext cx="64236" cy="21247"/>
            </a:xfrm>
            <a:prstGeom prst="rect">
              <a:avLst/>
            </a:prstGeom>
          </p:spPr>
        </p:pic>
        <p:pic>
          <p:nvPicPr>
            <p:cNvPr id="724" name="object 724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4762741" y="6183719"/>
              <a:ext cx="49008" cy="16992"/>
            </a:xfrm>
            <a:prstGeom prst="rect">
              <a:avLst/>
            </a:prstGeom>
          </p:spPr>
        </p:pic>
        <p:pic>
          <p:nvPicPr>
            <p:cNvPr id="725" name="object 72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42864" y="6183921"/>
              <a:ext cx="43185" cy="15100"/>
            </a:xfrm>
            <a:prstGeom prst="rect">
              <a:avLst/>
            </a:prstGeom>
          </p:spPr>
        </p:pic>
        <p:pic>
          <p:nvPicPr>
            <p:cNvPr id="726" name="object 726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129453" y="6184582"/>
              <a:ext cx="32270" cy="12217"/>
            </a:xfrm>
            <a:prstGeom prst="rect">
              <a:avLst/>
            </a:prstGeom>
          </p:spPr>
        </p:pic>
        <p:pic>
          <p:nvPicPr>
            <p:cNvPr id="727" name="object 7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12130" y="6185687"/>
              <a:ext cx="23545" cy="7569"/>
            </a:xfrm>
            <a:prstGeom prst="rect">
              <a:avLst/>
            </a:prstGeom>
          </p:spPr>
        </p:pic>
        <p:pic>
          <p:nvPicPr>
            <p:cNvPr id="728" name="object 728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1126464" y="6264325"/>
              <a:ext cx="135559" cy="56794"/>
            </a:xfrm>
            <a:prstGeom prst="rect">
              <a:avLst/>
            </a:prstGeom>
          </p:spPr>
        </p:pic>
        <p:pic>
          <p:nvPicPr>
            <p:cNvPr id="729" name="object 729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1318018" y="6262992"/>
              <a:ext cx="126872" cy="59880"/>
            </a:xfrm>
            <a:prstGeom prst="rect">
              <a:avLst/>
            </a:prstGeom>
          </p:spPr>
        </p:pic>
        <p:pic>
          <p:nvPicPr>
            <p:cNvPr id="730" name="object 730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1499196" y="6261658"/>
              <a:ext cx="132029" cy="59867"/>
            </a:xfrm>
            <a:prstGeom prst="rect">
              <a:avLst/>
            </a:prstGeom>
          </p:spPr>
        </p:pic>
        <p:pic>
          <p:nvPicPr>
            <p:cNvPr id="731" name="object 731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1686966" y="6260731"/>
              <a:ext cx="132587" cy="59867"/>
            </a:xfrm>
            <a:prstGeom prst="rect">
              <a:avLst/>
            </a:prstGeom>
          </p:spPr>
        </p:pic>
        <p:pic>
          <p:nvPicPr>
            <p:cNvPr id="732" name="object 732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2053818" y="6259791"/>
              <a:ext cx="137693" cy="56692"/>
            </a:xfrm>
            <a:prstGeom prst="rect">
              <a:avLst/>
            </a:prstGeom>
          </p:spPr>
        </p:pic>
        <p:pic>
          <p:nvPicPr>
            <p:cNvPr id="733" name="object 733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1871433" y="6259893"/>
              <a:ext cx="127381" cy="60236"/>
            </a:xfrm>
            <a:prstGeom prst="rect">
              <a:avLst/>
            </a:prstGeom>
          </p:spPr>
        </p:pic>
        <p:pic>
          <p:nvPicPr>
            <p:cNvPr id="734" name="object 734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758888" y="6267196"/>
              <a:ext cx="125171" cy="56286"/>
            </a:xfrm>
            <a:prstGeom prst="rect">
              <a:avLst/>
            </a:prstGeom>
          </p:spPr>
        </p:pic>
        <p:pic>
          <p:nvPicPr>
            <p:cNvPr id="735" name="object 735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943521" y="6265748"/>
              <a:ext cx="126606" cy="59677"/>
            </a:xfrm>
            <a:prstGeom prst="rect">
              <a:avLst/>
            </a:prstGeom>
          </p:spPr>
        </p:pic>
        <p:pic>
          <p:nvPicPr>
            <p:cNvPr id="736" name="object 736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2244712" y="6258966"/>
              <a:ext cx="123685" cy="58445"/>
            </a:xfrm>
            <a:prstGeom prst="rect">
              <a:avLst/>
            </a:prstGeom>
          </p:spPr>
        </p:pic>
        <p:pic>
          <p:nvPicPr>
            <p:cNvPr id="737" name="object 737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2429154" y="6258979"/>
              <a:ext cx="126784" cy="56108"/>
            </a:xfrm>
            <a:prstGeom prst="rect">
              <a:avLst/>
            </a:prstGeom>
          </p:spPr>
        </p:pic>
        <p:pic>
          <p:nvPicPr>
            <p:cNvPr id="738" name="object 738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395300" y="6270955"/>
              <a:ext cx="118338" cy="52463"/>
            </a:xfrm>
            <a:prstGeom prst="rect">
              <a:avLst/>
            </a:prstGeom>
          </p:spPr>
        </p:pic>
        <p:pic>
          <p:nvPicPr>
            <p:cNvPr id="739" name="object 739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578789" y="6269494"/>
              <a:ext cx="119418" cy="53847"/>
            </a:xfrm>
            <a:prstGeom prst="rect">
              <a:avLst/>
            </a:prstGeom>
          </p:spPr>
        </p:pic>
        <p:pic>
          <p:nvPicPr>
            <p:cNvPr id="740" name="object 740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2620289" y="6259461"/>
              <a:ext cx="123151" cy="53644"/>
            </a:xfrm>
            <a:prstGeom prst="rect">
              <a:avLst/>
            </a:prstGeom>
          </p:spPr>
        </p:pic>
        <p:pic>
          <p:nvPicPr>
            <p:cNvPr id="741" name="object 741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2804807" y="6259093"/>
              <a:ext cx="119900" cy="52260"/>
            </a:xfrm>
            <a:prstGeom prst="rect">
              <a:avLst/>
            </a:prstGeom>
          </p:spPr>
        </p:pic>
        <p:pic>
          <p:nvPicPr>
            <p:cNvPr id="742" name="object 742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29933" y="6275717"/>
              <a:ext cx="105105" cy="47409"/>
            </a:xfrm>
            <a:prstGeom prst="rect">
              <a:avLst/>
            </a:prstGeom>
          </p:spPr>
        </p:pic>
        <p:pic>
          <p:nvPicPr>
            <p:cNvPr id="743" name="object 743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210375" y="6273457"/>
              <a:ext cx="117805" cy="48564"/>
            </a:xfrm>
            <a:prstGeom prst="rect">
              <a:avLst/>
            </a:prstGeom>
          </p:spPr>
        </p:pic>
        <p:pic>
          <p:nvPicPr>
            <p:cNvPr id="744" name="object 744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2995409" y="6259728"/>
              <a:ext cx="120307" cy="48348"/>
            </a:xfrm>
            <a:prstGeom prst="rect">
              <a:avLst/>
            </a:prstGeom>
          </p:spPr>
        </p:pic>
        <p:pic>
          <p:nvPicPr>
            <p:cNvPr id="745" name="object 745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3179876" y="6260007"/>
              <a:ext cx="113842" cy="47307"/>
            </a:xfrm>
            <a:prstGeom prst="rect">
              <a:avLst/>
            </a:prstGeom>
          </p:spPr>
        </p:pic>
        <p:pic>
          <p:nvPicPr>
            <p:cNvPr id="746" name="object 746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3366490" y="6260020"/>
              <a:ext cx="107721" cy="44564"/>
            </a:xfrm>
            <a:prstGeom prst="rect">
              <a:avLst/>
            </a:prstGeom>
          </p:spPr>
        </p:pic>
        <p:pic>
          <p:nvPicPr>
            <p:cNvPr id="747" name="object 747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3559915" y="6260503"/>
              <a:ext cx="100135" cy="41033"/>
            </a:xfrm>
            <a:prstGeom prst="rect">
              <a:avLst/>
            </a:prstGeom>
          </p:spPr>
        </p:pic>
        <p:pic>
          <p:nvPicPr>
            <p:cNvPr id="748" name="object 748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3935463" y="6261887"/>
              <a:ext cx="95491" cy="35204"/>
            </a:xfrm>
            <a:prstGeom prst="rect">
              <a:avLst/>
            </a:prstGeom>
          </p:spPr>
        </p:pic>
        <p:pic>
          <p:nvPicPr>
            <p:cNvPr id="749" name="object 749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3747363" y="6261290"/>
              <a:ext cx="92836" cy="37109"/>
            </a:xfrm>
            <a:prstGeom prst="rect">
              <a:avLst/>
            </a:prstGeom>
          </p:spPr>
        </p:pic>
        <p:pic>
          <p:nvPicPr>
            <p:cNvPr id="750" name="object 750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4127715" y="6262662"/>
              <a:ext cx="73266" cy="32943"/>
            </a:xfrm>
            <a:prstGeom prst="rect">
              <a:avLst/>
            </a:prstGeom>
          </p:spPr>
        </p:pic>
        <p:pic>
          <p:nvPicPr>
            <p:cNvPr id="751" name="object 751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4316603" y="6262877"/>
              <a:ext cx="77927" cy="28371"/>
            </a:xfrm>
            <a:prstGeom prst="rect">
              <a:avLst/>
            </a:prstGeom>
          </p:spPr>
        </p:pic>
        <p:pic>
          <p:nvPicPr>
            <p:cNvPr id="752" name="object 752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4508385" y="6263741"/>
              <a:ext cx="64719" cy="24015"/>
            </a:xfrm>
            <a:prstGeom prst="rect">
              <a:avLst/>
            </a:prstGeom>
          </p:spPr>
        </p:pic>
        <p:pic>
          <p:nvPicPr>
            <p:cNvPr id="753" name="object 753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4696523" y="6264478"/>
              <a:ext cx="54673" cy="21386"/>
            </a:xfrm>
            <a:prstGeom prst="rect">
              <a:avLst/>
            </a:prstGeom>
          </p:spPr>
        </p:pic>
        <p:pic>
          <p:nvPicPr>
            <p:cNvPr id="754" name="object 754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4889093" y="6265405"/>
              <a:ext cx="49568" cy="17170"/>
            </a:xfrm>
            <a:prstGeom prst="rect">
              <a:avLst/>
            </a:prstGeom>
          </p:spPr>
        </p:pic>
        <p:pic>
          <p:nvPicPr>
            <p:cNvPr id="755" name="object 75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78895" y="6265963"/>
              <a:ext cx="35229" cy="14770"/>
            </a:xfrm>
            <a:prstGeom prst="rect">
              <a:avLst/>
            </a:prstGeom>
          </p:spPr>
        </p:pic>
        <p:pic>
          <p:nvPicPr>
            <p:cNvPr id="756" name="object 756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269255" y="6266979"/>
              <a:ext cx="32118" cy="11785"/>
            </a:xfrm>
            <a:prstGeom prst="rect">
              <a:avLst/>
            </a:prstGeom>
          </p:spPr>
        </p:pic>
        <p:pic>
          <p:nvPicPr>
            <p:cNvPr id="757" name="object 757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1115720" y="6352946"/>
              <a:ext cx="128397" cy="59410"/>
            </a:xfrm>
            <a:prstGeom prst="rect">
              <a:avLst/>
            </a:prstGeom>
          </p:spPr>
        </p:pic>
        <p:pic>
          <p:nvPicPr>
            <p:cNvPr id="758" name="object 758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1311516" y="6351333"/>
              <a:ext cx="128320" cy="60845"/>
            </a:xfrm>
            <a:prstGeom prst="rect">
              <a:avLst/>
            </a:prstGeom>
          </p:spPr>
        </p:pic>
        <p:pic>
          <p:nvPicPr>
            <p:cNvPr id="759" name="object 759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1502244" y="6349809"/>
              <a:ext cx="129209" cy="62191"/>
            </a:xfrm>
            <a:prstGeom prst="rect">
              <a:avLst/>
            </a:prstGeom>
          </p:spPr>
        </p:pic>
        <p:pic>
          <p:nvPicPr>
            <p:cNvPr id="760" name="object 760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1698040" y="6348844"/>
              <a:ext cx="129159" cy="62179"/>
            </a:xfrm>
            <a:prstGeom prst="rect">
              <a:avLst/>
            </a:prstGeom>
          </p:spPr>
        </p:pic>
        <p:pic>
          <p:nvPicPr>
            <p:cNvPr id="761" name="object 761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1888731" y="6348577"/>
              <a:ext cx="129235" cy="60731"/>
            </a:xfrm>
            <a:prstGeom prst="rect">
              <a:avLst/>
            </a:prstGeom>
          </p:spPr>
        </p:pic>
        <p:pic>
          <p:nvPicPr>
            <p:cNvPr id="762" name="object 762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2079434" y="6348259"/>
              <a:ext cx="129971" cy="59308"/>
            </a:xfrm>
            <a:prstGeom prst="rect">
              <a:avLst/>
            </a:prstGeom>
          </p:spPr>
        </p:pic>
        <p:pic>
          <p:nvPicPr>
            <p:cNvPr id="763" name="object 763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541566" y="6358102"/>
              <a:ext cx="122351" cy="53809"/>
            </a:xfrm>
            <a:prstGeom prst="rect">
              <a:avLst/>
            </a:prstGeom>
          </p:spPr>
        </p:pic>
        <p:pic>
          <p:nvPicPr>
            <p:cNvPr id="764" name="object 764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733272" y="6356476"/>
              <a:ext cx="125437" cy="55664"/>
            </a:xfrm>
            <a:prstGeom prst="rect">
              <a:avLst/>
            </a:prstGeom>
          </p:spPr>
        </p:pic>
        <p:pic>
          <p:nvPicPr>
            <p:cNvPr id="765" name="object 765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928179" y="6354724"/>
              <a:ext cx="123685" cy="58166"/>
            </a:xfrm>
            <a:prstGeom prst="rect">
              <a:avLst/>
            </a:prstGeom>
          </p:spPr>
        </p:pic>
        <p:pic>
          <p:nvPicPr>
            <p:cNvPr id="766" name="object 766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2278494" y="6348145"/>
              <a:ext cx="125628" cy="58051"/>
            </a:xfrm>
            <a:prstGeom prst="rect">
              <a:avLst/>
            </a:prstGeom>
          </p:spPr>
        </p:pic>
        <p:pic>
          <p:nvPicPr>
            <p:cNvPr id="767" name="object 767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2469807" y="6347091"/>
              <a:ext cx="123139" cy="58165"/>
            </a:xfrm>
            <a:prstGeom prst="rect">
              <a:avLst/>
            </a:prstGeom>
          </p:spPr>
        </p:pic>
        <p:pic>
          <p:nvPicPr>
            <p:cNvPr id="768" name="object 768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2665196" y="6347447"/>
              <a:ext cx="123609" cy="54978"/>
            </a:xfrm>
            <a:prstGeom prst="rect">
              <a:avLst/>
            </a:prstGeom>
          </p:spPr>
        </p:pic>
        <p:pic>
          <p:nvPicPr>
            <p:cNvPr id="769" name="object 769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354431" y="6359550"/>
              <a:ext cx="115671" cy="53225"/>
            </a:xfrm>
            <a:prstGeom prst="rect">
              <a:avLst/>
            </a:prstGeom>
          </p:spPr>
        </p:pic>
        <p:pic>
          <p:nvPicPr>
            <p:cNvPr id="770" name="object 770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2858833" y="6347637"/>
              <a:ext cx="123990" cy="52247"/>
            </a:xfrm>
            <a:prstGeom prst="rect">
              <a:avLst/>
            </a:prstGeom>
          </p:spPr>
        </p:pic>
        <p:pic>
          <p:nvPicPr>
            <p:cNvPr id="771" name="object 771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3056902" y="6348158"/>
              <a:ext cx="109677" cy="50990"/>
            </a:xfrm>
            <a:prstGeom prst="rect">
              <a:avLst/>
            </a:prstGeom>
          </p:spPr>
        </p:pic>
        <p:pic>
          <p:nvPicPr>
            <p:cNvPr id="772" name="object 772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0" y="6364338"/>
              <a:ext cx="79844" cy="47955"/>
            </a:xfrm>
            <a:prstGeom prst="rect">
              <a:avLst/>
            </a:prstGeom>
          </p:spPr>
        </p:pic>
        <p:pic>
          <p:nvPicPr>
            <p:cNvPr id="773" name="object 773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159981" y="6362407"/>
              <a:ext cx="112623" cy="50241"/>
            </a:xfrm>
            <a:prstGeom prst="rect">
              <a:avLst/>
            </a:prstGeom>
          </p:spPr>
        </p:pic>
        <p:pic>
          <p:nvPicPr>
            <p:cNvPr id="774" name="object 774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3248926" y="6348031"/>
              <a:ext cx="110820" cy="48196"/>
            </a:xfrm>
            <a:prstGeom prst="rect">
              <a:avLst/>
            </a:prstGeom>
          </p:spPr>
        </p:pic>
        <p:pic>
          <p:nvPicPr>
            <p:cNvPr id="775" name="object 775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3445414" y="6348602"/>
              <a:ext cx="103219" cy="44386"/>
            </a:xfrm>
            <a:prstGeom prst="rect">
              <a:avLst/>
            </a:prstGeom>
          </p:spPr>
        </p:pic>
        <p:pic>
          <p:nvPicPr>
            <p:cNvPr id="776" name="object 776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3642538" y="6349580"/>
              <a:ext cx="97662" cy="41147"/>
            </a:xfrm>
            <a:prstGeom prst="rect">
              <a:avLst/>
            </a:prstGeom>
          </p:spPr>
        </p:pic>
        <p:pic>
          <p:nvPicPr>
            <p:cNvPr id="777" name="object 777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3834054" y="6348971"/>
              <a:ext cx="99974" cy="39573"/>
            </a:xfrm>
            <a:prstGeom prst="rect">
              <a:avLst/>
            </a:prstGeom>
          </p:spPr>
        </p:pic>
        <p:pic>
          <p:nvPicPr>
            <p:cNvPr id="778" name="object 778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4032961" y="6349771"/>
              <a:ext cx="84505" cy="37503"/>
            </a:xfrm>
            <a:prstGeom prst="rect">
              <a:avLst/>
            </a:prstGeom>
          </p:spPr>
        </p:pic>
        <p:pic>
          <p:nvPicPr>
            <p:cNvPr id="779" name="object 779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4233366" y="6351105"/>
              <a:ext cx="75298" cy="31318"/>
            </a:xfrm>
            <a:prstGeom prst="rect">
              <a:avLst/>
            </a:prstGeom>
          </p:spPr>
        </p:pic>
        <p:pic>
          <p:nvPicPr>
            <p:cNvPr id="780" name="object 780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4428654" y="6352032"/>
              <a:ext cx="79387" cy="27952"/>
            </a:xfrm>
            <a:prstGeom prst="rect">
              <a:avLst/>
            </a:prstGeom>
          </p:spPr>
        </p:pic>
        <p:pic>
          <p:nvPicPr>
            <p:cNvPr id="781" name="object 781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4624603" y="6352070"/>
              <a:ext cx="69837" cy="24777"/>
            </a:xfrm>
            <a:prstGeom prst="rect">
              <a:avLst/>
            </a:prstGeom>
          </p:spPr>
        </p:pic>
        <p:pic>
          <p:nvPicPr>
            <p:cNvPr id="782" name="object 782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4822405" y="6353467"/>
              <a:ext cx="55664" cy="20853"/>
            </a:xfrm>
            <a:prstGeom prst="rect">
              <a:avLst/>
            </a:prstGeom>
          </p:spPr>
        </p:pic>
        <p:pic>
          <p:nvPicPr>
            <p:cNvPr id="783" name="object 783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5022913" y="6354318"/>
              <a:ext cx="47103" cy="17564"/>
            </a:xfrm>
            <a:prstGeom prst="rect">
              <a:avLst/>
            </a:prstGeom>
          </p:spPr>
        </p:pic>
        <p:pic>
          <p:nvPicPr>
            <p:cNvPr id="784" name="object 784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219839" y="6355118"/>
              <a:ext cx="35051" cy="14350"/>
            </a:xfrm>
            <a:prstGeom prst="rect">
              <a:avLst/>
            </a:prstGeom>
          </p:spPr>
        </p:pic>
        <p:pic>
          <p:nvPicPr>
            <p:cNvPr id="785" name="object 7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21490" y="6356515"/>
              <a:ext cx="25679" cy="8928"/>
            </a:xfrm>
            <a:prstGeom prst="rect">
              <a:avLst/>
            </a:prstGeom>
          </p:spPr>
        </p:pic>
        <p:pic>
          <p:nvPicPr>
            <p:cNvPr id="786" name="object 786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1103515" y="6451625"/>
              <a:ext cx="124155" cy="59804"/>
            </a:xfrm>
            <a:prstGeom prst="rect">
              <a:avLst/>
            </a:prstGeom>
          </p:spPr>
        </p:pic>
        <p:pic>
          <p:nvPicPr>
            <p:cNvPr id="787" name="object 787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1307579" y="6450253"/>
              <a:ext cx="128206" cy="60248"/>
            </a:xfrm>
            <a:prstGeom prst="rect">
              <a:avLst/>
            </a:prstGeom>
          </p:spPr>
        </p:pic>
        <p:pic>
          <p:nvPicPr>
            <p:cNvPr id="788" name="object 788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1506232" y="6448260"/>
              <a:ext cx="125831" cy="63258"/>
            </a:xfrm>
            <a:prstGeom prst="rect">
              <a:avLst/>
            </a:prstGeom>
          </p:spPr>
        </p:pic>
        <p:pic>
          <p:nvPicPr>
            <p:cNvPr id="789" name="object 789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1710490" y="6447256"/>
              <a:ext cx="125269" cy="63271"/>
            </a:xfrm>
            <a:prstGeom prst="rect">
              <a:avLst/>
            </a:prstGeom>
          </p:spPr>
        </p:pic>
        <p:pic>
          <p:nvPicPr>
            <p:cNvPr id="790" name="object 790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1909089" y="6447320"/>
              <a:ext cx="130416" cy="60261"/>
            </a:xfrm>
            <a:prstGeom prst="rect">
              <a:avLst/>
            </a:prstGeom>
          </p:spPr>
        </p:pic>
        <p:pic>
          <p:nvPicPr>
            <p:cNvPr id="791" name="object 791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2108047" y="6446126"/>
              <a:ext cx="125768" cy="61455"/>
            </a:xfrm>
            <a:prstGeom prst="rect">
              <a:avLst/>
            </a:prstGeom>
          </p:spPr>
        </p:pic>
        <p:pic>
          <p:nvPicPr>
            <p:cNvPr id="792" name="object 792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2311057" y="6446138"/>
              <a:ext cx="126949" cy="58242"/>
            </a:xfrm>
            <a:prstGeom prst="rect">
              <a:avLst/>
            </a:prstGeom>
          </p:spPr>
        </p:pic>
        <p:pic>
          <p:nvPicPr>
            <p:cNvPr id="793" name="object 793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507644" y="6457086"/>
              <a:ext cx="111467" cy="55829"/>
            </a:xfrm>
            <a:prstGeom prst="rect">
              <a:avLst/>
            </a:prstGeom>
          </p:spPr>
        </p:pic>
        <p:pic>
          <p:nvPicPr>
            <p:cNvPr id="794" name="object 794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703592" y="6454749"/>
              <a:ext cx="124358" cy="57035"/>
            </a:xfrm>
            <a:prstGeom prst="rect">
              <a:avLst/>
            </a:prstGeom>
          </p:spPr>
        </p:pic>
        <p:pic>
          <p:nvPicPr>
            <p:cNvPr id="795" name="object 795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904087" y="6453009"/>
              <a:ext cx="124498" cy="57899"/>
            </a:xfrm>
            <a:prstGeom prst="rect">
              <a:avLst/>
            </a:prstGeom>
          </p:spPr>
        </p:pic>
        <p:pic>
          <p:nvPicPr>
            <p:cNvPr id="796" name="object 796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2513850" y="6446024"/>
              <a:ext cx="127088" cy="56870"/>
            </a:xfrm>
            <a:prstGeom prst="rect">
              <a:avLst/>
            </a:prstGeom>
          </p:spPr>
        </p:pic>
        <p:pic>
          <p:nvPicPr>
            <p:cNvPr id="797" name="object 797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2717761" y="6445402"/>
              <a:ext cx="115811" cy="56578"/>
            </a:xfrm>
            <a:prstGeom prst="rect">
              <a:avLst/>
            </a:prstGeom>
          </p:spPr>
        </p:pic>
        <p:pic>
          <p:nvPicPr>
            <p:cNvPr id="798" name="object 798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105905" y="6460922"/>
              <a:ext cx="108191" cy="53619"/>
            </a:xfrm>
            <a:prstGeom prst="rect">
              <a:avLst/>
            </a:prstGeom>
          </p:spPr>
        </p:pic>
        <p:pic>
          <p:nvPicPr>
            <p:cNvPr id="799" name="object 799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309727" y="6458318"/>
              <a:ext cx="111417" cy="53708"/>
            </a:xfrm>
            <a:prstGeom prst="rect">
              <a:avLst/>
            </a:prstGeom>
          </p:spPr>
        </p:pic>
        <p:pic>
          <p:nvPicPr>
            <p:cNvPr id="800" name="object 800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2918269" y="6445732"/>
              <a:ext cx="115735" cy="53466"/>
            </a:xfrm>
            <a:prstGeom prst="rect">
              <a:avLst/>
            </a:prstGeom>
          </p:spPr>
        </p:pic>
        <p:pic>
          <p:nvPicPr>
            <p:cNvPr id="801" name="object 801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3126562" y="6446329"/>
              <a:ext cx="104178" cy="53403"/>
            </a:xfrm>
            <a:prstGeom prst="rect">
              <a:avLst/>
            </a:prstGeom>
          </p:spPr>
        </p:pic>
        <p:pic>
          <p:nvPicPr>
            <p:cNvPr id="802" name="object 802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0" y="6463963"/>
              <a:ext cx="16827" cy="34345"/>
            </a:xfrm>
            <a:prstGeom prst="rect">
              <a:avLst/>
            </a:prstGeom>
          </p:spPr>
        </p:pic>
        <p:pic>
          <p:nvPicPr>
            <p:cNvPr id="803" name="object 803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3328022" y="6446202"/>
              <a:ext cx="106705" cy="48285"/>
            </a:xfrm>
            <a:prstGeom prst="rect">
              <a:avLst/>
            </a:prstGeom>
          </p:spPr>
        </p:pic>
        <p:pic>
          <p:nvPicPr>
            <p:cNvPr id="804" name="object 804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3528466" y="6447358"/>
              <a:ext cx="101396" cy="44678"/>
            </a:xfrm>
            <a:prstGeom prst="rect">
              <a:avLst/>
            </a:prstGeom>
          </p:spPr>
        </p:pic>
        <p:pic>
          <p:nvPicPr>
            <p:cNvPr id="805" name="object 805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3733177" y="6446723"/>
              <a:ext cx="102844" cy="43002"/>
            </a:xfrm>
            <a:prstGeom prst="rect">
              <a:avLst/>
            </a:prstGeom>
          </p:spPr>
        </p:pic>
        <p:pic>
          <p:nvPicPr>
            <p:cNvPr id="806" name="object 806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3938943" y="6447866"/>
              <a:ext cx="86499" cy="39077"/>
            </a:xfrm>
            <a:prstGeom prst="rect">
              <a:avLst/>
            </a:prstGeom>
          </p:spPr>
        </p:pic>
        <p:pic>
          <p:nvPicPr>
            <p:cNvPr id="807" name="object 807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4146702" y="6448945"/>
              <a:ext cx="83604" cy="33464"/>
            </a:xfrm>
            <a:prstGeom prst="rect">
              <a:avLst/>
            </a:prstGeom>
          </p:spPr>
        </p:pic>
        <p:pic>
          <p:nvPicPr>
            <p:cNvPr id="808" name="object 808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4347337" y="6449440"/>
              <a:ext cx="83553" cy="32194"/>
            </a:xfrm>
            <a:prstGeom prst="rect">
              <a:avLst/>
            </a:prstGeom>
          </p:spPr>
        </p:pic>
        <p:pic>
          <p:nvPicPr>
            <p:cNvPr id="809" name="object 809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4556670" y="6450330"/>
              <a:ext cx="72174" cy="26898"/>
            </a:xfrm>
            <a:prstGeom prst="rect">
              <a:avLst/>
            </a:prstGeom>
          </p:spPr>
        </p:pic>
        <p:pic>
          <p:nvPicPr>
            <p:cNvPr id="810" name="object 810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4762702" y="6450545"/>
              <a:ext cx="59664" cy="25146"/>
            </a:xfrm>
            <a:prstGeom prst="rect">
              <a:avLst/>
            </a:prstGeom>
          </p:spPr>
        </p:pic>
        <p:pic>
          <p:nvPicPr>
            <p:cNvPr id="811" name="object 811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4966957" y="6452844"/>
              <a:ext cx="48678" cy="19037"/>
            </a:xfrm>
            <a:prstGeom prst="rect">
              <a:avLst/>
            </a:prstGeom>
          </p:spPr>
        </p:pic>
        <p:pic>
          <p:nvPicPr>
            <p:cNvPr id="812" name="object 81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77002" y="6453835"/>
              <a:ext cx="36372" cy="15455"/>
            </a:xfrm>
            <a:prstGeom prst="rect">
              <a:avLst/>
            </a:prstGeom>
          </p:spPr>
        </p:pic>
        <p:pic>
          <p:nvPicPr>
            <p:cNvPr id="813" name="object 81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78665" y="6453860"/>
              <a:ext cx="34861" cy="13792"/>
            </a:xfrm>
            <a:prstGeom prst="rect">
              <a:avLst/>
            </a:prstGeom>
          </p:spPr>
        </p:pic>
        <p:pic>
          <p:nvPicPr>
            <p:cNvPr id="814" name="object 814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885596" y="6558140"/>
              <a:ext cx="112991" cy="60451"/>
            </a:xfrm>
            <a:prstGeom prst="rect">
              <a:avLst/>
            </a:prstGeom>
          </p:spPr>
        </p:pic>
        <p:pic>
          <p:nvPicPr>
            <p:cNvPr id="815" name="object 815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1090218" y="6555727"/>
              <a:ext cx="120129" cy="62255"/>
            </a:xfrm>
            <a:prstGeom prst="rect">
              <a:avLst/>
            </a:prstGeom>
          </p:spPr>
        </p:pic>
        <p:pic>
          <p:nvPicPr>
            <p:cNvPr id="816" name="object 816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1303121" y="6554711"/>
              <a:ext cx="119341" cy="62255"/>
            </a:xfrm>
            <a:prstGeom prst="rect">
              <a:avLst/>
            </a:prstGeom>
          </p:spPr>
        </p:pic>
        <p:pic>
          <p:nvPicPr>
            <p:cNvPr id="817" name="object 817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1509839" y="6553415"/>
              <a:ext cx="129374" cy="61925"/>
            </a:xfrm>
            <a:prstGeom prst="rect">
              <a:avLst/>
            </a:prstGeom>
          </p:spPr>
        </p:pic>
        <p:pic>
          <p:nvPicPr>
            <p:cNvPr id="818" name="object 818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1722526" y="6552387"/>
              <a:ext cx="129565" cy="61950"/>
            </a:xfrm>
            <a:prstGeom prst="rect">
              <a:avLst/>
            </a:prstGeom>
          </p:spPr>
        </p:pic>
        <p:pic>
          <p:nvPicPr>
            <p:cNvPr id="819" name="object 819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1928533" y="6551002"/>
              <a:ext cx="124396" cy="62776"/>
            </a:xfrm>
            <a:prstGeom prst="rect">
              <a:avLst/>
            </a:prstGeom>
          </p:spPr>
        </p:pic>
        <p:pic>
          <p:nvPicPr>
            <p:cNvPr id="820" name="object 820"/>
            <p:cNvPicPr/>
            <p:nvPr/>
          </p:nvPicPr>
          <p:blipFill>
            <a:blip r:embed="rId372" cstate="print"/>
            <a:stretch>
              <a:fillRect/>
            </a:stretch>
          </p:blipFill>
          <p:spPr>
            <a:xfrm>
              <a:off x="2138184" y="6550723"/>
              <a:ext cx="121208" cy="62179"/>
            </a:xfrm>
            <a:prstGeom prst="rect">
              <a:avLst/>
            </a:prstGeom>
          </p:spPr>
        </p:pic>
        <p:pic>
          <p:nvPicPr>
            <p:cNvPr id="821" name="object 821"/>
            <p:cNvPicPr/>
            <p:nvPr/>
          </p:nvPicPr>
          <p:blipFill>
            <a:blip r:embed="rId373" cstate="print"/>
            <a:stretch>
              <a:fillRect/>
            </a:stretch>
          </p:blipFill>
          <p:spPr>
            <a:xfrm>
              <a:off x="2350160" y="6550875"/>
              <a:ext cx="120929" cy="60566"/>
            </a:xfrm>
            <a:prstGeom prst="rect">
              <a:avLst/>
            </a:prstGeom>
          </p:spPr>
        </p:pic>
        <p:pic>
          <p:nvPicPr>
            <p:cNvPr id="822" name="object 822"/>
            <p:cNvPicPr/>
            <p:nvPr/>
          </p:nvPicPr>
          <p:blipFill>
            <a:blip r:embed="rId374" cstate="print"/>
            <a:stretch>
              <a:fillRect/>
            </a:stretch>
          </p:blipFill>
          <p:spPr>
            <a:xfrm>
              <a:off x="463778" y="6561455"/>
              <a:ext cx="115722" cy="56641"/>
            </a:xfrm>
            <a:prstGeom prst="rect">
              <a:avLst/>
            </a:prstGeom>
          </p:spPr>
        </p:pic>
        <p:pic>
          <p:nvPicPr>
            <p:cNvPr id="823" name="object 823"/>
            <p:cNvPicPr/>
            <p:nvPr/>
          </p:nvPicPr>
          <p:blipFill>
            <a:blip r:embed="rId375" cstate="print"/>
            <a:stretch>
              <a:fillRect/>
            </a:stretch>
          </p:blipFill>
          <p:spPr>
            <a:xfrm>
              <a:off x="673595" y="6559219"/>
              <a:ext cx="114122" cy="58318"/>
            </a:xfrm>
            <a:prstGeom prst="rect">
              <a:avLst/>
            </a:prstGeom>
          </p:spPr>
        </p:pic>
        <p:pic>
          <p:nvPicPr>
            <p:cNvPr id="824" name="object 824"/>
            <p:cNvPicPr/>
            <p:nvPr/>
          </p:nvPicPr>
          <p:blipFill>
            <a:blip r:embed="rId376" cstate="print"/>
            <a:stretch>
              <a:fillRect/>
            </a:stretch>
          </p:blipFill>
          <p:spPr>
            <a:xfrm>
              <a:off x="2559278" y="6550215"/>
              <a:ext cx="117881" cy="58178"/>
            </a:xfrm>
            <a:prstGeom prst="rect">
              <a:avLst/>
            </a:prstGeom>
          </p:spPr>
        </p:pic>
        <p:pic>
          <p:nvPicPr>
            <p:cNvPr id="825" name="object 825"/>
            <p:cNvPicPr/>
            <p:nvPr/>
          </p:nvPicPr>
          <p:blipFill>
            <a:blip r:embed="rId377" cstate="print"/>
            <a:stretch>
              <a:fillRect/>
            </a:stretch>
          </p:blipFill>
          <p:spPr>
            <a:xfrm>
              <a:off x="2767622" y="6550431"/>
              <a:ext cx="124218" cy="56476"/>
            </a:xfrm>
            <a:prstGeom prst="rect">
              <a:avLst/>
            </a:prstGeom>
          </p:spPr>
        </p:pic>
        <p:pic>
          <p:nvPicPr>
            <p:cNvPr id="826" name="object 826"/>
            <p:cNvPicPr/>
            <p:nvPr/>
          </p:nvPicPr>
          <p:blipFill>
            <a:blip r:embed="rId378" cstate="print"/>
            <a:stretch>
              <a:fillRect/>
            </a:stretch>
          </p:blipFill>
          <p:spPr>
            <a:xfrm>
              <a:off x="2982023" y="6550698"/>
              <a:ext cx="114388" cy="54952"/>
            </a:xfrm>
            <a:prstGeom prst="rect">
              <a:avLst/>
            </a:prstGeom>
          </p:spPr>
        </p:pic>
        <p:pic>
          <p:nvPicPr>
            <p:cNvPr id="827" name="object 827"/>
            <p:cNvPicPr/>
            <p:nvPr/>
          </p:nvPicPr>
          <p:blipFill>
            <a:blip r:embed="rId379" cstate="print"/>
            <a:stretch>
              <a:fillRect/>
            </a:stretch>
          </p:blipFill>
          <p:spPr>
            <a:xfrm>
              <a:off x="49491" y="6565392"/>
              <a:ext cx="107048" cy="51574"/>
            </a:xfrm>
            <a:prstGeom prst="rect">
              <a:avLst/>
            </a:prstGeom>
          </p:spPr>
        </p:pic>
        <p:pic>
          <p:nvPicPr>
            <p:cNvPr id="828" name="object 828"/>
            <p:cNvPicPr/>
            <p:nvPr/>
          </p:nvPicPr>
          <p:blipFill>
            <a:blip r:embed="rId380" cstate="print"/>
            <a:stretch>
              <a:fillRect/>
            </a:stretch>
          </p:blipFill>
          <p:spPr>
            <a:xfrm>
              <a:off x="263026" y="6563868"/>
              <a:ext cx="107610" cy="52730"/>
            </a:xfrm>
            <a:prstGeom prst="rect">
              <a:avLst/>
            </a:prstGeom>
          </p:spPr>
        </p:pic>
        <p:pic>
          <p:nvPicPr>
            <p:cNvPr id="829" name="object 829"/>
            <p:cNvPicPr/>
            <p:nvPr/>
          </p:nvPicPr>
          <p:blipFill>
            <a:blip r:embed="rId381" cstate="print"/>
            <a:stretch>
              <a:fillRect/>
            </a:stretch>
          </p:blipFill>
          <p:spPr>
            <a:xfrm>
              <a:off x="3193668" y="6550354"/>
              <a:ext cx="117538" cy="51371"/>
            </a:xfrm>
            <a:prstGeom prst="rect">
              <a:avLst/>
            </a:prstGeom>
          </p:spPr>
        </p:pic>
        <p:pic>
          <p:nvPicPr>
            <p:cNvPr id="830" name="object 830"/>
            <p:cNvPicPr/>
            <p:nvPr/>
          </p:nvPicPr>
          <p:blipFill>
            <a:blip r:embed="rId382" cstate="print"/>
            <a:stretch>
              <a:fillRect/>
            </a:stretch>
          </p:blipFill>
          <p:spPr>
            <a:xfrm>
              <a:off x="3409962" y="6551027"/>
              <a:ext cx="101942" cy="47434"/>
            </a:xfrm>
            <a:prstGeom prst="rect">
              <a:avLst/>
            </a:prstGeom>
          </p:spPr>
        </p:pic>
        <p:pic>
          <p:nvPicPr>
            <p:cNvPr id="831" name="object 831"/>
            <p:cNvPicPr/>
            <p:nvPr/>
          </p:nvPicPr>
          <p:blipFill>
            <a:blip r:embed="rId383" cstate="print"/>
            <a:stretch>
              <a:fillRect/>
            </a:stretch>
          </p:blipFill>
          <p:spPr>
            <a:xfrm>
              <a:off x="3616032" y="6550558"/>
              <a:ext cx="106184" cy="46774"/>
            </a:xfrm>
            <a:prstGeom prst="rect">
              <a:avLst/>
            </a:prstGeom>
          </p:spPr>
        </p:pic>
        <p:pic>
          <p:nvPicPr>
            <p:cNvPr id="832" name="object 832"/>
            <p:cNvPicPr/>
            <p:nvPr/>
          </p:nvPicPr>
          <p:blipFill>
            <a:blip r:embed="rId384" cstate="print"/>
            <a:stretch>
              <a:fillRect/>
            </a:stretch>
          </p:blipFill>
          <p:spPr>
            <a:xfrm>
              <a:off x="3835679" y="6551802"/>
              <a:ext cx="89319" cy="42570"/>
            </a:xfrm>
            <a:prstGeom prst="rect">
              <a:avLst/>
            </a:prstGeom>
          </p:spPr>
        </p:pic>
        <p:pic>
          <p:nvPicPr>
            <p:cNvPr id="833" name="object 833"/>
            <p:cNvPicPr/>
            <p:nvPr/>
          </p:nvPicPr>
          <p:blipFill>
            <a:blip r:embed="rId385" cstate="print"/>
            <a:stretch>
              <a:fillRect/>
            </a:stretch>
          </p:blipFill>
          <p:spPr>
            <a:xfrm>
              <a:off x="4041851" y="6552971"/>
              <a:ext cx="98005" cy="38671"/>
            </a:xfrm>
            <a:prstGeom prst="rect">
              <a:avLst/>
            </a:prstGeom>
          </p:spPr>
        </p:pic>
        <p:pic>
          <p:nvPicPr>
            <p:cNvPr id="834" name="object 834"/>
            <p:cNvPicPr/>
            <p:nvPr/>
          </p:nvPicPr>
          <p:blipFill>
            <a:blip r:embed="rId386" cstate="print"/>
            <a:stretch>
              <a:fillRect/>
            </a:stretch>
          </p:blipFill>
          <p:spPr>
            <a:xfrm>
              <a:off x="4261573" y="6553606"/>
              <a:ext cx="86461" cy="35051"/>
            </a:xfrm>
            <a:prstGeom prst="rect">
              <a:avLst/>
            </a:prstGeom>
          </p:spPr>
        </p:pic>
        <p:pic>
          <p:nvPicPr>
            <p:cNvPr id="835" name="object 835"/>
            <p:cNvPicPr/>
            <p:nvPr/>
          </p:nvPicPr>
          <p:blipFill>
            <a:blip r:embed="rId387" cstate="print"/>
            <a:stretch>
              <a:fillRect/>
            </a:stretch>
          </p:blipFill>
          <p:spPr>
            <a:xfrm>
              <a:off x="4476991" y="6553872"/>
              <a:ext cx="73075" cy="30657"/>
            </a:xfrm>
            <a:prstGeom prst="rect">
              <a:avLst/>
            </a:prstGeom>
          </p:spPr>
        </p:pic>
        <p:pic>
          <p:nvPicPr>
            <p:cNvPr id="836" name="object 836"/>
            <p:cNvPicPr/>
            <p:nvPr/>
          </p:nvPicPr>
          <p:blipFill>
            <a:blip r:embed="rId388" cstate="print"/>
            <a:stretch>
              <a:fillRect/>
            </a:stretch>
          </p:blipFill>
          <p:spPr>
            <a:xfrm>
              <a:off x="4694631" y="6554964"/>
              <a:ext cx="61658" cy="27317"/>
            </a:xfrm>
            <a:prstGeom prst="rect">
              <a:avLst/>
            </a:prstGeom>
          </p:spPr>
        </p:pic>
        <p:pic>
          <p:nvPicPr>
            <p:cNvPr id="837" name="object 837"/>
            <p:cNvPicPr/>
            <p:nvPr/>
          </p:nvPicPr>
          <p:blipFill>
            <a:blip r:embed="rId389" cstate="print"/>
            <a:stretch>
              <a:fillRect/>
            </a:stretch>
          </p:blipFill>
          <p:spPr>
            <a:xfrm>
              <a:off x="4907292" y="6556400"/>
              <a:ext cx="55879" cy="21793"/>
            </a:xfrm>
            <a:prstGeom prst="rect">
              <a:avLst/>
            </a:prstGeom>
          </p:spPr>
        </p:pic>
        <p:pic>
          <p:nvPicPr>
            <p:cNvPr id="838" name="object 838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121719" y="6557187"/>
              <a:ext cx="40081" cy="18859"/>
            </a:xfrm>
            <a:prstGeom prst="rect">
              <a:avLst/>
            </a:prstGeom>
          </p:spPr>
        </p:pic>
        <p:pic>
          <p:nvPicPr>
            <p:cNvPr id="839" name="object 83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34622" y="6557619"/>
              <a:ext cx="38658" cy="16827"/>
            </a:xfrm>
            <a:prstGeom prst="rect">
              <a:avLst/>
            </a:prstGeom>
          </p:spPr>
        </p:pic>
        <p:pic>
          <p:nvPicPr>
            <p:cNvPr id="840" name="object 8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48947" y="6559423"/>
              <a:ext cx="28155" cy="10452"/>
            </a:xfrm>
            <a:prstGeom prst="rect">
              <a:avLst/>
            </a:prstGeom>
          </p:spPr>
        </p:pic>
        <p:pic>
          <p:nvPicPr>
            <p:cNvPr id="841" name="object 841"/>
            <p:cNvPicPr/>
            <p:nvPr/>
          </p:nvPicPr>
          <p:blipFill>
            <a:blip r:embed="rId391" cstate="print"/>
            <a:stretch>
              <a:fillRect/>
            </a:stretch>
          </p:blipFill>
          <p:spPr>
            <a:xfrm>
              <a:off x="858253" y="6674815"/>
              <a:ext cx="115883" cy="60756"/>
            </a:xfrm>
            <a:prstGeom prst="rect">
              <a:avLst/>
            </a:prstGeom>
          </p:spPr>
        </p:pic>
        <p:pic>
          <p:nvPicPr>
            <p:cNvPr id="842" name="object 842"/>
            <p:cNvPicPr/>
            <p:nvPr/>
          </p:nvPicPr>
          <p:blipFill>
            <a:blip r:embed="rId392" cstate="print"/>
            <a:stretch>
              <a:fillRect/>
            </a:stretch>
          </p:blipFill>
          <p:spPr>
            <a:xfrm>
              <a:off x="1070495" y="6673240"/>
              <a:ext cx="120192" cy="61988"/>
            </a:xfrm>
            <a:prstGeom prst="rect">
              <a:avLst/>
            </a:prstGeom>
          </p:spPr>
        </p:pic>
        <p:pic>
          <p:nvPicPr>
            <p:cNvPr id="843" name="object 843"/>
            <p:cNvPicPr/>
            <p:nvPr/>
          </p:nvPicPr>
          <p:blipFill>
            <a:blip r:embed="rId393" cstate="print"/>
            <a:stretch>
              <a:fillRect/>
            </a:stretch>
          </p:blipFill>
          <p:spPr>
            <a:xfrm>
              <a:off x="1296339" y="6670801"/>
              <a:ext cx="118745" cy="63855"/>
            </a:xfrm>
            <a:prstGeom prst="rect">
              <a:avLst/>
            </a:prstGeom>
          </p:spPr>
        </p:pic>
        <p:pic>
          <p:nvPicPr>
            <p:cNvPr id="844" name="object 844"/>
            <p:cNvPicPr/>
            <p:nvPr/>
          </p:nvPicPr>
          <p:blipFill>
            <a:blip r:embed="rId394" cstate="print"/>
            <a:stretch>
              <a:fillRect/>
            </a:stretch>
          </p:blipFill>
          <p:spPr>
            <a:xfrm>
              <a:off x="1513294" y="6669760"/>
              <a:ext cx="118757" cy="63842"/>
            </a:xfrm>
            <a:prstGeom prst="rect">
              <a:avLst/>
            </a:prstGeom>
          </p:spPr>
        </p:pic>
        <p:pic>
          <p:nvPicPr>
            <p:cNvPr id="845" name="object 845"/>
            <p:cNvPicPr/>
            <p:nvPr/>
          </p:nvPicPr>
          <p:blipFill>
            <a:blip r:embed="rId395" cstate="print"/>
            <a:stretch>
              <a:fillRect/>
            </a:stretch>
          </p:blipFill>
          <p:spPr>
            <a:xfrm>
              <a:off x="1735417" y="6668731"/>
              <a:ext cx="119291" cy="63817"/>
            </a:xfrm>
            <a:prstGeom prst="rect">
              <a:avLst/>
            </a:prstGeom>
          </p:spPr>
        </p:pic>
        <p:pic>
          <p:nvPicPr>
            <p:cNvPr id="846" name="object 846"/>
            <p:cNvPicPr/>
            <p:nvPr/>
          </p:nvPicPr>
          <p:blipFill>
            <a:blip r:embed="rId396" cstate="print"/>
            <a:stretch>
              <a:fillRect/>
            </a:stretch>
          </p:blipFill>
          <p:spPr>
            <a:xfrm>
              <a:off x="1952538" y="6667690"/>
              <a:ext cx="119796" cy="63830"/>
            </a:xfrm>
            <a:prstGeom prst="rect">
              <a:avLst/>
            </a:prstGeom>
          </p:spPr>
        </p:pic>
        <p:pic>
          <p:nvPicPr>
            <p:cNvPr id="847" name="object 847"/>
            <p:cNvPicPr/>
            <p:nvPr/>
          </p:nvPicPr>
          <p:blipFill>
            <a:blip r:embed="rId397" cstate="print"/>
            <a:stretch>
              <a:fillRect/>
            </a:stretch>
          </p:blipFill>
          <p:spPr>
            <a:xfrm>
              <a:off x="2166562" y="6668046"/>
              <a:ext cx="122942" cy="61937"/>
            </a:xfrm>
            <a:prstGeom prst="rect">
              <a:avLst/>
            </a:prstGeom>
          </p:spPr>
        </p:pic>
        <p:pic>
          <p:nvPicPr>
            <p:cNvPr id="848" name="object 848"/>
            <p:cNvPicPr/>
            <p:nvPr/>
          </p:nvPicPr>
          <p:blipFill>
            <a:blip r:embed="rId398" cstate="print"/>
            <a:stretch>
              <a:fillRect/>
            </a:stretch>
          </p:blipFill>
          <p:spPr>
            <a:xfrm>
              <a:off x="2394065" y="6667525"/>
              <a:ext cx="117105" cy="60667"/>
            </a:xfrm>
            <a:prstGeom prst="rect">
              <a:avLst/>
            </a:prstGeom>
          </p:spPr>
        </p:pic>
        <p:pic>
          <p:nvPicPr>
            <p:cNvPr id="849" name="object 849"/>
            <p:cNvPicPr/>
            <p:nvPr/>
          </p:nvPicPr>
          <p:blipFill>
            <a:blip r:embed="rId399" cstate="print"/>
            <a:stretch>
              <a:fillRect/>
            </a:stretch>
          </p:blipFill>
          <p:spPr>
            <a:xfrm>
              <a:off x="206159" y="6680682"/>
              <a:ext cx="108419" cy="54838"/>
            </a:xfrm>
            <a:prstGeom prst="rect">
              <a:avLst/>
            </a:prstGeom>
          </p:spPr>
        </p:pic>
        <p:pic>
          <p:nvPicPr>
            <p:cNvPr id="850" name="object 850"/>
            <p:cNvPicPr/>
            <p:nvPr/>
          </p:nvPicPr>
          <p:blipFill>
            <a:blip r:embed="rId400" cstate="print"/>
            <a:stretch>
              <a:fillRect/>
            </a:stretch>
          </p:blipFill>
          <p:spPr>
            <a:xfrm>
              <a:off x="420789" y="6678447"/>
              <a:ext cx="110553" cy="56438"/>
            </a:xfrm>
            <a:prstGeom prst="rect">
              <a:avLst/>
            </a:prstGeom>
          </p:spPr>
        </p:pic>
        <p:pic>
          <p:nvPicPr>
            <p:cNvPr id="851" name="object 851"/>
            <p:cNvPicPr/>
            <p:nvPr/>
          </p:nvPicPr>
          <p:blipFill>
            <a:blip r:embed="rId401" cstate="print"/>
            <a:stretch>
              <a:fillRect/>
            </a:stretch>
          </p:blipFill>
          <p:spPr>
            <a:xfrm>
              <a:off x="639660" y="6676923"/>
              <a:ext cx="111137" cy="57569"/>
            </a:xfrm>
            <a:prstGeom prst="rect">
              <a:avLst/>
            </a:prstGeom>
          </p:spPr>
        </p:pic>
        <p:pic>
          <p:nvPicPr>
            <p:cNvPr id="852" name="object 852"/>
            <p:cNvPicPr/>
            <p:nvPr/>
          </p:nvPicPr>
          <p:blipFill>
            <a:blip r:embed="rId402" cstate="print"/>
            <a:stretch>
              <a:fillRect/>
            </a:stretch>
          </p:blipFill>
          <p:spPr>
            <a:xfrm>
              <a:off x="2615349" y="6667602"/>
              <a:ext cx="110794" cy="57467"/>
            </a:xfrm>
            <a:prstGeom prst="rect">
              <a:avLst/>
            </a:prstGeom>
          </p:spPr>
        </p:pic>
        <p:pic>
          <p:nvPicPr>
            <p:cNvPr id="853" name="object 853"/>
            <p:cNvPicPr/>
            <p:nvPr/>
          </p:nvPicPr>
          <p:blipFill>
            <a:blip r:embed="rId403" cstate="print"/>
            <a:stretch>
              <a:fillRect/>
            </a:stretch>
          </p:blipFill>
          <p:spPr>
            <a:xfrm>
              <a:off x="2831503" y="6667043"/>
              <a:ext cx="120205" cy="56260"/>
            </a:xfrm>
            <a:prstGeom prst="rect">
              <a:avLst/>
            </a:prstGeom>
          </p:spPr>
        </p:pic>
        <p:pic>
          <p:nvPicPr>
            <p:cNvPr id="854" name="object 854"/>
            <p:cNvPicPr/>
            <p:nvPr/>
          </p:nvPicPr>
          <p:blipFill>
            <a:blip r:embed="rId404" cstate="print"/>
            <a:stretch>
              <a:fillRect/>
            </a:stretch>
          </p:blipFill>
          <p:spPr>
            <a:xfrm>
              <a:off x="3054908" y="6667246"/>
              <a:ext cx="110896" cy="54648"/>
            </a:xfrm>
            <a:prstGeom prst="rect">
              <a:avLst/>
            </a:prstGeom>
          </p:spPr>
        </p:pic>
        <p:pic>
          <p:nvPicPr>
            <p:cNvPr id="855" name="object 855"/>
            <p:cNvPicPr/>
            <p:nvPr/>
          </p:nvPicPr>
          <p:blipFill>
            <a:blip r:embed="rId405" cstate="print"/>
            <a:stretch>
              <a:fillRect/>
            </a:stretch>
          </p:blipFill>
          <p:spPr>
            <a:xfrm>
              <a:off x="0" y="6682892"/>
              <a:ext cx="88023" cy="51473"/>
            </a:xfrm>
            <a:prstGeom prst="rect">
              <a:avLst/>
            </a:prstGeom>
          </p:spPr>
        </p:pic>
        <p:pic>
          <p:nvPicPr>
            <p:cNvPr id="856" name="object 856"/>
            <p:cNvPicPr/>
            <p:nvPr/>
          </p:nvPicPr>
          <p:blipFill>
            <a:blip r:embed="rId406" cstate="print"/>
            <a:stretch>
              <a:fillRect/>
            </a:stretch>
          </p:blipFill>
          <p:spPr>
            <a:xfrm>
              <a:off x="3278974" y="6667157"/>
              <a:ext cx="111328" cy="48971"/>
            </a:xfrm>
            <a:prstGeom prst="rect">
              <a:avLst/>
            </a:prstGeom>
          </p:spPr>
        </p:pic>
        <p:pic>
          <p:nvPicPr>
            <p:cNvPr id="857" name="object 857"/>
            <p:cNvPicPr/>
            <p:nvPr/>
          </p:nvPicPr>
          <p:blipFill>
            <a:blip r:embed="rId407" cstate="print"/>
            <a:stretch>
              <a:fillRect/>
            </a:stretch>
          </p:blipFill>
          <p:spPr>
            <a:xfrm>
              <a:off x="3496538" y="6667881"/>
              <a:ext cx="109295" cy="49390"/>
            </a:xfrm>
            <a:prstGeom prst="rect">
              <a:avLst/>
            </a:prstGeom>
          </p:spPr>
        </p:pic>
        <p:pic>
          <p:nvPicPr>
            <p:cNvPr id="858" name="object 858"/>
            <p:cNvPicPr/>
            <p:nvPr/>
          </p:nvPicPr>
          <p:blipFill>
            <a:blip r:embed="rId408" cstate="print"/>
            <a:stretch>
              <a:fillRect/>
            </a:stretch>
          </p:blipFill>
          <p:spPr>
            <a:xfrm>
              <a:off x="3716248" y="6667525"/>
              <a:ext cx="93713" cy="48666"/>
            </a:xfrm>
            <a:prstGeom prst="rect">
              <a:avLst/>
            </a:prstGeom>
          </p:spPr>
        </p:pic>
        <p:pic>
          <p:nvPicPr>
            <p:cNvPr id="859" name="object 859"/>
            <p:cNvPicPr/>
            <p:nvPr/>
          </p:nvPicPr>
          <p:blipFill>
            <a:blip r:embed="rId409" cstate="print"/>
            <a:stretch>
              <a:fillRect/>
            </a:stretch>
          </p:blipFill>
          <p:spPr>
            <a:xfrm>
              <a:off x="3946562" y="6669163"/>
              <a:ext cx="89954" cy="39852"/>
            </a:xfrm>
            <a:prstGeom prst="rect">
              <a:avLst/>
            </a:prstGeom>
          </p:spPr>
        </p:pic>
        <p:pic>
          <p:nvPicPr>
            <p:cNvPr id="860" name="object 860"/>
            <p:cNvPicPr/>
            <p:nvPr/>
          </p:nvPicPr>
          <p:blipFill>
            <a:blip r:embed="rId410" cstate="print"/>
            <a:stretch>
              <a:fillRect/>
            </a:stretch>
          </p:blipFill>
          <p:spPr>
            <a:xfrm>
              <a:off x="4165727" y="6669887"/>
              <a:ext cx="89369" cy="38366"/>
            </a:xfrm>
            <a:prstGeom prst="rect">
              <a:avLst/>
            </a:prstGeom>
          </p:spPr>
        </p:pic>
        <p:pic>
          <p:nvPicPr>
            <p:cNvPr id="861" name="object 861"/>
            <p:cNvPicPr/>
            <p:nvPr/>
          </p:nvPicPr>
          <p:blipFill>
            <a:blip r:embed="rId411" cstate="print"/>
            <a:stretch>
              <a:fillRect/>
            </a:stretch>
          </p:blipFill>
          <p:spPr>
            <a:xfrm>
              <a:off x="4396003" y="6670204"/>
              <a:ext cx="76034" cy="33654"/>
            </a:xfrm>
            <a:prstGeom prst="rect">
              <a:avLst/>
            </a:prstGeom>
          </p:spPr>
        </p:pic>
        <p:pic>
          <p:nvPicPr>
            <p:cNvPr id="862" name="object 862"/>
            <p:cNvPicPr/>
            <p:nvPr/>
          </p:nvPicPr>
          <p:blipFill>
            <a:blip r:embed="rId412" cstate="print"/>
            <a:stretch>
              <a:fillRect/>
            </a:stretch>
          </p:blipFill>
          <p:spPr>
            <a:xfrm>
              <a:off x="4618482" y="6671500"/>
              <a:ext cx="64135" cy="29895"/>
            </a:xfrm>
            <a:prstGeom prst="rect">
              <a:avLst/>
            </a:prstGeom>
          </p:spPr>
        </p:pic>
        <p:pic>
          <p:nvPicPr>
            <p:cNvPr id="863" name="object 863"/>
            <p:cNvPicPr/>
            <p:nvPr/>
          </p:nvPicPr>
          <p:blipFill>
            <a:blip r:embed="rId413" cstate="print"/>
            <a:stretch>
              <a:fillRect/>
            </a:stretch>
          </p:blipFill>
          <p:spPr>
            <a:xfrm>
              <a:off x="4842878" y="6672631"/>
              <a:ext cx="60324" cy="25641"/>
            </a:xfrm>
            <a:prstGeom prst="rect">
              <a:avLst/>
            </a:prstGeom>
          </p:spPr>
        </p:pic>
        <p:pic>
          <p:nvPicPr>
            <p:cNvPr id="864" name="object 864"/>
            <p:cNvPicPr/>
            <p:nvPr/>
          </p:nvPicPr>
          <p:blipFill>
            <a:blip r:embed="rId414" cstate="print"/>
            <a:stretch>
              <a:fillRect/>
            </a:stretch>
          </p:blipFill>
          <p:spPr>
            <a:xfrm>
              <a:off x="5063769" y="6673266"/>
              <a:ext cx="53733" cy="22669"/>
            </a:xfrm>
            <a:prstGeom prst="rect">
              <a:avLst/>
            </a:prstGeom>
          </p:spPr>
        </p:pic>
        <p:pic>
          <p:nvPicPr>
            <p:cNvPr id="865" name="object 865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287911" y="6674561"/>
              <a:ext cx="40144" cy="18440"/>
            </a:xfrm>
            <a:prstGeom prst="rect">
              <a:avLst/>
            </a:prstGeom>
          </p:spPr>
        </p:pic>
        <p:pic>
          <p:nvPicPr>
            <p:cNvPr id="866" name="object 86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17184" y="6676606"/>
              <a:ext cx="29425" cy="11341"/>
            </a:xfrm>
            <a:prstGeom prst="rect">
              <a:avLst/>
            </a:prstGeom>
          </p:spPr>
        </p:pic>
        <p:pic>
          <p:nvPicPr>
            <p:cNvPr id="867" name="object 867"/>
            <p:cNvPicPr/>
            <p:nvPr/>
          </p:nvPicPr>
          <p:blipFill>
            <a:blip r:embed="rId415" cstate="print"/>
            <a:stretch>
              <a:fillRect/>
            </a:stretch>
          </p:blipFill>
          <p:spPr>
            <a:xfrm>
              <a:off x="598423" y="6802475"/>
              <a:ext cx="112687" cy="58635"/>
            </a:xfrm>
            <a:prstGeom prst="rect">
              <a:avLst/>
            </a:prstGeom>
          </p:spPr>
        </p:pic>
        <p:pic>
          <p:nvPicPr>
            <p:cNvPr id="868" name="object 868"/>
            <p:cNvPicPr/>
            <p:nvPr/>
          </p:nvPicPr>
          <p:blipFill>
            <a:blip r:embed="rId416" cstate="print"/>
            <a:stretch>
              <a:fillRect/>
            </a:stretch>
          </p:blipFill>
          <p:spPr>
            <a:xfrm>
              <a:off x="832523" y="6800621"/>
              <a:ext cx="110451" cy="60045"/>
            </a:xfrm>
            <a:prstGeom prst="rect">
              <a:avLst/>
            </a:prstGeom>
          </p:spPr>
        </p:pic>
        <p:pic>
          <p:nvPicPr>
            <p:cNvPr id="869" name="object 869"/>
            <p:cNvPicPr/>
            <p:nvPr/>
          </p:nvPicPr>
          <p:blipFill>
            <a:blip r:embed="rId417" cstate="print"/>
            <a:stretch>
              <a:fillRect/>
            </a:stretch>
          </p:blipFill>
          <p:spPr>
            <a:xfrm>
              <a:off x="1054963" y="6798246"/>
              <a:ext cx="116090" cy="61836"/>
            </a:xfrm>
            <a:prstGeom prst="rect">
              <a:avLst/>
            </a:prstGeom>
          </p:spPr>
        </p:pic>
        <p:pic>
          <p:nvPicPr>
            <p:cNvPr id="870" name="object 870"/>
            <p:cNvPicPr/>
            <p:nvPr/>
          </p:nvPicPr>
          <p:blipFill>
            <a:blip r:embed="rId418" cstate="print"/>
            <a:stretch>
              <a:fillRect/>
            </a:stretch>
          </p:blipFill>
          <p:spPr>
            <a:xfrm>
              <a:off x="1292212" y="6796608"/>
              <a:ext cx="113648" cy="63119"/>
            </a:xfrm>
            <a:prstGeom prst="rect">
              <a:avLst/>
            </a:prstGeom>
          </p:spPr>
        </p:pic>
        <p:pic>
          <p:nvPicPr>
            <p:cNvPr id="871" name="object 871"/>
            <p:cNvPicPr/>
            <p:nvPr/>
          </p:nvPicPr>
          <p:blipFill>
            <a:blip r:embed="rId419" cstate="print"/>
            <a:stretch>
              <a:fillRect/>
            </a:stretch>
          </p:blipFill>
          <p:spPr>
            <a:xfrm>
              <a:off x="1519605" y="6795529"/>
              <a:ext cx="113842" cy="63106"/>
            </a:xfrm>
            <a:prstGeom prst="rect">
              <a:avLst/>
            </a:prstGeom>
          </p:spPr>
        </p:pic>
        <p:pic>
          <p:nvPicPr>
            <p:cNvPr id="872" name="object 872"/>
            <p:cNvPicPr/>
            <p:nvPr/>
          </p:nvPicPr>
          <p:blipFill>
            <a:blip r:embed="rId420" cstate="print"/>
            <a:stretch>
              <a:fillRect/>
            </a:stretch>
          </p:blipFill>
          <p:spPr>
            <a:xfrm>
              <a:off x="1752498" y="6794436"/>
              <a:ext cx="113906" cy="63119"/>
            </a:xfrm>
            <a:prstGeom prst="rect">
              <a:avLst/>
            </a:prstGeom>
          </p:spPr>
        </p:pic>
        <p:pic>
          <p:nvPicPr>
            <p:cNvPr id="873" name="object 873"/>
            <p:cNvPicPr/>
            <p:nvPr/>
          </p:nvPicPr>
          <p:blipFill>
            <a:blip r:embed="rId421" cstate="print"/>
            <a:stretch>
              <a:fillRect/>
            </a:stretch>
          </p:blipFill>
          <p:spPr>
            <a:xfrm>
              <a:off x="1980056" y="6793420"/>
              <a:ext cx="113931" cy="63042"/>
            </a:xfrm>
            <a:prstGeom prst="rect">
              <a:avLst/>
            </a:prstGeom>
          </p:spPr>
        </p:pic>
        <p:pic>
          <p:nvPicPr>
            <p:cNvPr id="874" name="object 874"/>
            <p:cNvPicPr/>
            <p:nvPr/>
          </p:nvPicPr>
          <p:blipFill>
            <a:blip r:embed="rId422" cstate="print"/>
            <a:stretch>
              <a:fillRect/>
            </a:stretch>
          </p:blipFill>
          <p:spPr>
            <a:xfrm>
              <a:off x="2200820" y="6792912"/>
              <a:ext cx="120980" cy="61747"/>
            </a:xfrm>
            <a:prstGeom prst="rect">
              <a:avLst/>
            </a:prstGeom>
          </p:spPr>
        </p:pic>
        <p:pic>
          <p:nvPicPr>
            <p:cNvPr id="875" name="object 875"/>
            <p:cNvPicPr/>
            <p:nvPr/>
          </p:nvPicPr>
          <p:blipFill>
            <a:blip r:embed="rId423" cstate="print"/>
            <a:stretch>
              <a:fillRect/>
            </a:stretch>
          </p:blipFill>
          <p:spPr>
            <a:xfrm>
              <a:off x="2440800" y="6793128"/>
              <a:ext cx="112395" cy="59969"/>
            </a:xfrm>
            <a:prstGeom prst="rect">
              <a:avLst/>
            </a:prstGeom>
          </p:spPr>
        </p:pic>
        <p:pic>
          <p:nvPicPr>
            <p:cNvPr id="876" name="object 876"/>
            <p:cNvPicPr/>
            <p:nvPr/>
          </p:nvPicPr>
          <p:blipFill>
            <a:blip r:embed="rId424" cstate="print"/>
            <a:stretch>
              <a:fillRect/>
            </a:stretch>
          </p:blipFill>
          <p:spPr>
            <a:xfrm>
              <a:off x="2667939" y="6792874"/>
              <a:ext cx="111594" cy="58483"/>
            </a:xfrm>
            <a:prstGeom prst="rect">
              <a:avLst/>
            </a:prstGeom>
          </p:spPr>
        </p:pic>
        <p:pic>
          <p:nvPicPr>
            <p:cNvPr id="877" name="object 877"/>
            <p:cNvPicPr/>
            <p:nvPr/>
          </p:nvPicPr>
          <p:blipFill>
            <a:blip r:embed="rId425" cstate="print"/>
            <a:stretch>
              <a:fillRect/>
            </a:stretch>
          </p:blipFill>
          <p:spPr>
            <a:xfrm>
              <a:off x="149186" y="6806831"/>
              <a:ext cx="105651" cy="53568"/>
            </a:xfrm>
            <a:prstGeom prst="rect">
              <a:avLst/>
            </a:prstGeom>
          </p:spPr>
        </p:pic>
        <p:pic>
          <p:nvPicPr>
            <p:cNvPr id="878" name="object 878"/>
            <p:cNvPicPr/>
            <p:nvPr/>
          </p:nvPicPr>
          <p:blipFill>
            <a:blip r:embed="rId426" cstate="print"/>
            <a:stretch>
              <a:fillRect/>
            </a:stretch>
          </p:blipFill>
          <p:spPr>
            <a:xfrm>
              <a:off x="371449" y="6803910"/>
              <a:ext cx="111645" cy="53886"/>
            </a:xfrm>
            <a:prstGeom prst="rect">
              <a:avLst/>
            </a:prstGeom>
          </p:spPr>
        </p:pic>
        <p:pic>
          <p:nvPicPr>
            <p:cNvPr id="879" name="object 879"/>
            <p:cNvPicPr/>
            <p:nvPr/>
          </p:nvPicPr>
          <p:blipFill>
            <a:blip r:embed="rId427" cstate="print"/>
            <a:stretch>
              <a:fillRect/>
            </a:stretch>
          </p:blipFill>
          <p:spPr>
            <a:xfrm>
              <a:off x="2901099" y="6792163"/>
              <a:ext cx="115188" cy="53720"/>
            </a:xfrm>
            <a:prstGeom prst="rect">
              <a:avLst/>
            </a:prstGeom>
          </p:spPr>
        </p:pic>
        <p:pic>
          <p:nvPicPr>
            <p:cNvPr id="880" name="object 880"/>
            <p:cNvPicPr/>
            <p:nvPr/>
          </p:nvPicPr>
          <p:blipFill>
            <a:blip r:embed="rId428" cstate="print"/>
            <a:stretch>
              <a:fillRect/>
            </a:stretch>
          </p:blipFill>
          <p:spPr>
            <a:xfrm>
              <a:off x="3131756" y="6792924"/>
              <a:ext cx="110863" cy="53378"/>
            </a:xfrm>
            <a:prstGeom prst="rect">
              <a:avLst/>
            </a:prstGeom>
          </p:spPr>
        </p:pic>
        <p:pic>
          <p:nvPicPr>
            <p:cNvPr id="881" name="object 881"/>
            <p:cNvPicPr/>
            <p:nvPr/>
          </p:nvPicPr>
          <p:blipFill>
            <a:blip r:embed="rId429" cstate="print"/>
            <a:stretch>
              <a:fillRect/>
            </a:stretch>
          </p:blipFill>
          <p:spPr>
            <a:xfrm>
              <a:off x="0" y="6809218"/>
              <a:ext cx="17043" cy="35237"/>
            </a:xfrm>
            <a:prstGeom prst="rect">
              <a:avLst/>
            </a:prstGeom>
          </p:spPr>
        </p:pic>
        <p:pic>
          <p:nvPicPr>
            <p:cNvPr id="882" name="object 882"/>
            <p:cNvPicPr/>
            <p:nvPr/>
          </p:nvPicPr>
          <p:blipFill>
            <a:blip r:embed="rId430" cstate="print"/>
            <a:stretch>
              <a:fillRect/>
            </a:stretch>
          </p:blipFill>
          <p:spPr>
            <a:xfrm>
              <a:off x="3370046" y="6792874"/>
              <a:ext cx="94386" cy="51155"/>
            </a:xfrm>
            <a:prstGeom prst="rect">
              <a:avLst/>
            </a:prstGeom>
          </p:spPr>
        </p:pic>
        <p:pic>
          <p:nvPicPr>
            <p:cNvPr id="883" name="object 883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3600462" y="6793331"/>
              <a:ext cx="86855" cy="50596"/>
            </a:xfrm>
            <a:prstGeom prst="rect">
              <a:avLst/>
            </a:prstGeom>
          </p:spPr>
        </p:pic>
        <p:pic>
          <p:nvPicPr>
            <p:cNvPr id="884" name="object 884"/>
            <p:cNvPicPr/>
            <p:nvPr/>
          </p:nvPicPr>
          <p:blipFill>
            <a:blip r:embed="rId432" cstate="print"/>
            <a:stretch>
              <a:fillRect/>
            </a:stretch>
          </p:blipFill>
          <p:spPr>
            <a:xfrm>
              <a:off x="3830599" y="6793712"/>
              <a:ext cx="87528" cy="44538"/>
            </a:xfrm>
            <a:prstGeom prst="rect">
              <a:avLst/>
            </a:prstGeom>
          </p:spPr>
        </p:pic>
        <p:pic>
          <p:nvPicPr>
            <p:cNvPr id="885" name="object 885"/>
            <p:cNvPicPr/>
            <p:nvPr/>
          </p:nvPicPr>
          <p:blipFill>
            <a:blip r:embed="rId433" cstate="print"/>
            <a:stretch>
              <a:fillRect/>
            </a:stretch>
          </p:blipFill>
          <p:spPr>
            <a:xfrm>
              <a:off x="4063187" y="6794157"/>
              <a:ext cx="92862" cy="42214"/>
            </a:xfrm>
            <a:prstGeom prst="rect">
              <a:avLst/>
            </a:prstGeom>
          </p:spPr>
        </p:pic>
        <p:pic>
          <p:nvPicPr>
            <p:cNvPr id="886" name="object 886"/>
            <p:cNvPicPr/>
            <p:nvPr/>
          </p:nvPicPr>
          <p:blipFill>
            <a:blip r:embed="rId434" cstate="print"/>
            <a:stretch>
              <a:fillRect/>
            </a:stretch>
          </p:blipFill>
          <p:spPr>
            <a:xfrm>
              <a:off x="4298505" y="6794690"/>
              <a:ext cx="79311" cy="36842"/>
            </a:xfrm>
            <a:prstGeom prst="rect">
              <a:avLst/>
            </a:prstGeom>
          </p:spPr>
        </p:pic>
        <p:pic>
          <p:nvPicPr>
            <p:cNvPr id="887" name="object 887"/>
            <p:cNvPicPr/>
            <p:nvPr/>
          </p:nvPicPr>
          <p:blipFill>
            <a:blip r:embed="rId435" cstate="print"/>
            <a:stretch>
              <a:fillRect/>
            </a:stretch>
          </p:blipFill>
          <p:spPr>
            <a:xfrm>
              <a:off x="4537189" y="6796087"/>
              <a:ext cx="66522" cy="32829"/>
            </a:xfrm>
            <a:prstGeom prst="rect">
              <a:avLst/>
            </a:prstGeom>
          </p:spPr>
        </p:pic>
        <p:pic>
          <p:nvPicPr>
            <p:cNvPr id="888" name="object 888"/>
            <p:cNvPicPr/>
            <p:nvPr/>
          </p:nvPicPr>
          <p:blipFill>
            <a:blip r:embed="rId436" cstate="print"/>
            <a:stretch>
              <a:fillRect/>
            </a:stretch>
          </p:blipFill>
          <p:spPr>
            <a:xfrm>
              <a:off x="4766436" y="6797484"/>
              <a:ext cx="63004" cy="28130"/>
            </a:xfrm>
            <a:prstGeom prst="rect">
              <a:avLst/>
            </a:prstGeom>
          </p:spPr>
        </p:pic>
        <p:pic>
          <p:nvPicPr>
            <p:cNvPr id="889" name="object 889"/>
            <p:cNvPicPr/>
            <p:nvPr/>
          </p:nvPicPr>
          <p:blipFill>
            <a:blip r:embed="rId437" cstate="print"/>
            <a:stretch>
              <a:fillRect/>
            </a:stretch>
          </p:blipFill>
          <p:spPr>
            <a:xfrm>
              <a:off x="5003317" y="6798208"/>
              <a:ext cx="55994" cy="24968"/>
            </a:xfrm>
            <a:prstGeom prst="rect">
              <a:avLst/>
            </a:prstGeom>
          </p:spPr>
        </p:pic>
        <p:pic>
          <p:nvPicPr>
            <p:cNvPr id="890" name="object 890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5237835" y="6799731"/>
              <a:ext cx="41732" cy="20193"/>
            </a:xfrm>
            <a:prstGeom prst="rect">
              <a:avLst/>
            </a:prstGeom>
          </p:spPr>
        </p:pic>
        <p:pic>
          <p:nvPicPr>
            <p:cNvPr id="891" name="object 891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468391" y="6799960"/>
              <a:ext cx="40055" cy="18110"/>
            </a:xfrm>
            <a:prstGeom prst="rect">
              <a:avLst/>
            </a:prstGeom>
          </p:spPr>
        </p:pic>
        <p:pic>
          <p:nvPicPr>
            <p:cNvPr id="892" name="object 892"/>
            <p:cNvPicPr/>
            <p:nvPr/>
          </p:nvPicPr>
          <p:blipFill>
            <a:blip r:embed="rId439" cstate="print"/>
            <a:stretch>
              <a:fillRect/>
            </a:stretch>
          </p:blipFill>
          <p:spPr>
            <a:xfrm>
              <a:off x="559028" y="6944512"/>
              <a:ext cx="102374" cy="58445"/>
            </a:xfrm>
            <a:prstGeom prst="rect">
              <a:avLst/>
            </a:prstGeom>
          </p:spPr>
        </p:pic>
        <p:pic>
          <p:nvPicPr>
            <p:cNvPr id="893" name="object 893"/>
            <p:cNvPicPr/>
            <p:nvPr/>
          </p:nvPicPr>
          <p:blipFill>
            <a:blip r:embed="rId440" cstate="print"/>
            <a:stretch>
              <a:fillRect/>
            </a:stretch>
          </p:blipFill>
          <p:spPr>
            <a:xfrm>
              <a:off x="803198" y="6942403"/>
              <a:ext cx="108610" cy="59042"/>
            </a:xfrm>
            <a:prstGeom prst="rect">
              <a:avLst/>
            </a:prstGeom>
          </p:spPr>
        </p:pic>
        <p:pic>
          <p:nvPicPr>
            <p:cNvPr id="894" name="object 894"/>
            <p:cNvPicPr/>
            <p:nvPr/>
          </p:nvPicPr>
          <p:blipFill>
            <a:blip r:embed="rId441" cstate="print"/>
            <a:stretch>
              <a:fillRect/>
            </a:stretch>
          </p:blipFill>
          <p:spPr>
            <a:xfrm>
              <a:off x="1038694" y="6939407"/>
              <a:ext cx="107683" cy="62229"/>
            </a:xfrm>
            <a:prstGeom prst="rect">
              <a:avLst/>
            </a:prstGeom>
          </p:spPr>
        </p:pic>
        <p:pic>
          <p:nvPicPr>
            <p:cNvPr id="895" name="object 895"/>
            <p:cNvPicPr/>
            <p:nvPr/>
          </p:nvPicPr>
          <p:blipFill>
            <a:blip r:embed="rId442" cstate="print"/>
            <a:stretch>
              <a:fillRect/>
            </a:stretch>
          </p:blipFill>
          <p:spPr>
            <a:xfrm>
              <a:off x="1280172" y="6938073"/>
              <a:ext cx="116370" cy="59512"/>
            </a:xfrm>
            <a:prstGeom prst="rect">
              <a:avLst/>
            </a:prstGeom>
          </p:spPr>
        </p:pic>
        <p:pic>
          <p:nvPicPr>
            <p:cNvPr id="896" name="object 896"/>
            <p:cNvPicPr/>
            <p:nvPr/>
          </p:nvPicPr>
          <p:blipFill>
            <a:blip r:embed="rId443" cstate="print"/>
            <a:stretch>
              <a:fillRect/>
            </a:stretch>
          </p:blipFill>
          <p:spPr>
            <a:xfrm>
              <a:off x="1519224" y="6936956"/>
              <a:ext cx="116344" cy="59537"/>
            </a:xfrm>
            <a:prstGeom prst="rect">
              <a:avLst/>
            </a:prstGeom>
          </p:spPr>
        </p:pic>
        <p:pic>
          <p:nvPicPr>
            <p:cNvPr id="897" name="object 897"/>
            <p:cNvPicPr/>
            <p:nvPr/>
          </p:nvPicPr>
          <p:blipFill>
            <a:blip r:embed="rId444" cstate="print"/>
            <a:stretch>
              <a:fillRect/>
            </a:stretch>
          </p:blipFill>
          <p:spPr>
            <a:xfrm>
              <a:off x="1763814" y="6935838"/>
              <a:ext cx="116738" cy="59499"/>
            </a:xfrm>
            <a:prstGeom prst="rect">
              <a:avLst/>
            </a:prstGeom>
          </p:spPr>
        </p:pic>
        <p:pic>
          <p:nvPicPr>
            <p:cNvPr id="898" name="object 898"/>
            <p:cNvPicPr/>
            <p:nvPr/>
          </p:nvPicPr>
          <p:blipFill>
            <a:blip r:embed="rId445" cstate="print"/>
            <a:stretch>
              <a:fillRect/>
            </a:stretch>
          </p:blipFill>
          <p:spPr>
            <a:xfrm>
              <a:off x="2002967" y="6934771"/>
              <a:ext cx="117601" cy="59461"/>
            </a:xfrm>
            <a:prstGeom prst="rect">
              <a:avLst/>
            </a:prstGeom>
          </p:spPr>
        </p:pic>
        <p:pic>
          <p:nvPicPr>
            <p:cNvPr id="899" name="object 899"/>
            <p:cNvPicPr/>
            <p:nvPr/>
          </p:nvPicPr>
          <p:blipFill>
            <a:blip r:embed="rId446" cstate="print"/>
            <a:stretch>
              <a:fillRect/>
            </a:stretch>
          </p:blipFill>
          <p:spPr>
            <a:xfrm>
              <a:off x="2243150" y="6933908"/>
              <a:ext cx="112090" cy="62166"/>
            </a:xfrm>
            <a:prstGeom prst="rect">
              <a:avLst/>
            </a:prstGeom>
          </p:spPr>
        </p:pic>
        <p:pic>
          <p:nvPicPr>
            <p:cNvPr id="900" name="object 900"/>
            <p:cNvPicPr/>
            <p:nvPr/>
          </p:nvPicPr>
          <p:blipFill>
            <a:blip r:embed="rId447" cstate="print"/>
            <a:stretch>
              <a:fillRect/>
            </a:stretch>
          </p:blipFill>
          <p:spPr>
            <a:xfrm>
              <a:off x="2487612" y="6932777"/>
              <a:ext cx="113436" cy="62153"/>
            </a:xfrm>
            <a:prstGeom prst="rect">
              <a:avLst/>
            </a:prstGeom>
          </p:spPr>
        </p:pic>
        <p:pic>
          <p:nvPicPr>
            <p:cNvPr id="901" name="object 901"/>
            <p:cNvPicPr/>
            <p:nvPr/>
          </p:nvPicPr>
          <p:blipFill>
            <a:blip r:embed="rId448" cstate="print"/>
            <a:stretch>
              <a:fillRect/>
            </a:stretch>
          </p:blipFill>
          <p:spPr>
            <a:xfrm>
              <a:off x="2729026" y="6934517"/>
              <a:ext cx="109893" cy="58343"/>
            </a:xfrm>
            <a:prstGeom prst="rect">
              <a:avLst/>
            </a:prstGeom>
          </p:spPr>
        </p:pic>
        <p:pic>
          <p:nvPicPr>
            <p:cNvPr id="902" name="object 902"/>
            <p:cNvPicPr/>
            <p:nvPr/>
          </p:nvPicPr>
          <p:blipFill>
            <a:blip r:embed="rId449" cstate="print"/>
            <a:stretch>
              <a:fillRect/>
            </a:stretch>
          </p:blipFill>
          <p:spPr>
            <a:xfrm>
              <a:off x="83108" y="6946608"/>
              <a:ext cx="102374" cy="59093"/>
            </a:xfrm>
            <a:prstGeom prst="rect">
              <a:avLst/>
            </a:prstGeom>
          </p:spPr>
        </p:pic>
        <p:pic>
          <p:nvPicPr>
            <p:cNvPr id="903" name="object 903"/>
            <p:cNvPicPr/>
            <p:nvPr/>
          </p:nvPicPr>
          <p:blipFill>
            <a:blip r:embed="rId450" cstate="print"/>
            <a:stretch>
              <a:fillRect/>
            </a:stretch>
          </p:blipFill>
          <p:spPr>
            <a:xfrm>
              <a:off x="321309" y="6945706"/>
              <a:ext cx="101130" cy="56730"/>
            </a:xfrm>
            <a:prstGeom prst="rect">
              <a:avLst/>
            </a:prstGeom>
          </p:spPr>
        </p:pic>
        <p:pic>
          <p:nvPicPr>
            <p:cNvPr id="904" name="object 904"/>
            <p:cNvPicPr/>
            <p:nvPr/>
          </p:nvPicPr>
          <p:blipFill>
            <a:blip r:embed="rId451" cstate="print"/>
            <a:stretch>
              <a:fillRect/>
            </a:stretch>
          </p:blipFill>
          <p:spPr>
            <a:xfrm>
              <a:off x="2981375" y="6933488"/>
              <a:ext cx="97040" cy="56603"/>
            </a:xfrm>
            <a:prstGeom prst="rect">
              <a:avLst/>
            </a:prstGeom>
          </p:spPr>
        </p:pic>
        <p:pic>
          <p:nvPicPr>
            <p:cNvPr id="905" name="object 905"/>
            <p:cNvPicPr/>
            <p:nvPr/>
          </p:nvPicPr>
          <p:blipFill>
            <a:blip r:embed="rId452" cstate="print"/>
            <a:stretch>
              <a:fillRect/>
            </a:stretch>
          </p:blipFill>
          <p:spPr>
            <a:xfrm>
              <a:off x="3214865" y="6932218"/>
              <a:ext cx="100342" cy="58902"/>
            </a:xfrm>
            <a:prstGeom prst="rect">
              <a:avLst/>
            </a:prstGeom>
          </p:spPr>
        </p:pic>
        <p:pic>
          <p:nvPicPr>
            <p:cNvPr id="906" name="object 906"/>
            <p:cNvPicPr/>
            <p:nvPr/>
          </p:nvPicPr>
          <p:blipFill>
            <a:blip r:embed="rId453" cstate="print"/>
            <a:stretch>
              <a:fillRect/>
            </a:stretch>
          </p:blipFill>
          <p:spPr>
            <a:xfrm>
              <a:off x="3467735" y="6934288"/>
              <a:ext cx="95161" cy="48323"/>
            </a:xfrm>
            <a:prstGeom prst="rect">
              <a:avLst/>
            </a:prstGeom>
          </p:spPr>
        </p:pic>
        <p:pic>
          <p:nvPicPr>
            <p:cNvPr id="907" name="object 907"/>
            <p:cNvPicPr/>
            <p:nvPr/>
          </p:nvPicPr>
          <p:blipFill>
            <a:blip r:embed="rId454" cstate="print"/>
            <a:stretch>
              <a:fillRect/>
            </a:stretch>
          </p:blipFill>
          <p:spPr>
            <a:xfrm>
              <a:off x="3707523" y="6933958"/>
              <a:ext cx="95694" cy="48094"/>
            </a:xfrm>
            <a:prstGeom prst="rect">
              <a:avLst/>
            </a:prstGeom>
          </p:spPr>
        </p:pic>
        <p:pic>
          <p:nvPicPr>
            <p:cNvPr id="908" name="object 908"/>
            <p:cNvPicPr/>
            <p:nvPr/>
          </p:nvPicPr>
          <p:blipFill>
            <a:blip r:embed="rId455" cstate="print"/>
            <a:stretch>
              <a:fillRect/>
            </a:stretch>
          </p:blipFill>
          <p:spPr>
            <a:xfrm>
              <a:off x="3947451" y="6935406"/>
              <a:ext cx="96329" cy="43815"/>
            </a:xfrm>
            <a:prstGeom prst="rect">
              <a:avLst/>
            </a:prstGeom>
          </p:spPr>
        </p:pic>
        <p:pic>
          <p:nvPicPr>
            <p:cNvPr id="909" name="object 909"/>
            <p:cNvPicPr/>
            <p:nvPr/>
          </p:nvPicPr>
          <p:blipFill>
            <a:blip r:embed="rId456" cstate="print"/>
            <a:stretch>
              <a:fillRect/>
            </a:stretch>
          </p:blipFill>
          <p:spPr>
            <a:xfrm>
              <a:off x="4198264" y="6935762"/>
              <a:ext cx="84112" cy="38862"/>
            </a:xfrm>
            <a:prstGeom prst="rect">
              <a:avLst/>
            </a:prstGeom>
          </p:spPr>
        </p:pic>
        <p:pic>
          <p:nvPicPr>
            <p:cNvPr id="910" name="object 910"/>
            <p:cNvPicPr/>
            <p:nvPr/>
          </p:nvPicPr>
          <p:blipFill>
            <a:blip r:embed="rId457" cstate="print"/>
            <a:stretch>
              <a:fillRect/>
            </a:stretch>
          </p:blipFill>
          <p:spPr>
            <a:xfrm>
              <a:off x="4445546" y="6936460"/>
              <a:ext cx="69380" cy="36194"/>
            </a:xfrm>
            <a:prstGeom prst="rect">
              <a:avLst/>
            </a:prstGeom>
          </p:spPr>
        </p:pic>
        <p:pic>
          <p:nvPicPr>
            <p:cNvPr id="911" name="object 911"/>
            <p:cNvPicPr/>
            <p:nvPr/>
          </p:nvPicPr>
          <p:blipFill>
            <a:blip r:embed="rId458" cstate="print"/>
            <a:stretch>
              <a:fillRect/>
            </a:stretch>
          </p:blipFill>
          <p:spPr>
            <a:xfrm>
              <a:off x="4692091" y="6937959"/>
              <a:ext cx="65684" cy="31064"/>
            </a:xfrm>
            <a:prstGeom prst="rect">
              <a:avLst/>
            </a:prstGeom>
          </p:spPr>
        </p:pic>
        <p:pic>
          <p:nvPicPr>
            <p:cNvPr id="912" name="object 912"/>
            <p:cNvPicPr/>
            <p:nvPr/>
          </p:nvPicPr>
          <p:blipFill>
            <a:blip r:embed="rId459" cstate="print"/>
            <a:stretch>
              <a:fillRect/>
            </a:stretch>
          </p:blipFill>
          <p:spPr>
            <a:xfrm>
              <a:off x="4935080" y="6938873"/>
              <a:ext cx="58521" cy="27597"/>
            </a:xfrm>
            <a:prstGeom prst="rect">
              <a:avLst/>
            </a:prstGeom>
          </p:spPr>
        </p:pic>
        <p:pic>
          <p:nvPicPr>
            <p:cNvPr id="913" name="object 913"/>
            <p:cNvPicPr/>
            <p:nvPr/>
          </p:nvPicPr>
          <p:blipFill>
            <a:blip r:embed="rId460" cstate="print"/>
            <a:stretch>
              <a:fillRect/>
            </a:stretch>
          </p:blipFill>
          <p:spPr>
            <a:xfrm>
              <a:off x="5187315" y="6940600"/>
              <a:ext cx="43510" cy="22339"/>
            </a:xfrm>
            <a:prstGeom prst="rect">
              <a:avLst/>
            </a:prstGeom>
          </p:spPr>
        </p:pic>
        <p:pic>
          <p:nvPicPr>
            <p:cNvPr id="914" name="object 914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429414" y="6940905"/>
              <a:ext cx="42176" cy="20015"/>
            </a:xfrm>
            <a:prstGeom prst="rect">
              <a:avLst/>
            </a:prstGeom>
          </p:spPr>
        </p:pic>
        <p:pic>
          <p:nvPicPr>
            <p:cNvPr id="915" name="object 915"/>
            <p:cNvPicPr/>
            <p:nvPr/>
          </p:nvPicPr>
          <p:blipFill>
            <a:blip r:embed="rId461" cstate="print"/>
            <a:stretch>
              <a:fillRect/>
            </a:stretch>
          </p:blipFill>
          <p:spPr>
            <a:xfrm>
              <a:off x="513626" y="7097763"/>
              <a:ext cx="99517" cy="56984"/>
            </a:xfrm>
            <a:prstGeom prst="rect">
              <a:avLst/>
            </a:prstGeom>
          </p:spPr>
        </p:pic>
        <p:pic>
          <p:nvPicPr>
            <p:cNvPr id="916" name="object 916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768540" y="7093102"/>
              <a:ext cx="104800" cy="65341"/>
            </a:xfrm>
            <a:prstGeom prst="rect">
              <a:avLst/>
            </a:prstGeom>
          </p:spPr>
        </p:pic>
        <p:pic>
          <p:nvPicPr>
            <p:cNvPr id="917" name="object 917"/>
            <p:cNvPicPr/>
            <p:nvPr/>
          </p:nvPicPr>
          <p:blipFill>
            <a:blip r:embed="rId463" cstate="print"/>
            <a:stretch>
              <a:fillRect/>
            </a:stretch>
          </p:blipFill>
          <p:spPr>
            <a:xfrm>
              <a:off x="1019771" y="7091984"/>
              <a:ext cx="104114" cy="65328"/>
            </a:xfrm>
            <a:prstGeom prst="rect">
              <a:avLst/>
            </a:prstGeom>
          </p:spPr>
        </p:pic>
        <p:pic>
          <p:nvPicPr>
            <p:cNvPr id="918" name="object 918"/>
            <p:cNvPicPr/>
            <p:nvPr/>
          </p:nvPicPr>
          <p:blipFill>
            <a:blip r:embed="rId464" cstate="print"/>
            <a:stretch>
              <a:fillRect/>
            </a:stretch>
          </p:blipFill>
          <p:spPr>
            <a:xfrm>
              <a:off x="1277150" y="7090816"/>
              <a:ext cx="103327" cy="65303"/>
            </a:xfrm>
            <a:prstGeom prst="rect">
              <a:avLst/>
            </a:prstGeom>
          </p:spPr>
        </p:pic>
        <p:pic>
          <p:nvPicPr>
            <p:cNvPr id="919" name="object 919"/>
            <p:cNvPicPr/>
            <p:nvPr/>
          </p:nvPicPr>
          <p:blipFill>
            <a:blip r:embed="rId465" cstate="print"/>
            <a:stretch>
              <a:fillRect/>
            </a:stretch>
          </p:blipFill>
          <p:spPr>
            <a:xfrm>
              <a:off x="1532115" y="7089939"/>
              <a:ext cx="99682" cy="62674"/>
            </a:xfrm>
            <a:prstGeom prst="rect">
              <a:avLst/>
            </a:prstGeom>
          </p:spPr>
        </p:pic>
        <p:pic>
          <p:nvPicPr>
            <p:cNvPr id="920" name="object 920"/>
            <p:cNvPicPr/>
            <p:nvPr/>
          </p:nvPicPr>
          <p:blipFill>
            <a:blip r:embed="rId466" cstate="print"/>
            <a:stretch>
              <a:fillRect/>
            </a:stretch>
          </p:blipFill>
          <p:spPr>
            <a:xfrm>
              <a:off x="1789798" y="7088771"/>
              <a:ext cx="99187" cy="62674"/>
            </a:xfrm>
            <a:prstGeom prst="rect">
              <a:avLst/>
            </a:prstGeom>
          </p:spPr>
        </p:pic>
        <p:pic>
          <p:nvPicPr>
            <p:cNvPr id="921" name="object 921"/>
            <p:cNvPicPr/>
            <p:nvPr/>
          </p:nvPicPr>
          <p:blipFill>
            <a:blip r:embed="rId467" cstate="print"/>
            <a:stretch>
              <a:fillRect/>
            </a:stretch>
          </p:blipFill>
          <p:spPr>
            <a:xfrm>
              <a:off x="2041131" y="7087641"/>
              <a:ext cx="99072" cy="62636"/>
            </a:xfrm>
            <a:prstGeom prst="rect">
              <a:avLst/>
            </a:prstGeom>
          </p:spPr>
        </p:pic>
        <p:pic>
          <p:nvPicPr>
            <p:cNvPr id="922" name="object 922"/>
            <p:cNvPicPr/>
            <p:nvPr/>
          </p:nvPicPr>
          <p:blipFill>
            <a:blip r:embed="rId468" cstate="print"/>
            <a:stretch>
              <a:fillRect/>
            </a:stretch>
          </p:blipFill>
          <p:spPr>
            <a:xfrm>
              <a:off x="2287117" y="7086257"/>
              <a:ext cx="103111" cy="65227"/>
            </a:xfrm>
            <a:prstGeom prst="rect">
              <a:avLst/>
            </a:prstGeom>
          </p:spPr>
        </p:pic>
        <p:pic>
          <p:nvPicPr>
            <p:cNvPr id="923" name="object 923"/>
            <p:cNvPicPr/>
            <p:nvPr/>
          </p:nvPicPr>
          <p:blipFill>
            <a:blip r:embed="rId469" cstate="print"/>
            <a:stretch>
              <a:fillRect/>
            </a:stretch>
          </p:blipFill>
          <p:spPr>
            <a:xfrm>
              <a:off x="2543975" y="7085101"/>
              <a:ext cx="103784" cy="65239"/>
            </a:xfrm>
            <a:prstGeom prst="rect">
              <a:avLst/>
            </a:prstGeom>
          </p:spPr>
        </p:pic>
        <p:pic>
          <p:nvPicPr>
            <p:cNvPr id="924" name="object 924"/>
            <p:cNvPicPr/>
            <p:nvPr/>
          </p:nvPicPr>
          <p:blipFill>
            <a:blip r:embed="rId470" cstate="print"/>
            <a:stretch>
              <a:fillRect/>
            </a:stretch>
          </p:blipFill>
          <p:spPr>
            <a:xfrm>
              <a:off x="2796883" y="7086346"/>
              <a:ext cx="107657" cy="57911"/>
            </a:xfrm>
            <a:prstGeom prst="rect">
              <a:avLst/>
            </a:prstGeom>
          </p:spPr>
        </p:pic>
        <p:pic>
          <p:nvPicPr>
            <p:cNvPr id="925" name="object 925"/>
            <p:cNvPicPr/>
            <p:nvPr/>
          </p:nvPicPr>
          <p:blipFill>
            <a:blip r:embed="rId471" cstate="print"/>
            <a:stretch>
              <a:fillRect/>
            </a:stretch>
          </p:blipFill>
          <p:spPr>
            <a:xfrm>
              <a:off x="16332" y="7100900"/>
              <a:ext cx="89801" cy="53492"/>
            </a:xfrm>
            <a:prstGeom prst="rect">
              <a:avLst/>
            </a:prstGeom>
          </p:spPr>
        </p:pic>
        <p:pic>
          <p:nvPicPr>
            <p:cNvPr id="926" name="object 926"/>
            <p:cNvPicPr/>
            <p:nvPr/>
          </p:nvPicPr>
          <p:blipFill>
            <a:blip r:embed="rId472" cstate="print"/>
            <a:stretch>
              <a:fillRect/>
            </a:stretch>
          </p:blipFill>
          <p:spPr>
            <a:xfrm>
              <a:off x="265950" y="7099299"/>
              <a:ext cx="93154" cy="54686"/>
            </a:xfrm>
            <a:prstGeom prst="rect">
              <a:avLst/>
            </a:prstGeom>
          </p:spPr>
        </p:pic>
        <p:pic>
          <p:nvPicPr>
            <p:cNvPr id="927" name="object 927"/>
            <p:cNvPicPr/>
            <p:nvPr/>
          </p:nvPicPr>
          <p:blipFill>
            <a:blip r:embed="rId473" cstate="print"/>
            <a:stretch>
              <a:fillRect/>
            </a:stretch>
          </p:blipFill>
          <p:spPr>
            <a:xfrm>
              <a:off x="3061131" y="7086320"/>
              <a:ext cx="96951" cy="53543"/>
            </a:xfrm>
            <a:prstGeom prst="rect">
              <a:avLst/>
            </a:prstGeom>
          </p:spPr>
        </p:pic>
        <p:pic>
          <p:nvPicPr>
            <p:cNvPr id="928" name="object 928"/>
            <p:cNvPicPr/>
            <p:nvPr/>
          </p:nvPicPr>
          <p:blipFill>
            <a:blip r:embed="rId474" cstate="print"/>
            <a:stretch>
              <a:fillRect/>
            </a:stretch>
          </p:blipFill>
          <p:spPr>
            <a:xfrm>
              <a:off x="3313608" y="7086015"/>
              <a:ext cx="96875" cy="53339"/>
            </a:xfrm>
            <a:prstGeom prst="rect">
              <a:avLst/>
            </a:prstGeom>
          </p:spPr>
        </p:pic>
        <p:pic>
          <p:nvPicPr>
            <p:cNvPr id="929" name="object 929"/>
            <p:cNvPicPr/>
            <p:nvPr/>
          </p:nvPicPr>
          <p:blipFill>
            <a:blip r:embed="rId475" cstate="print"/>
            <a:stretch>
              <a:fillRect/>
            </a:stretch>
          </p:blipFill>
          <p:spPr>
            <a:xfrm>
              <a:off x="3571354" y="7087653"/>
              <a:ext cx="98704" cy="48602"/>
            </a:xfrm>
            <a:prstGeom prst="rect">
              <a:avLst/>
            </a:prstGeom>
          </p:spPr>
        </p:pic>
        <p:pic>
          <p:nvPicPr>
            <p:cNvPr id="930" name="object 930"/>
            <p:cNvPicPr/>
            <p:nvPr/>
          </p:nvPicPr>
          <p:blipFill>
            <a:blip r:embed="rId476" cstate="print"/>
            <a:stretch>
              <a:fillRect/>
            </a:stretch>
          </p:blipFill>
          <p:spPr>
            <a:xfrm>
              <a:off x="3831310" y="7087057"/>
              <a:ext cx="84454" cy="45173"/>
            </a:xfrm>
            <a:prstGeom prst="rect">
              <a:avLst/>
            </a:prstGeom>
          </p:spPr>
        </p:pic>
        <p:pic>
          <p:nvPicPr>
            <p:cNvPr id="931" name="object 931"/>
            <p:cNvPicPr/>
            <p:nvPr/>
          </p:nvPicPr>
          <p:blipFill>
            <a:blip r:embed="rId477" cstate="print"/>
            <a:stretch>
              <a:fillRect/>
            </a:stretch>
          </p:blipFill>
          <p:spPr>
            <a:xfrm>
              <a:off x="4080573" y="7087209"/>
              <a:ext cx="87502" cy="42925"/>
            </a:xfrm>
            <a:prstGeom prst="rect">
              <a:avLst/>
            </a:prstGeom>
          </p:spPr>
        </p:pic>
        <p:pic>
          <p:nvPicPr>
            <p:cNvPr id="932" name="object 932"/>
            <p:cNvPicPr/>
            <p:nvPr/>
          </p:nvPicPr>
          <p:blipFill>
            <a:blip r:embed="rId478" cstate="print"/>
            <a:stretch>
              <a:fillRect/>
            </a:stretch>
          </p:blipFill>
          <p:spPr>
            <a:xfrm>
              <a:off x="4346511" y="7087895"/>
              <a:ext cx="72377" cy="40119"/>
            </a:xfrm>
            <a:prstGeom prst="rect">
              <a:avLst/>
            </a:prstGeom>
          </p:spPr>
        </p:pic>
        <p:pic>
          <p:nvPicPr>
            <p:cNvPr id="933" name="object 933"/>
            <p:cNvPicPr/>
            <p:nvPr/>
          </p:nvPicPr>
          <p:blipFill>
            <a:blip r:embed="rId479" cstate="print"/>
            <a:stretch>
              <a:fillRect/>
            </a:stretch>
          </p:blipFill>
          <p:spPr>
            <a:xfrm>
              <a:off x="4603686" y="7090321"/>
              <a:ext cx="65887" cy="32092"/>
            </a:xfrm>
            <a:prstGeom prst="rect">
              <a:avLst/>
            </a:prstGeom>
          </p:spPr>
        </p:pic>
        <p:pic>
          <p:nvPicPr>
            <p:cNvPr id="934" name="object 934"/>
            <p:cNvPicPr/>
            <p:nvPr/>
          </p:nvPicPr>
          <p:blipFill>
            <a:blip r:embed="rId480" cstate="print"/>
            <a:stretch>
              <a:fillRect/>
            </a:stretch>
          </p:blipFill>
          <p:spPr>
            <a:xfrm>
              <a:off x="4861458" y="7090752"/>
              <a:ext cx="61226" cy="30518"/>
            </a:xfrm>
            <a:prstGeom prst="rect">
              <a:avLst/>
            </a:prstGeom>
          </p:spPr>
        </p:pic>
        <p:pic>
          <p:nvPicPr>
            <p:cNvPr id="935" name="object 935"/>
            <p:cNvPicPr/>
            <p:nvPr/>
          </p:nvPicPr>
          <p:blipFill>
            <a:blip r:embed="rId481" cstate="print"/>
            <a:stretch>
              <a:fillRect/>
            </a:stretch>
          </p:blipFill>
          <p:spPr>
            <a:xfrm>
              <a:off x="5120601" y="7092759"/>
              <a:ext cx="45618" cy="24726"/>
            </a:xfrm>
            <a:prstGeom prst="rect">
              <a:avLst/>
            </a:prstGeom>
          </p:spPr>
        </p:pic>
        <p:pic>
          <p:nvPicPr>
            <p:cNvPr id="936" name="object 936"/>
            <p:cNvPicPr/>
            <p:nvPr/>
          </p:nvPicPr>
          <p:blipFill>
            <a:blip r:embed="rId482" cstate="print"/>
            <a:stretch>
              <a:fillRect/>
            </a:stretch>
          </p:blipFill>
          <p:spPr>
            <a:xfrm>
              <a:off x="5381498" y="7093165"/>
              <a:ext cx="44259" cy="22174"/>
            </a:xfrm>
            <a:prstGeom prst="rect">
              <a:avLst/>
            </a:prstGeom>
          </p:spPr>
        </p:pic>
        <p:pic>
          <p:nvPicPr>
            <p:cNvPr id="937" name="object 937"/>
            <p:cNvPicPr/>
            <p:nvPr/>
          </p:nvPicPr>
          <p:blipFill>
            <a:blip r:embed="rId483" cstate="print"/>
            <a:stretch>
              <a:fillRect/>
            </a:stretch>
          </p:blipFill>
          <p:spPr>
            <a:xfrm>
              <a:off x="5638291" y="7094613"/>
              <a:ext cx="20040" cy="14015"/>
            </a:xfrm>
            <a:prstGeom prst="rect">
              <a:avLst/>
            </a:prstGeom>
          </p:spPr>
        </p:pic>
        <p:pic>
          <p:nvPicPr>
            <p:cNvPr id="938" name="object 938"/>
            <p:cNvPicPr/>
            <p:nvPr/>
          </p:nvPicPr>
          <p:blipFill>
            <a:blip r:embed="rId484" cstate="print"/>
            <a:stretch>
              <a:fillRect/>
            </a:stretch>
          </p:blipFill>
          <p:spPr>
            <a:xfrm>
              <a:off x="464769" y="7266915"/>
              <a:ext cx="92265" cy="57658"/>
            </a:xfrm>
            <a:prstGeom prst="rect">
              <a:avLst/>
            </a:prstGeom>
          </p:spPr>
        </p:pic>
        <p:pic>
          <p:nvPicPr>
            <p:cNvPr id="939" name="object 939"/>
            <p:cNvPicPr/>
            <p:nvPr/>
          </p:nvPicPr>
          <p:blipFill>
            <a:blip r:embed="rId485" cstate="print"/>
            <a:stretch>
              <a:fillRect/>
            </a:stretch>
          </p:blipFill>
          <p:spPr>
            <a:xfrm>
              <a:off x="734923" y="7264158"/>
              <a:ext cx="92773" cy="59474"/>
            </a:xfrm>
            <a:prstGeom prst="rect">
              <a:avLst/>
            </a:prstGeom>
          </p:spPr>
        </p:pic>
        <p:pic>
          <p:nvPicPr>
            <p:cNvPr id="940" name="object 940"/>
            <p:cNvPicPr/>
            <p:nvPr/>
          </p:nvPicPr>
          <p:blipFill>
            <a:blip r:embed="rId486" cstate="print"/>
            <a:stretch>
              <a:fillRect/>
            </a:stretch>
          </p:blipFill>
          <p:spPr>
            <a:xfrm>
              <a:off x="1000163" y="7262419"/>
              <a:ext cx="94881" cy="60858"/>
            </a:xfrm>
            <a:prstGeom prst="rect">
              <a:avLst/>
            </a:prstGeom>
          </p:spPr>
        </p:pic>
        <p:pic>
          <p:nvPicPr>
            <p:cNvPr id="941" name="object 941"/>
            <p:cNvPicPr/>
            <p:nvPr/>
          </p:nvPicPr>
          <p:blipFill>
            <a:blip r:embed="rId487" cstate="print"/>
            <a:stretch>
              <a:fillRect/>
            </a:stretch>
          </p:blipFill>
          <p:spPr>
            <a:xfrm>
              <a:off x="1272286" y="7261250"/>
              <a:ext cx="93649" cy="60833"/>
            </a:xfrm>
            <a:prstGeom prst="rect">
              <a:avLst/>
            </a:prstGeom>
          </p:spPr>
        </p:pic>
        <p:pic>
          <p:nvPicPr>
            <p:cNvPr id="942" name="object 942"/>
            <p:cNvPicPr/>
            <p:nvPr/>
          </p:nvPicPr>
          <p:blipFill>
            <a:blip r:embed="rId488" cstate="print"/>
            <a:stretch>
              <a:fillRect/>
            </a:stretch>
          </p:blipFill>
          <p:spPr>
            <a:xfrm>
              <a:off x="1538198" y="7260056"/>
              <a:ext cx="92684" cy="60807"/>
            </a:xfrm>
            <a:prstGeom prst="rect">
              <a:avLst/>
            </a:prstGeom>
          </p:spPr>
        </p:pic>
        <p:pic>
          <p:nvPicPr>
            <p:cNvPr id="943" name="object 943"/>
            <p:cNvPicPr/>
            <p:nvPr/>
          </p:nvPicPr>
          <p:blipFill>
            <a:blip r:embed="rId489" cstate="print"/>
            <a:stretch>
              <a:fillRect/>
            </a:stretch>
          </p:blipFill>
          <p:spPr>
            <a:xfrm>
              <a:off x="1809534" y="7258862"/>
              <a:ext cx="93408" cy="60820"/>
            </a:xfrm>
            <a:prstGeom prst="rect">
              <a:avLst/>
            </a:prstGeom>
          </p:spPr>
        </p:pic>
        <p:pic>
          <p:nvPicPr>
            <p:cNvPr id="944" name="object 944"/>
            <p:cNvPicPr/>
            <p:nvPr/>
          </p:nvPicPr>
          <p:blipFill>
            <a:blip r:embed="rId490" cstate="print"/>
            <a:stretch>
              <a:fillRect/>
            </a:stretch>
          </p:blipFill>
          <p:spPr>
            <a:xfrm>
              <a:off x="2074583" y="7257655"/>
              <a:ext cx="94221" cy="60820"/>
            </a:xfrm>
            <a:prstGeom prst="rect">
              <a:avLst/>
            </a:prstGeom>
          </p:spPr>
        </p:pic>
        <p:pic>
          <p:nvPicPr>
            <p:cNvPr id="945" name="object 945"/>
            <p:cNvPicPr/>
            <p:nvPr/>
          </p:nvPicPr>
          <p:blipFill>
            <a:blip r:embed="rId491" cstate="print"/>
            <a:stretch>
              <a:fillRect/>
            </a:stretch>
          </p:blipFill>
          <p:spPr>
            <a:xfrm>
              <a:off x="2339644" y="7256500"/>
              <a:ext cx="95122" cy="60794"/>
            </a:xfrm>
            <a:prstGeom prst="rect">
              <a:avLst/>
            </a:prstGeom>
          </p:spPr>
        </p:pic>
        <p:pic>
          <p:nvPicPr>
            <p:cNvPr id="946" name="object 946"/>
            <p:cNvPicPr/>
            <p:nvPr/>
          </p:nvPicPr>
          <p:blipFill>
            <a:blip r:embed="rId492" cstate="print"/>
            <a:stretch>
              <a:fillRect/>
            </a:stretch>
          </p:blipFill>
          <p:spPr>
            <a:xfrm>
              <a:off x="2610091" y="7255852"/>
              <a:ext cx="97574" cy="59385"/>
            </a:xfrm>
            <a:prstGeom prst="rect">
              <a:avLst/>
            </a:prstGeom>
          </p:spPr>
        </p:pic>
        <p:pic>
          <p:nvPicPr>
            <p:cNvPr id="947" name="object 947"/>
            <p:cNvPicPr/>
            <p:nvPr/>
          </p:nvPicPr>
          <p:blipFill>
            <a:blip r:embed="rId493" cstate="print"/>
            <a:stretch>
              <a:fillRect/>
            </a:stretch>
          </p:blipFill>
          <p:spPr>
            <a:xfrm>
              <a:off x="2875737" y="7256246"/>
              <a:ext cx="98767" cy="57492"/>
            </a:xfrm>
            <a:prstGeom prst="rect">
              <a:avLst/>
            </a:prstGeom>
          </p:spPr>
        </p:pic>
        <p:pic>
          <p:nvPicPr>
            <p:cNvPr id="948" name="object 948"/>
            <p:cNvPicPr/>
            <p:nvPr/>
          </p:nvPicPr>
          <p:blipFill>
            <a:blip r:embed="rId494" cstate="print"/>
            <a:stretch>
              <a:fillRect/>
            </a:stretch>
          </p:blipFill>
          <p:spPr>
            <a:xfrm>
              <a:off x="3147822" y="7256614"/>
              <a:ext cx="101168" cy="54089"/>
            </a:xfrm>
            <a:prstGeom prst="rect">
              <a:avLst/>
            </a:prstGeom>
          </p:spPr>
        </p:pic>
        <p:pic>
          <p:nvPicPr>
            <p:cNvPr id="949" name="object 949"/>
            <p:cNvPicPr/>
            <p:nvPr/>
          </p:nvPicPr>
          <p:blipFill>
            <a:blip r:embed="rId495" cstate="print"/>
            <a:stretch>
              <a:fillRect/>
            </a:stretch>
          </p:blipFill>
          <p:spPr>
            <a:xfrm>
              <a:off x="0" y="7271385"/>
              <a:ext cx="23126" cy="45837"/>
            </a:xfrm>
            <a:prstGeom prst="rect">
              <a:avLst/>
            </a:prstGeom>
          </p:spPr>
        </p:pic>
        <p:pic>
          <p:nvPicPr>
            <p:cNvPr id="950" name="object 950"/>
            <p:cNvPicPr/>
            <p:nvPr/>
          </p:nvPicPr>
          <p:blipFill>
            <a:blip r:embed="rId496" cstate="print"/>
            <a:stretch>
              <a:fillRect/>
            </a:stretch>
          </p:blipFill>
          <p:spPr>
            <a:xfrm>
              <a:off x="203327" y="7269619"/>
              <a:ext cx="83489" cy="52235"/>
            </a:xfrm>
            <a:prstGeom prst="rect">
              <a:avLst/>
            </a:prstGeom>
          </p:spPr>
        </p:pic>
        <p:pic>
          <p:nvPicPr>
            <p:cNvPr id="951" name="object 951"/>
            <p:cNvPicPr/>
            <p:nvPr/>
          </p:nvPicPr>
          <p:blipFill>
            <a:blip r:embed="rId497" cstate="print"/>
            <a:stretch>
              <a:fillRect/>
            </a:stretch>
          </p:blipFill>
          <p:spPr>
            <a:xfrm>
              <a:off x="3421710" y="7256018"/>
              <a:ext cx="86448" cy="50126"/>
            </a:xfrm>
            <a:prstGeom prst="rect">
              <a:avLst/>
            </a:prstGeom>
          </p:spPr>
        </p:pic>
        <p:pic>
          <p:nvPicPr>
            <p:cNvPr id="952" name="object 952"/>
            <p:cNvPicPr/>
            <p:nvPr/>
          </p:nvPicPr>
          <p:blipFill>
            <a:blip r:embed="rId498" cstate="print"/>
            <a:stretch>
              <a:fillRect/>
            </a:stretch>
          </p:blipFill>
          <p:spPr>
            <a:xfrm>
              <a:off x="3691216" y="7256107"/>
              <a:ext cx="89090" cy="47917"/>
            </a:xfrm>
            <a:prstGeom prst="rect">
              <a:avLst/>
            </a:prstGeom>
          </p:spPr>
        </p:pic>
        <p:pic>
          <p:nvPicPr>
            <p:cNvPr id="953" name="object 953"/>
            <p:cNvPicPr/>
            <p:nvPr/>
          </p:nvPicPr>
          <p:blipFill>
            <a:blip r:embed="rId499" cstate="print"/>
            <a:stretch>
              <a:fillRect/>
            </a:stretch>
          </p:blipFill>
          <p:spPr>
            <a:xfrm>
              <a:off x="3965207" y="7257021"/>
              <a:ext cx="74002" cy="44767"/>
            </a:xfrm>
            <a:prstGeom prst="rect">
              <a:avLst/>
            </a:prstGeom>
          </p:spPr>
        </p:pic>
        <p:pic>
          <p:nvPicPr>
            <p:cNvPr id="954" name="object 954"/>
            <p:cNvPicPr/>
            <p:nvPr/>
          </p:nvPicPr>
          <p:blipFill>
            <a:blip r:embed="rId500" cstate="print"/>
            <a:stretch>
              <a:fillRect/>
            </a:stretch>
          </p:blipFill>
          <p:spPr>
            <a:xfrm>
              <a:off x="4230166" y="7258227"/>
              <a:ext cx="73571" cy="40284"/>
            </a:xfrm>
            <a:prstGeom prst="rect">
              <a:avLst/>
            </a:prstGeom>
          </p:spPr>
        </p:pic>
        <p:pic>
          <p:nvPicPr>
            <p:cNvPr id="955" name="object 955"/>
            <p:cNvPicPr/>
            <p:nvPr/>
          </p:nvPicPr>
          <p:blipFill>
            <a:blip r:embed="rId501" cstate="print"/>
            <a:stretch>
              <a:fillRect/>
            </a:stretch>
          </p:blipFill>
          <p:spPr>
            <a:xfrm>
              <a:off x="4507852" y="7260475"/>
              <a:ext cx="62674" cy="33985"/>
            </a:xfrm>
            <a:prstGeom prst="rect">
              <a:avLst/>
            </a:prstGeom>
          </p:spPr>
        </p:pic>
        <p:pic>
          <p:nvPicPr>
            <p:cNvPr id="956" name="object 956"/>
            <p:cNvPicPr/>
            <p:nvPr/>
          </p:nvPicPr>
          <p:blipFill>
            <a:blip r:embed="rId502" cstate="print"/>
            <a:stretch>
              <a:fillRect/>
            </a:stretch>
          </p:blipFill>
          <p:spPr>
            <a:xfrm>
              <a:off x="4781333" y="7260386"/>
              <a:ext cx="49237" cy="30899"/>
            </a:xfrm>
            <a:prstGeom prst="rect">
              <a:avLst/>
            </a:prstGeom>
          </p:spPr>
        </p:pic>
        <p:pic>
          <p:nvPicPr>
            <p:cNvPr id="957" name="object 957"/>
            <p:cNvPicPr/>
            <p:nvPr/>
          </p:nvPicPr>
          <p:blipFill>
            <a:blip r:embed="rId503" cstate="print"/>
            <a:stretch>
              <a:fillRect/>
            </a:stretch>
          </p:blipFill>
          <p:spPr>
            <a:xfrm>
              <a:off x="5053139" y="7261529"/>
              <a:ext cx="47802" cy="27558"/>
            </a:xfrm>
            <a:prstGeom prst="rect">
              <a:avLst/>
            </a:prstGeom>
          </p:spPr>
        </p:pic>
        <p:pic>
          <p:nvPicPr>
            <p:cNvPr id="958" name="object 958"/>
            <p:cNvPicPr/>
            <p:nvPr/>
          </p:nvPicPr>
          <p:blipFill>
            <a:blip r:embed="rId504" cstate="print"/>
            <a:stretch>
              <a:fillRect/>
            </a:stretch>
          </p:blipFill>
          <p:spPr>
            <a:xfrm>
              <a:off x="5321947" y="7262012"/>
              <a:ext cx="46609" cy="24701"/>
            </a:xfrm>
            <a:prstGeom prst="rect">
              <a:avLst/>
            </a:prstGeom>
          </p:spPr>
        </p:pic>
        <p:pic>
          <p:nvPicPr>
            <p:cNvPr id="959" name="object 959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599175" y="7263650"/>
              <a:ext cx="36144" cy="17068"/>
            </a:xfrm>
            <a:prstGeom prst="rect">
              <a:avLst/>
            </a:prstGeom>
          </p:spPr>
        </p:pic>
        <p:pic>
          <p:nvPicPr>
            <p:cNvPr id="960" name="object 960"/>
            <p:cNvPicPr/>
            <p:nvPr/>
          </p:nvPicPr>
          <p:blipFill>
            <a:blip r:embed="rId505" cstate="print"/>
            <a:stretch>
              <a:fillRect/>
            </a:stretch>
          </p:blipFill>
          <p:spPr>
            <a:xfrm>
              <a:off x="128066" y="7464907"/>
              <a:ext cx="83870" cy="54444"/>
            </a:xfrm>
            <a:prstGeom prst="rect">
              <a:avLst/>
            </a:prstGeom>
          </p:spPr>
        </p:pic>
        <p:pic>
          <p:nvPicPr>
            <p:cNvPr id="961" name="object 961"/>
            <p:cNvPicPr/>
            <p:nvPr/>
          </p:nvPicPr>
          <p:blipFill>
            <a:blip r:embed="rId506" cstate="print"/>
            <a:stretch>
              <a:fillRect/>
            </a:stretch>
          </p:blipFill>
          <p:spPr>
            <a:xfrm>
              <a:off x="406920" y="7461682"/>
              <a:ext cx="85839" cy="53835"/>
            </a:xfrm>
            <a:prstGeom prst="rect">
              <a:avLst/>
            </a:prstGeom>
          </p:spPr>
        </p:pic>
        <p:pic>
          <p:nvPicPr>
            <p:cNvPr id="962" name="object 962"/>
            <p:cNvPicPr/>
            <p:nvPr/>
          </p:nvPicPr>
          <p:blipFill>
            <a:blip r:embed="rId507" cstate="print"/>
            <a:stretch>
              <a:fillRect/>
            </a:stretch>
          </p:blipFill>
          <p:spPr>
            <a:xfrm>
              <a:off x="694550" y="7460449"/>
              <a:ext cx="85013" cy="53797"/>
            </a:xfrm>
            <a:prstGeom prst="rect">
              <a:avLst/>
            </a:prstGeom>
          </p:spPr>
        </p:pic>
        <p:pic>
          <p:nvPicPr>
            <p:cNvPr id="963" name="object 963"/>
            <p:cNvPicPr/>
            <p:nvPr/>
          </p:nvPicPr>
          <p:blipFill>
            <a:blip r:embed="rId508" cstate="print"/>
            <a:stretch>
              <a:fillRect/>
            </a:stretch>
          </p:blipFill>
          <p:spPr>
            <a:xfrm>
              <a:off x="975931" y="7457630"/>
              <a:ext cx="86550" cy="56527"/>
            </a:xfrm>
            <a:prstGeom prst="rect">
              <a:avLst/>
            </a:prstGeom>
          </p:spPr>
        </p:pic>
        <p:pic>
          <p:nvPicPr>
            <p:cNvPr id="964" name="object 964"/>
            <p:cNvPicPr/>
            <p:nvPr/>
          </p:nvPicPr>
          <p:blipFill>
            <a:blip r:embed="rId509" cstate="print"/>
            <a:stretch>
              <a:fillRect/>
            </a:stretch>
          </p:blipFill>
          <p:spPr>
            <a:xfrm>
              <a:off x="1545310" y="7455179"/>
              <a:ext cx="86296" cy="56514"/>
            </a:xfrm>
            <a:prstGeom prst="rect">
              <a:avLst/>
            </a:prstGeom>
          </p:spPr>
        </p:pic>
        <p:pic>
          <p:nvPicPr>
            <p:cNvPr id="965" name="object 965"/>
            <p:cNvPicPr/>
            <p:nvPr/>
          </p:nvPicPr>
          <p:blipFill>
            <a:blip r:embed="rId510" cstate="print"/>
            <a:stretch>
              <a:fillRect/>
            </a:stretch>
          </p:blipFill>
          <p:spPr>
            <a:xfrm>
              <a:off x="1263967" y="7456385"/>
              <a:ext cx="86258" cy="56514"/>
            </a:xfrm>
            <a:prstGeom prst="rect">
              <a:avLst/>
            </a:prstGeom>
          </p:spPr>
        </p:pic>
        <p:pic>
          <p:nvPicPr>
            <p:cNvPr id="966" name="object 966"/>
            <p:cNvPicPr/>
            <p:nvPr/>
          </p:nvPicPr>
          <p:blipFill>
            <a:blip r:embed="rId511" cstate="print"/>
            <a:stretch>
              <a:fillRect/>
            </a:stretch>
          </p:blipFill>
          <p:spPr>
            <a:xfrm>
              <a:off x="1833562" y="7453934"/>
              <a:ext cx="86156" cy="56451"/>
            </a:xfrm>
            <a:prstGeom prst="rect">
              <a:avLst/>
            </a:prstGeom>
          </p:spPr>
        </p:pic>
        <p:pic>
          <p:nvPicPr>
            <p:cNvPr id="967" name="object 967"/>
            <p:cNvPicPr/>
            <p:nvPr/>
          </p:nvPicPr>
          <p:blipFill>
            <a:blip r:embed="rId512" cstate="print"/>
            <a:stretch>
              <a:fillRect/>
            </a:stretch>
          </p:blipFill>
          <p:spPr>
            <a:xfrm>
              <a:off x="2114981" y="7452715"/>
              <a:ext cx="86296" cy="56413"/>
            </a:xfrm>
            <a:prstGeom prst="rect">
              <a:avLst/>
            </a:prstGeom>
          </p:spPr>
        </p:pic>
        <p:pic>
          <p:nvPicPr>
            <p:cNvPr id="968" name="object 968"/>
            <p:cNvPicPr/>
            <p:nvPr/>
          </p:nvPicPr>
          <p:blipFill>
            <a:blip r:embed="rId513" cstate="print"/>
            <a:stretch>
              <a:fillRect/>
            </a:stretch>
          </p:blipFill>
          <p:spPr>
            <a:xfrm>
              <a:off x="2396591" y="7451496"/>
              <a:ext cx="86969" cy="56426"/>
            </a:xfrm>
            <a:prstGeom prst="rect">
              <a:avLst/>
            </a:prstGeom>
          </p:spPr>
        </p:pic>
        <p:pic>
          <p:nvPicPr>
            <p:cNvPr id="969" name="object 969"/>
            <p:cNvPicPr/>
            <p:nvPr/>
          </p:nvPicPr>
          <p:blipFill>
            <a:blip r:embed="rId514" cstate="print"/>
            <a:stretch>
              <a:fillRect/>
            </a:stretch>
          </p:blipFill>
          <p:spPr>
            <a:xfrm>
              <a:off x="2963113" y="7450645"/>
              <a:ext cx="90919" cy="53721"/>
            </a:xfrm>
            <a:prstGeom prst="rect">
              <a:avLst/>
            </a:prstGeom>
          </p:spPr>
        </p:pic>
        <p:pic>
          <p:nvPicPr>
            <p:cNvPr id="970" name="object 970"/>
            <p:cNvPicPr/>
            <p:nvPr/>
          </p:nvPicPr>
          <p:blipFill>
            <a:blip r:embed="rId515" cstate="print"/>
            <a:stretch>
              <a:fillRect/>
            </a:stretch>
          </p:blipFill>
          <p:spPr>
            <a:xfrm>
              <a:off x="2681782" y="7451839"/>
              <a:ext cx="89547" cy="53733"/>
            </a:xfrm>
            <a:prstGeom prst="rect">
              <a:avLst/>
            </a:prstGeom>
          </p:spPr>
        </p:pic>
        <p:pic>
          <p:nvPicPr>
            <p:cNvPr id="971" name="object 971"/>
            <p:cNvPicPr/>
            <p:nvPr/>
          </p:nvPicPr>
          <p:blipFill>
            <a:blip r:embed="rId516" cstate="print"/>
            <a:stretch>
              <a:fillRect/>
            </a:stretch>
          </p:blipFill>
          <p:spPr>
            <a:xfrm>
              <a:off x="3256419" y="7451382"/>
              <a:ext cx="80454" cy="54292"/>
            </a:xfrm>
            <a:prstGeom prst="rect">
              <a:avLst/>
            </a:prstGeom>
          </p:spPr>
        </p:pic>
        <p:pic>
          <p:nvPicPr>
            <p:cNvPr id="972" name="object 972"/>
            <p:cNvPicPr/>
            <p:nvPr/>
          </p:nvPicPr>
          <p:blipFill>
            <a:blip r:embed="rId517" cstate="print"/>
            <a:stretch>
              <a:fillRect/>
            </a:stretch>
          </p:blipFill>
          <p:spPr>
            <a:xfrm>
              <a:off x="3541941" y="7450391"/>
              <a:ext cx="76034" cy="50292"/>
            </a:xfrm>
            <a:prstGeom prst="rect">
              <a:avLst/>
            </a:prstGeom>
          </p:spPr>
        </p:pic>
        <p:pic>
          <p:nvPicPr>
            <p:cNvPr id="973" name="object 973"/>
            <p:cNvPicPr/>
            <p:nvPr/>
          </p:nvPicPr>
          <p:blipFill>
            <a:blip r:embed="rId518" cstate="print"/>
            <a:stretch>
              <a:fillRect/>
            </a:stretch>
          </p:blipFill>
          <p:spPr>
            <a:xfrm>
              <a:off x="3831729" y="7453020"/>
              <a:ext cx="72694" cy="42951"/>
            </a:xfrm>
            <a:prstGeom prst="rect">
              <a:avLst/>
            </a:prstGeom>
          </p:spPr>
        </p:pic>
        <p:pic>
          <p:nvPicPr>
            <p:cNvPr id="974" name="object 974"/>
            <p:cNvPicPr/>
            <p:nvPr/>
          </p:nvPicPr>
          <p:blipFill>
            <a:blip r:embed="rId519" cstate="print"/>
            <a:stretch>
              <a:fillRect/>
            </a:stretch>
          </p:blipFill>
          <p:spPr>
            <a:xfrm>
              <a:off x="4117238" y="7452322"/>
              <a:ext cx="70078" cy="40258"/>
            </a:xfrm>
            <a:prstGeom prst="rect">
              <a:avLst/>
            </a:prstGeom>
          </p:spPr>
        </p:pic>
        <p:pic>
          <p:nvPicPr>
            <p:cNvPr id="975" name="object 975"/>
            <p:cNvPicPr/>
            <p:nvPr/>
          </p:nvPicPr>
          <p:blipFill>
            <a:blip r:embed="rId520" cstate="print"/>
            <a:stretch>
              <a:fillRect/>
            </a:stretch>
          </p:blipFill>
          <p:spPr>
            <a:xfrm>
              <a:off x="4398238" y="7453223"/>
              <a:ext cx="65608" cy="38214"/>
            </a:xfrm>
            <a:prstGeom prst="rect">
              <a:avLst/>
            </a:prstGeom>
          </p:spPr>
        </p:pic>
        <p:pic>
          <p:nvPicPr>
            <p:cNvPr id="976" name="object 976"/>
            <p:cNvPicPr/>
            <p:nvPr/>
          </p:nvPicPr>
          <p:blipFill>
            <a:blip r:embed="rId521" cstate="print"/>
            <a:stretch>
              <a:fillRect/>
            </a:stretch>
          </p:blipFill>
          <p:spPr>
            <a:xfrm>
              <a:off x="4694758" y="7455929"/>
              <a:ext cx="48515" cy="30924"/>
            </a:xfrm>
            <a:prstGeom prst="rect">
              <a:avLst/>
            </a:prstGeom>
          </p:spPr>
        </p:pic>
        <p:pic>
          <p:nvPicPr>
            <p:cNvPr id="977" name="object 977"/>
            <p:cNvPicPr/>
            <p:nvPr/>
          </p:nvPicPr>
          <p:blipFill>
            <a:blip r:embed="rId522" cstate="print"/>
            <a:stretch>
              <a:fillRect/>
            </a:stretch>
          </p:blipFill>
          <p:spPr>
            <a:xfrm>
              <a:off x="4976050" y="7454684"/>
              <a:ext cx="49961" cy="30949"/>
            </a:xfrm>
            <a:prstGeom prst="rect">
              <a:avLst/>
            </a:prstGeom>
          </p:spPr>
        </p:pic>
        <p:pic>
          <p:nvPicPr>
            <p:cNvPr id="978" name="object 978"/>
            <p:cNvPicPr/>
            <p:nvPr/>
          </p:nvPicPr>
          <p:blipFill>
            <a:blip r:embed="rId523" cstate="print"/>
            <a:stretch>
              <a:fillRect/>
            </a:stretch>
          </p:blipFill>
          <p:spPr>
            <a:xfrm>
              <a:off x="5272480" y="7458633"/>
              <a:ext cx="37388" cy="18999"/>
            </a:xfrm>
            <a:prstGeom prst="rect">
              <a:avLst/>
            </a:prstGeom>
          </p:spPr>
        </p:pic>
        <p:pic>
          <p:nvPicPr>
            <p:cNvPr id="979" name="object 97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22804" y="2367877"/>
              <a:ext cx="11849" cy="2997"/>
            </a:xfrm>
            <a:prstGeom prst="rect">
              <a:avLst/>
            </a:prstGeom>
          </p:spPr>
        </p:pic>
        <p:pic>
          <p:nvPicPr>
            <p:cNvPr id="980" name="object 98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6101" y="2368372"/>
              <a:ext cx="11709" cy="2997"/>
            </a:xfrm>
            <a:prstGeom prst="rect">
              <a:avLst/>
            </a:prstGeom>
          </p:spPr>
        </p:pic>
        <p:pic>
          <p:nvPicPr>
            <p:cNvPr id="981" name="object 98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7161" y="2368867"/>
              <a:ext cx="11774" cy="2984"/>
            </a:xfrm>
            <a:prstGeom prst="rect">
              <a:avLst/>
            </a:prstGeom>
          </p:spPr>
        </p:pic>
        <p:pic>
          <p:nvPicPr>
            <p:cNvPr id="982" name="object 98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60460" y="2369362"/>
              <a:ext cx="11645" cy="2984"/>
            </a:xfrm>
            <a:prstGeom prst="rect">
              <a:avLst/>
            </a:prstGeom>
          </p:spPr>
        </p:pic>
        <p:pic>
          <p:nvPicPr>
            <p:cNvPr id="983" name="object 98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1674" y="2369845"/>
              <a:ext cx="11645" cy="3009"/>
            </a:xfrm>
            <a:prstGeom prst="rect">
              <a:avLst/>
            </a:prstGeom>
          </p:spPr>
        </p:pic>
        <p:pic>
          <p:nvPicPr>
            <p:cNvPr id="984" name="object 98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84870" y="2370340"/>
              <a:ext cx="11697" cy="2984"/>
            </a:xfrm>
            <a:prstGeom prst="rect">
              <a:avLst/>
            </a:prstGeom>
          </p:spPr>
        </p:pic>
        <p:pic>
          <p:nvPicPr>
            <p:cNvPr id="985" name="object 9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98152" y="2370823"/>
              <a:ext cx="11521" cy="2971"/>
            </a:xfrm>
            <a:prstGeom prst="rect">
              <a:avLst/>
            </a:prstGeom>
          </p:spPr>
        </p:pic>
        <p:pic>
          <p:nvPicPr>
            <p:cNvPr id="986" name="object 98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09209" y="2371331"/>
              <a:ext cx="11679" cy="2971"/>
            </a:xfrm>
            <a:prstGeom prst="rect">
              <a:avLst/>
            </a:prstGeom>
          </p:spPr>
        </p:pic>
        <p:pic>
          <p:nvPicPr>
            <p:cNvPr id="987" name="object 98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32560" y="2372436"/>
              <a:ext cx="12496" cy="2641"/>
            </a:xfrm>
            <a:prstGeom prst="rect">
              <a:avLst/>
            </a:prstGeom>
          </p:spPr>
        </p:pic>
        <p:pic>
          <p:nvPicPr>
            <p:cNvPr id="988" name="object 98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1383" y="2371928"/>
              <a:ext cx="12535" cy="2654"/>
            </a:xfrm>
            <a:prstGeom prst="rect">
              <a:avLst/>
            </a:prstGeom>
          </p:spPr>
        </p:pic>
        <p:pic>
          <p:nvPicPr>
            <p:cNvPr id="989" name="object 9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5826" y="2348509"/>
              <a:ext cx="17572" cy="3809"/>
            </a:xfrm>
            <a:prstGeom prst="rect">
              <a:avLst/>
            </a:prstGeom>
          </p:spPr>
        </p:pic>
        <p:pic>
          <p:nvPicPr>
            <p:cNvPr id="990" name="object 99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24138" y="2347988"/>
              <a:ext cx="17627" cy="3822"/>
            </a:xfrm>
            <a:prstGeom prst="rect">
              <a:avLst/>
            </a:prstGeom>
          </p:spPr>
        </p:pic>
        <p:pic>
          <p:nvPicPr>
            <p:cNvPr id="991" name="object 9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5385" y="2348992"/>
              <a:ext cx="17589" cy="3822"/>
            </a:xfrm>
            <a:prstGeom prst="rect">
              <a:avLst/>
            </a:prstGeom>
          </p:spPr>
        </p:pic>
        <p:pic>
          <p:nvPicPr>
            <p:cNvPr id="992" name="object 99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6981" y="2349499"/>
              <a:ext cx="17627" cy="3810"/>
            </a:xfrm>
            <a:prstGeom prst="rect">
              <a:avLst/>
            </a:prstGeom>
          </p:spPr>
        </p:pic>
        <p:pic>
          <p:nvPicPr>
            <p:cNvPr id="993" name="object 99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66468" y="2350007"/>
              <a:ext cx="17665" cy="3810"/>
            </a:xfrm>
            <a:prstGeom prst="rect">
              <a:avLst/>
            </a:prstGeom>
          </p:spPr>
        </p:pic>
        <p:pic>
          <p:nvPicPr>
            <p:cNvPr id="994" name="object 99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9696" y="2350973"/>
              <a:ext cx="17562" cy="3822"/>
            </a:xfrm>
            <a:prstGeom prst="rect">
              <a:avLst/>
            </a:prstGeom>
          </p:spPr>
        </p:pic>
        <p:pic>
          <p:nvPicPr>
            <p:cNvPr id="995" name="object 9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8076" y="2350490"/>
              <a:ext cx="17558" cy="3822"/>
            </a:xfrm>
            <a:prstGeom prst="rect">
              <a:avLst/>
            </a:prstGeom>
          </p:spPr>
        </p:pic>
        <p:pic>
          <p:nvPicPr>
            <p:cNvPr id="996" name="object 99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4004" y="2352217"/>
              <a:ext cx="13627" cy="3429"/>
            </a:xfrm>
            <a:prstGeom prst="rect">
              <a:avLst/>
            </a:prstGeom>
          </p:spPr>
        </p:pic>
        <p:pic>
          <p:nvPicPr>
            <p:cNvPr id="997" name="object 99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99234" y="2351493"/>
              <a:ext cx="17555" cy="3810"/>
            </a:xfrm>
            <a:prstGeom prst="rect">
              <a:avLst/>
            </a:prstGeom>
          </p:spPr>
        </p:pic>
        <p:pic>
          <p:nvPicPr>
            <p:cNvPr id="998" name="object 9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84488" y="2346363"/>
              <a:ext cx="12496" cy="3073"/>
            </a:xfrm>
            <a:prstGeom prst="rect">
              <a:avLst/>
            </a:prstGeom>
          </p:spPr>
        </p:pic>
        <p:pic>
          <p:nvPicPr>
            <p:cNvPr id="999" name="object 9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4114" y="2346845"/>
              <a:ext cx="12306" cy="3086"/>
            </a:xfrm>
            <a:prstGeom prst="rect">
              <a:avLst/>
            </a:prstGeom>
          </p:spPr>
        </p:pic>
        <p:pic>
          <p:nvPicPr>
            <p:cNvPr id="1000" name="object 100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5742" y="2347353"/>
              <a:ext cx="12375" cy="3073"/>
            </a:xfrm>
            <a:prstGeom prst="rect">
              <a:avLst/>
            </a:prstGeom>
          </p:spPr>
        </p:pic>
        <p:pic>
          <p:nvPicPr>
            <p:cNvPr id="1001" name="object 100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3365" y="2352814"/>
              <a:ext cx="12014" cy="3073"/>
            </a:xfrm>
            <a:prstGeom prst="rect">
              <a:avLst/>
            </a:prstGeom>
          </p:spPr>
        </p:pic>
        <p:pic>
          <p:nvPicPr>
            <p:cNvPr id="1002" name="object 100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4922" y="2353323"/>
              <a:ext cx="12026" cy="3086"/>
            </a:xfrm>
            <a:prstGeom prst="rect">
              <a:avLst/>
            </a:prstGeom>
          </p:spPr>
        </p:pic>
        <p:pic>
          <p:nvPicPr>
            <p:cNvPr id="1003" name="object 100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4371" y="2353830"/>
              <a:ext cx="12115" cy="3073"/>
            </a:xfrm>
            <a:prstGeom prst="rect">
              <a:avLst/>
            </a:prstGeom>
          </p:spPr>
        </p:pic>
        <p:pic>
          <p:nvPicPr>
            <p:cNvPr id="1004" name="object 100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26335" y="2327211"/>
              <a:ext cx="21831" cy="5003"/>
            </a:xfrm>
            <a:prstGeom prst="rect">
              <a:avLst/>
            </a:prstGeom>
          </p:spPr>
        </p:pic>
        <p:pic>
          <p:nvPicPr>
            <p:cNvPr id="1005" name="object 10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6393" y="2327732"/>
              <a:ext cx="21729" cy="4978"/>
            </a:xfrm>
            <a:prstGeom prst="rect">
              <a:avLst/>
            </a:prstGeom>
          </p:spPr>
        </p:pic>
        <p:pic>
          <p:nvPicPr>
            <p:cNvPr id="1006" name="object 1006"/>
            <p:cNvPicPr/>
            <p:nvPr/>
          </p:nvPicPr>
          <p:blipFill>
            <a:blip r:embed="rId524" cstate="print"/>
            <a:stretch>
              <a:fillRect/>
            </a:stretch>
          </p:blipFill>
          <p:spPr>
            <a:xfrm>
              <a:off x="2310879" y="2304618"/>
              <a:ext cx="99262" cy="65570"/>
            </a:xfrm>
            <a:prstGeom prst="rect">
              <a:avLst/>
            </a:prstGeom>
          </p:spPr>
        </p:pic>
        <p:pic>
          <p:nvPicPr>
            <p:cNvPr id="1007" name="object 100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43831" y="2328151"/>
              <a:ext cx="22928" cy="5181"/>
            </a:xfrm>
            <a:prstGeom prst="rect">
              <a:avLst/>
            </a:prstGeom>
          </p:spPr>
        </p:pic>
        <p:pic>
          <p:nvPicPr>
            <p:cNvPr id="1008" name="object 100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3780" y="2328646"/>
              <a:ext cx="22999" cy="5206"/>
            </a:xfrm>
            <a:prstGeom prst="rect">
              <a:avLst/>
            </a:prstGeom>
          </p:spPr>
        </p:pic>
        <p:pic>
          <p:nvPicPr>
            <p:cNvPr id="1009" name="object 100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61655" y="2329167"/>
              <a:ext cx="22898" cy="5156"/>
            </a:xfrm>
            <a:prstGeom prst="rect">
              <a:avLst/>
            </a:prstGeom>
          </p:spPr>
        </p:pic>
        <p:pic>
          <p:nvPicPr>
            <p:cNvPr id="1010" name="object 10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1650" y="2329662"/>
              <a:ext cx="22860" cy="5181"/>
            </a:xfrm>
            <a:prstGeom prst="rect">
              <a:avLst/>
            </a:prstGeom>
          </p:spPr>
        </p:pic>
        <p:pic>
          <p:nvPicPr>
            <p:cNvPr id="1011" name="object 10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1924" y="2330259"/>
              <a:ext cx="21882" cy="4978"/>
            </a:xfrm>
            <a:prstGeom prst="rect">
              <a:avLst/>
            </a:prstGeom>
          </p:spPr>
        </p:pic>
        <p:pic>
          <p:nvPicPr>
            <p:cNvPr id="1012" name="object 10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89735" y="2330767"/>
              <a:ext cx="21958" cy="4978"/>
            </a:xfrm>
            <a:prstGeom prst="rect">
              <a:avLst/>
            </a:prstGeom>
          </p:spPr>
        </p:pic>
        <p:pic>
          <p:nvPicPr>
            <p:cNvPr id="1013" name="object 10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99704" y="2331542"/>
              <a:ext cx="21678" cy="4444"/>
            </a:xfrm>
            <a:prstGeom prst="rect">
              <a:avLst/>
            </a:prstGeom>
          </p:spPr>
        </p:pic>
        <p:pic>
          <p:nvPicPr>
            <p:cNvPr id="1014" name="object 10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6197" y="2325915"/>
              <a:ext cx="14058" cy="3581"/>
            </a:xfrm>
            <a:prstGeom prst="rect">
              <a:avLst/>
            </a:prstGeom>
          </p:spPr>
        </p:pic>
        <p:pic>
          <p:nvPicPr>
            <p:cNvPr id="1015" name="object 10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00553" y="2326170"/>
              <a:ext cx="18199" cy="3987"/>
            </a:xfrm>
            <a:prstGeom prst="rect">
              <a:avLst/>
            </a:prstGeom>
          </p:spPr>
        </p:pic>
        <p:pic>
          <p:nvPicPr>
            <p:cNvPr id="1016" name="object 10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10269" y="2326677"/>
              <a:ext cx="18656" cy="4178"/>
            </a:xfrm>
            <a:prstGeom prst="rect">
              <a:avLst/>
            </a:prstGeom>
          </p:spPr>
        </p:pic>
        <p:pic>
          <p:nvPicPr>
            <p:cNvPr id="1017" name="object 10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9077" y="2332279"/>
              <a:ext cx="18818" cy="4152"/>
            </a:xfrm>
            <a:prstGeom prst="rect">
              <a:avLst/>
            </a:prstGeom>
          </p:spPr>
        </p:pic>
        <p:pic>
          <p:nvPicPr>
            <p:cNvPr id="1018" name="object 10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19669" y="2332761"/>
              <a:ext cx="17818" cy="3936"/>
            </a:xfrm>
            <a:prstGeom prst="rect">
              <a:avLst/>
            </a:prstGeom>
          </p:spPr>
        </p:pic>
        <p:pic>
          <p:nvPicPr>
            <p:cNvPr id="1019" name="object 10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0477" y="2333523"/>
              <a:ext cx="13969" cy="3555"/>
            </a:xfrm>
            <a:prstGeom prst="rect">
              <a:avLst/>
            </a:prstGeom>
          </p:spPr>
        </p:pic>
        <p:pic>
          <p:nvPicPr>
            <p:cNvPr id="1020" name="object 10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77637" y="2324976"/>
              <a:ext cx="12946" cy="3238"/>
            </a:xfrm>
            <a:prstGeom prst="rect">
              <a:avLst/>
            </a:prstGeom>
          </p:spPr>
        </p:pic>
        <p:pic>
          <p:nvPicPr>
            <p:cNvPr id="1021" name="object 10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85541" y="2325509"/>
              <a:ext cx="12915" cy="3225"/>
            </a:xfrm>
            <a:prstGeom prst="rect">
              <a:avLst/>
            </a:prstGeom>
          </p:spPr>
        </p:pic>
        <p:pic>
          <p:nvPicPr>
            <p:cNvPr id="1022" name="object 10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6843" y="2335262"/>
              <a:ext cx="13223" cy="2857"/>
            </a:xfrm>
            <a:prstGeom prst="rect">
              <a:avLst/>
            </a:prstGeom>
          </p:spPr>
        </p:pic>
        <p:pic>
          <p:nvPicPr>
            <p:cNvPr id="1023" name="object 10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28761" y="2305430"/>
              <a:ext cx="27838" cy="5778"/>
            </a:xfrm>
            <a:prstGeom prst="rect">
              <a:avLst/>
            </a:prstGeom>
          </p:spPr>
        </p:pic>
        <p:pic>
          <p:nvPicPr>
            <p:cNvPr id="1024" name="object 10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36978" y="2305926"/>
              <a:ext cx="27901" cy="5765"/>
            </a:xfrm>
            <a:prstGeom prst="rect">
              <a:avLst/>
            </a:prstGeom>
          </p:spPr>
        </p:pic>
        <p:pic>
          <p:nvPicPr>
            <p:cNvPr id="1025" name="object 10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2484" y="2306320"/>
              <a:ext cx="28021" cy="6057"/>
            </a:xfrm>
            <a:prstGeom prst="rect">
              <a:avLst/>
            </a:prstGeom>
          </p:spPr>
        </p:pic>
        <p:pic>
          <p:nvPicPr>
            <p:cNvPr id="1026" name="object 10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0580" y="2306853"/>
              <a:ext cx="28143" cy="6032"/>
            </a:xfrm>
            <a:prstGeom prst="rect">
              <a:avLst/>
            </a:prstGeom>
          </p:spPr>
        </p:pic>
        <p:pic>
          <p:nvPicPr>
            <p:cNvPr id="1027" name="object 10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56612" y="2307361"/>
              <a:ext cx="28079" cy="6045"/>
            </a:xfrm>
            <a:prstGeom prst="rect">
              <a:avLst/>
            </a:prstGeom>
          </p:spPr>
        </p:pic>
        <p:pic>
          <p:nvPicPr>
            <p:cNvPr id="1028" name="object 10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64766" y="2307869"/>
              <a:ext cx="28181" cy="6057"/>
            </a:xfrm>
            <a:prstGeom prst="rect">
              <a:avLst/>
            </a:prstGeom>
          </p:spPr>
        </p:pic>
        <p:pic>
          <p:nvPicPr>
            <p:cNvPr id="1029" name="object 10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2971" y="2308377"/>
              <a:ext cx="28155" cy="6032"/>
            </a:xfrm>
            <a:prstGeom prst="rect">
              <a:avLst/>
            </a:prstGeom>
          </p:spPr>
        </p:pic>
        <p:pic>
          <p:nvPicPr>
            <p:cNvPr id="1030" name="object 10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9461" y="2309037"/>
              <a:ext cx="28320" cy="5753"/>
            </a:xfrm>
            <a:prstGeom prst="rect">
              <a:avLst/>
            </a:prstGeom>
          </p:spPr>
        </p:pic>
        <p:pic>
          <p:nvPicPr>
            <p:cNvPr id="1031" name="object 10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7601" y="2309558"/>
              <a:ext cx="28397" cy="5740"/>
            </a:xfrm>
            <a:prstGeom prst="rect">
              <a:avLst/>
            </a:prstGeom>
          </p:spPr>
        </p:pic>
        <p:pic>
          <p:nvPicPr>
            <p:cNvPr id="1032" name="object 10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02526" y="2303856"/>
              <a:ext cx="22131" cy="4610"/>
            </a:xfrm>
            <a:prstGeom prst="rect">
              <a:avLst/>
            </a:prstGeom>
          </p:spPr>
        </p:pic>
        <p:pic>
          <p:nvPicPr>
            <p:cNvPr id="1033" name="object 10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8254" y="2304072"/>
              <a:ext cx="22589" cy="5206"/>
            </a:xfrm>
            <a:prstGeom prst="rect">
              <a:avLst/>
            </a:prstGeom>
          </p:spPr>
        </p:pic>
        <p:pic>
          <p:nvPicPr>
            <p:cNvPr id="1034" name="object 10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16098" y="2304491"/>
              <a:ext cx="23672" cy="5397"/>
            </a:xfrm>
            <a:prstGeom prst="rect">
              <a:avLst/>
            </a:prstGeom>
          </p:spPr>
        </p:pic>
        <p:pic>
          <p:nvPicPr>
            <p:cNvPr id="1035" name="object 10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5907" y="2310155"/>
              <a:ext cx="23152" cy="5397"/>
            </a:xfrm>
            <a:prstGeom prst="rect">
              <a:avLst/>
            </a:prstGeom>
          </p:spPr>
        </p:pic>
        <p:pic>
          <p:nvPicPr>
            <p:cNvPr id="1036" name="object 10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04026" y="2310675"/>
              <a:ext cx="23212" cy="5372"/>
            </a:xfrm>
            <a:prstGeom prst="rect">
              <a:avLst/>
            </a:prstGeom>
          </p:spPr>
        </p:pic>
        <p:pic>
          <p:nvPicPr>
            <p:cNvPr id="1037" name="object 10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0271" y="2311590"/>
              <a:ext cx="22174" cy="4610"/>
            </a:xfrm>
            <a:prstGeom prst="rect">
              <a:avLst/>
            </a:prstGeom>
          </p:spPr>
        </p:pic>
        <p:pic>
          <p:nvPicPr>
            <p:cNvPr id="1038" name="object 10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89987" y="2303017"/>
              <a:ext cx="18681" cy="4114"/>
            </a:xfrm>
            <a:prstGeom prst="rect">
              <a:avLst/>
            </a:prstGeom>
          </p:spPr>
        </p:pic>
        <p:pic>
          <p:nvPicPr>
            <p:cNvPr id="1039" name="object 10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96108" y="2303525"/>
              <a:ext cx="18679" cy="4127"/>
            </a:xfrm>
            <a:prstGeom prst="rect">
              <a:avLst/>
            </a:prstGeom>
          </p:spPr>
        </p:pic>
        <p:pic>
          <p:nvPicPr>
            <p:cNvPr id="1040" name="object 10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84703" y="2302852"/>
              <a:ext cx="13335" cy="3352"/>
            </a:xfrm>
            <a:prstGeom prst="rect">
              <a:avLst/>
            </a:prstGeom>
          </p:spPr>
        </p:pic>
        <p:pic>
          <p:nvPicPr>
            <p:cNvPr id="1041" name="object 10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7837" y="2313673"/>
              <a:ext cx="12884" cy="3327"/>
            </a:xfrm>
            <a:prstGeom prst="rect">
              <a:avLst/>
            </a:prstGeom>
          </p:spPr>
        </p:pic>
        <p:pic>
          <p:nvPicPr>
            <p:cNvPr id="1042" name="object 10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01102" y="2289873"/>
              <a:ext cx="66611" cy="67322"/>
            </a:xfrm>
            <a:prstGeom prst="rect">
              <a:avLst/>
            </a:prstGeom>
          </p:spPr>
        </p:pic>
        <p:pic>
          <p:nvPicPr>
            <p:cNvPr id="1043" name="object 10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959" y="2314194"/>
              <a:ext cx="13004" cy="3301"/>
            </a:xfrm>
            <a:prstGeom prst="rect">
              <a:avLst/>
            </a:prstGeom>
          </p:spPr>
        </p:pic>
        <p:pic>
          <p:nvPicPr>
            <p:cNvPr id="1044" name="object 1044"/>
            <p:cNvPicPr/>
            <p:nvPr/>
          </p:nvPicPr>
          <p:blipFill>
            <a:blip r:embed="rId525" cstate="print"/>
            <a:stretch>
              <a:fillRect/>
            </a:stretch>
          </p:blipFill>
          <p:spPr>
            <a:xfrm>
              <a:off x="1007783" y="2290788"/>
              <a:ext cx="69875" cy="66573"/>
            </a:xfrm>
            <a:prstGeom prst="rect">
              <a:avLst/>
            </a:prstGeom>
          </p:spPr>
        </p:pic>
        <p:pic>
          <p:nvPicPr>
            <p:cNvPr id="1045" name="object 10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25916" y="2282380"/>
              <a:ext cx="32765" cy="6794"/>
            </a:xfrm>
            <a:prstGeom prst="rect">
              <a:avLst/>
            </a:prstGeom>
          </p:spPr>
        </p:pic>
        <p:pic>
          <p:nvPicPr>
            <p:cNvPr id="1046" name="object 10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31199" y="2282723"/>
              <a:ext cx="32473" cy="7188"/>
            </a:xfrm>
            <a:prstGeom prst="rect">
              <a:avLst/>
            </a:prstGeom>
          </p:spPr>
        </p:pic>
        <p:pic>
          <p:nvPicPr>
            <p:cNvPr id="1047" name="object 10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37625" y="2283218"/>
              <a:ext cx="32880" cy="7404"/>
            </a:xfrm>
            <a:prstGeom prst="rect">
              <a:avLst/>
            </a:prstGeom>
          </p:spPr>
        </p:pic>
        <p:pic>
          <p:nvPicPr>
            <p:cNvPr id="1048" name="object 10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1397" y="2283637"/>
              <a:ext cx="32816" cy="7581"/>
            </a:xfrm>
            <a:prstGeom prst="rect">
              <a:avLst/>
            </a:prstGeom>
          </p:spPr>
        </p:pic>
        <p:pic>
          <p:nvPicPr>
            <p:cNvPr id="1049" name="object 10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7926" y="2284158"/>
              <a:ext cx="32651" cy="7569"/>
            </a:xfrm>
            <a:prstGeom prst="rect">
              <a:avLst/>
            </a:prstGeom>
          </p:spPr>
        </p:pic>
        <p:pic>
          <p:nvPicPr>
            <p:cNvPr id="1050" name="object 10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52117" y="2284666"/>
              <a:ext cx="32702" cy="7581"/>
            </a:xfrm>
            <a:prstGeom prst="rect">
              <a:avLst/>
            </a:prstGeom>
          </p:spPr>
        </p:pic>
        <p:pic>
          <p:nvPicPr>
            <p:cNvPr id="1051" name="object 10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58480" y="2285187"/>
              <a:ext cx="32829" cy="7594"/>
            </a:xfrm>
            <a:prstGeom prst="rect">
              <a:avLst/>
            </a:prstGeom>
          </p:spPr>
        </p:pic>
        <p:pic>
          <p:nvPicPr>
            <p:cNvPr id="1052" name="object 10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65173" y="2285809"/>
              <a:ext cx="33210" cy="7429"/>
            </a:xfrm>
            <a:prstGeom prst="rect">
              <a:avLst/>
            </a:prstGeom>
          </p:spPr>
        </p:pic>
        <p:pic>
          <p:nvPicPr>
            <p:cNvPr id="1053" name="object 10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69351" y="2286406"/>
              <a:ext cx="33019" cy="7162"/>
            </a:xfrm>
            <a:prstGeom prst="rect">
              <a:avLst/>
            </a:prstGeom>
          </p:spPr>
        </p:pic>
        <p:pic>
          <p:nvPicPr>
            <p:cNvPr id="1054" name="object 10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75663" y="2286914"/>
              <a:ext cx="33172" cy="7150"/>
            </a:xfrm>
            <a:prstGeom prst="rect">
              <a:avLst/>
            </a:prstGeom>
          </p:spPr>
        </p:pic>
        <p:pic>
          <p:nvPicPr>
            <p:cNvPr id="1055" name="object 10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11920" y="2281085"/>
              <a:ext cx="27343" cy="6032"/>
            </a:xfrm>
            <a:prstGeom prst="rect">
              <a:avLst/>
            </a:prstGeom>
          </p:spPr>
        </p:pic>
        <p:pic>
          <p:nvPicPr>
            <p:cNvPr id="1056" name="object 10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16238" y="2281910"/>
              <a:ext cx="28232" cy="5968"/>
            </a:xfrm>
            <a:prstGeom prst="rect">
              <a:avLst/>
            </a:prstGeom>
          </p:spPr>
        </p:pic>
        <p:pic>
          <p:nvPicPr>
            <p:cNvPr id="1057" name="object 10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22029" y="2282304"/>
              <a:ext cx="28727" cy="6261"/>
            </a:xfrm>
            <a:prstGeom prst="rect">
              <a:avLst/>
            </a:prstGeom>
          </p:spPr>
        </p:pic>
        <p:pic>
          <p:nvPicPr>
            <p:cNvPr id="1058" name="object 10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1594" y="2288095"/>
              <a:ext cx="28663" cy="6235"/>
            </a:xfrm>
            <a:prstGeom prst="rect">
              <a:avLst/>
            </a:prstGeom>
          </p:spPr>
        </p:pic>
        <p:pic>
          <p:nvPicPr>
            <p:cNvPr id="1059" name="object 10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8375" y="2288730"/>
              <a:ext cx="29096" cy="5969"/>
            </a:xfrm>
            <a:prstGeom prst="rect">
              <a:avLst/>
            </a:prstGeom>
          </p:spPr>
        </p:pic>
        <p:pic>
          <p:nvPicPr>
            <p:cNvPr id="1060" name="object 10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3672" y="2288971"/>
              <a:ext cx="26212" cy="6007"/>
            </a:xfrm>
            <a:prstGeom prst="rect">
              <a:avLst/>
            </a:prstGeom>
          </p:spPr>
        </p:pic>
        <p:pic>
          <p:nvPicPr>
            <p:cNvPr id="1061" name="object 10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3728" y="2280831"/>
              <a:ext cx="22517" cy="4813"/>
            </a:xfrm>
            <a:prstGeom prst="rect">
              <a:avLst/>
            </a:prstGeom>
          </p:spPr>
        </p:pic>
        <p:pic>
          <p:nvPicPr>
            <p:cNvPr id="1062" name="object 10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06903" y="2280957"/>
              <a:ext cx="24422" cy="5638"/>
            </a:xfrm>
            <a:prstGeom prst="rect">
              <a:avLst/>
            </a:prstGeom>
          </p:spPr>
        </p:pic>
        <p:pic>
          <p:nvPicPr>
            <p:cNvPr id="1063" name="object 10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8279" y="2280234"/>
              <a:ext cx="14973" cy="3886"/>
            </a:xfrm>
            <a:prstGeom prst="rect">
              <a:avLst/>
            </a:prstGeom>
          </p:spPr>
        </p:pic>
        <p:pic>
          <p:nvPicPr>
            <p:cNvPr id="1064" name="object 106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98826" y="2280526"/>
              <a:ext cx="19329" cy="4267"/>
            </a:xfrm>
            <a:prstGeom prst="rect">
              <a:avLst/>
            </a:prstGeom>
          </p:spPr>
        </p:pic>
        <p:pic>
          <p:nvPicPr>
            <p:cNvPr id="1065" name="object 10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312" y="2291536"/>
              <a:ext cx="18921" cy="4241"/>
            </a:xfrm>
            <a:prstGeom prst="rect">
              <a:avLst/>
            </a:prstGeom>
          </p:spPr>
        </p:pic>
        <p:pic>
          <p:nvPicPr>
            <p:cNvPr id="1066" name="object 10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3480" y="2292311"/>
              <a:ext cx="14770" cy="3835"/>
            </a:xfrm>
            <a:prstGeom prst="rect">
              <a:avLst/>
            </a:prstGeom>
          </p:spPr>
        </p:pic>
        <p:pic>
          <p:nvPicPr>
            <p:cNvPr id="1067" name="object 10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1060" y="2279866"/>
              <a:ext cx="13962" cy="3467"/>
            </a:xfrm>
            <a:prstGeom prst="rect">
              <a:avLst/>
            </a:prstGeom>
          </p:spPr>
        </p:pic>
        <p:pic>
          <p:nvPicPr>
            <p:cNvPr id="1068" name="object 10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7875" y="2292972"/>
              <a:ext cx="13347" cy="3403"/>
            </a:xfrm>
            <a:prstGeom prst="rect">
              <a:avLst/>
            </a:prstGeom>
          </p:spPr>
        </p:pic>
        <p:pic>
          <p:nvPicPr>
            <p:cNvPr id="1069" name="object 10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2917" y="2293620"/>
              <a:ext cx="13855" cy="3060"/>
            </a:xfrm>
            <a:prstGeom prst="rect">
              <a:avLst/>
            </a:prstGeom>
          </p:spPr>
        </p:pic>
        <p:pic>
          <p:nvPicPr>
            <p:cNvPr id="1070" name="object 10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31631" y="2258377"/>
              <a:ext cx="37757" cy="8229"/>
            </a:xfrm>
            <a:prstGeom prst="rect">
              <a:avLst/>
            </a:prstGeom>
          </p:spPr>
        </p:pic>
        <p:pic>
          <p:nvPicPr>
            <p:cNvPr id="1071" name="object 10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6008" y="2258364"/>
              <a:ext cx="35030" cy="8953"/>
            </a:xfrm>
            <a:prstGeom prst="rect">
              <a:avLst/>
            </a:prstGeom>
          </p:spPr>
        </p:pic>
        <p:pic>
          <p:nvPicPr>
            <p:cNvPr id="1072" name="object 107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37663" y="2258720"/>
              <a:ext cx="39281" cy="9436"/>
            </a:xfrm>
            <a:prstGeom prst="rect">
              <a:avLst/>
            </a:prstGeom>
          </p:spPr>
        </p:pic>
        <p:pic>
          <p:nvPicPr>
            <p:cNvPr id="1073" name="object 107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040077" y="2259253"/>
              <a:ext cx="39115" cy="9461"/>
            </a:xfrm>
            <a:prstGeom prst="rect">
              <a:avLst/>
            </a:prstGeom>
          </p:spPr>
        </p:pic>
        <p:pic>
          <p:nvPicPr>
            <p:cNvPr id="1074" name="object 107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44738" y="2259761"/>
              <a:ext cx="39090" cy="9474"/>
            </a:xfrm>
            <a:prstGeom prst="rect">
              <a:avLst/>
            </a:prstGeom>
          </p:spPr>
        </p:pic>
        <p:pic>
          <p:nvPicPr>
            <p:cNvPr id="1075" name="object 10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47087" y="2260320"/>
              <a:ext cx="38989" cy="9448"/>
            </a:xfrm>
            <a:prstGeom prst="rect">
              <a:avLst/>
            </a:prstGeom>
          </p:spPr>
        </p:pic>
        <p:pic>
          <p:nvPicPr>
            <p:cNvPr id="1076" name="object 107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51723" y="2260853"/>
              <a:ext cx="38989" cy="9423"/>
            </a:xfrm>
            <a:prstGeom prst="rect">
              <a:avLst/>
            </a:prstGeom>
          </p:spPr>
        </p:pic>
        <p:pic>
          <p:nvPicPr>
            <p:cNvPr id="1077" name="object 107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56359" y="2261387"/>
              <a:ext cx="38976" cy="9436"/>
            </a:xfrm>
            <a:prstGeom prst="rect">
              <a:avLst/>
            </a:prstGeom>
          </p:spPr>
        </p:pic>
        <p:pic>
          <p:nvPicPr>
            <p:cNvPr id="1078" name="object 107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61274" y="2262085"/>
              <a:ext cx="34493" cy="8940"/>
            </a:xfrm>
            <a:prstGeom prst="rect">
              <a:avLst/>
            </a:prstGeom>
          </p:spPr>
        </p:pic>
        <p:pic>
          <p:nvPicPr>
            <p:cNvPr id="1079" name="object 10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62938" y="2263178"/>
              <a:ext cx="39128" cy="8191"/>
            </a:xfrm>
            <a:prstGeom prst="rect">
              <a:avLst/>
            </a:prstGeom>
          </p:spPr>
        </p:pic>
        <p:pic>
          <p:nvPicPr>
            <p:cNvPr id="1080" name="object 108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21140" y="2257437"/>
              <a:ext cx="33718" cy="6997"/>
            </a:xfrm>
            <a:prstGeom prst="rect">
              <a:avLst/>
            </a:prstGeom>
          </p:spPr>
        </p:pic>
        <p:pic>
          <p:nvPicPr>
            <p:cNvPr id="1081" name="object 108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24734" y="2257730"/>
              <a:ext cx="32867" cy="7480"/>
            </a:xfrm>
            <a:prstGeom prst="rect">
              <a:avLst/>
            </a:prstGeom>
          </p:spPr>
        </p:pic>
        <p:pic>
          <p:nvPicPr>
            <p:cNvPr id="1082" name="object 108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28404" y="2258085"/>
              <a:ext cx="34112" cy="7937"/>
            </a:xfrm>
            <a:prstGeom prst="rect">
              <a:avLst/>
            </a:prstGeom>
          </p:spPr>
        </p:pic>
        <p:pic>
          <p:nvPicPr>
            <p:cNvPr id="1083" name="object 108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67180" y="2263978"/>
              <a:ext cx="33870" cy="7861"/>
            </a:xfrm>
            <a:prstGeom prst="rect">
              <a:avLst/>
            </a:prstGeom>
          </p:spPr>
        </p:pic>
        <p:pic>
          <p:nvPicPr>
            <p:cNvPr id="1084" name="object 108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72832" y="2265438"/>
              <a:ext cx="34709" cy="6997"/>
            </a:xfrm>
            <a:prstGeom prst="rect">
              <a:avLst/>
            </a:prstGeom>
          </p:spPr>
        </p:pic>
        <p:pic>
          <p:nvPicPr>
            <p:cNvPr id="1085" name="object 108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71907" y="2264651"/>
              <a:ext cx="34147" cy="7658"/>
            </a:xfrm>
            <a:prstGeom prst="rect">
              <a:avLst/>
            </a:prstGeom>
          </p:spPr>
        </p:pic>
        <p:pic>
          <p:nvPicPr>
            <p:cNvPr id="1086" name="object 108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17482" y="2256586"/>
              <a:ext cx="28117" cy="6299"/>
            </a:xfrm>
            <a:prstGeom prst="rect">
              <a:avLst/>
            </a:prstGeom>
          </p:spPr>
        </p:pic>
        <p:pic>
          <p:nvPicPr>
            <p:cNvPr id="1087" name="object 108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19921" y="2257462"/>
              <a:ext cx="28867" cy="6210"/>
            </a:xfrm>
            <a:prstGeom prst="rect">
              <a:avLst/>
            </a:prstGeom>
          </p:spPr>
        </p:pic>
        <p:pic>
          <p:nvPicPr>
            <p:cNvPr id="1088" name="object 10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0173" y="2266378"/>
              <a:ext cx="29463" cy="6489"/>
            </a:xfrm>
            <a:prstGeom prst="rect">
              <a:avLst/>
            </a:prstGeom>
          </p:spPr>
        </p:pic>
        <p:pic>
          <p:nvPicPr>
            <p:cNvPr id="1089" name="object 108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6586" y="2266721"/>
              <a:ext cx="26670" cy="6261"/>
            </a:xfrm>
            <a:prstGeom prst="rect">
              <a:avLst/>
            </a:prstGeom>
          </p:spPr>
        </p:pic>
        <p:pic>
          <p:nvPicPr>
            <p:cNvPr id="1090" name="object 109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4764" y="2256574"/>
              <a:ext cx="24244" cy="5626"/>
            </a:xfrm>
            <a:prstGeom prst="rect">
              <a:avLst/>
            </a:prstGeom>
          </p:spPr>
        </p:pic>
        <p:pic>
          <p:nvPicPr>
            <p:cNvPr id="1091" name="object 109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0117" y="2267800"/>
              <a:ext cx="23583" cy="5549"/>
            </a:xfrm>
            <a:prstGeom prst="rect">
              <a:avLst/>
            </a:prstGeom>
          </p:spPr>
        </p:pic>
        <p:pic>
          <p:nvPicPr>
            <p:cNvPr id="1092" name="object 109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0166" y="2256079"/>
              <a:ext cx="19938" cy="4444"/>
            </a:xfrm>
            <a:prstGeom prst="rect">
              <a:avLst/>
            </a:prstGeom>
          </p:spPr>
        </p:pic>
        <p:pic>
          <p:nvPicPr>
            <p:cNvPr id="1093" name="object 109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14027" y="2256599"/>
              <a:ext cx="21082" cy="4673"/>
            </a:xfrm>
            <a:prstGeom prst="rect">
              <a:avLst/>
            </a:prstGeom>
          </p:spPr>
        </p:pic>
        <p:pic>
          <p:nvPicPr>
            <p:cNvPr id="1094" name="object 109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5553" y="2268880"/>
              <a:ext cx="20954" cy="4635"/>
            </a:xfrm>
            <a:prstGeom prst="rect">
              <a:avLst/>
            </a:prstGeom>
          </p:spPr>
        </p:pic>
        <p:pic>
          <p:nvPicPr>
            <p:cNvPr id="1095" name="object 10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134" y="2269400"/>
              <a:ext cx="19419" cy="4419"/>
            </a:xfrm>
            <a:prstGeom prst="rect">
              <a:avLst/>
            </a:prstGeom>
          </p:spPr>
        </p:pic>
        <p:pic>
          <p:nvPicPr>
            <p:cNvPr id="1096" name="object 109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8680" y="2255901"/>
              <a:ext cx="14503" cy="3619"/>
            </a:xfrm>
            <a:prstGeom prst="rect">
              <a:avLst/>
            </a:prstGeom>
          </p:spPr>
        </p:pic>
        <p:pic>
          <p:nvPicPr>
            <p:cNvPr id="1097" name="object 109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704" y="2270277"/>
              <a:ext cx="13741" cy="3619"/>
            </a:xfrm>
            <a:prstGeom prst="rect">
              <a:avLst/>
            </a:prstGeom>
          </p:spPr>
        </p:pic>
        <p:pic>
          <p:nvPicPr>
            <p:cNvPr id="1098" name="object 109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555" y="2271001"/>
              <a:ext cx="14338" cy="3187"/>
            </a:xfrm>
            <a:prstGeom prst="rect">
              <a:avLst/>
            </a:prstGeom>
          </p:spPr>
        </p:pic>
        <p:pic>
          <p:nvPicPr>
            <p:cNvPr id="1099" name="object 109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4159" y="2272131"/>
              <a:ext cx="10617" cy="2247"/>
            </a:xfrm>
            <a:prstGeom prst="rect">
              <a:avLst/>
            </a:prstGeom>
          </p:spPr>
        </p:pic>
        <p:pic>
          <p:nvPicPr>
            <p:cNvPr id="1100" name="object 11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36597" y="2234374"/>
              <a:ext cx="43167" cy="9956"/>
            </a:xfrm>
            <a:prstGeom prst="rect">
              <a:avLst/>
            </a:prstGeom>
          </p:spPr>
        </p:pic>
        <p:pic>
          <p:nvPicPr>
            <p:cNvPr id="1101" name="object 110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39200" y="2234831"/>
              <a:ext cx="44157" cy="10363"/>
            </a:xfrm>
            <a:prstGeom prst="rect">
              <a:avLst/>
            </a:prstGeom>
          </p:spPr>
        </p:pic>
        <p:pic>
          <p:nvPicPr>
            <p:cNvPr id="1102" name="object 110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039492" y="2235377"/>
              <a:ext cx="44272" cy="10350"/>
            </a:xfrm>
            <a:prstGeom prst="rect">
              <a:avLst/>
            </a:prstGeom>
          </p:spPr>
        </p:pic>
        <p:pic>
          <p:nvPicPr>
            <p:cNvPr id="1103" name="object 110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42045" y="2235923"/>
              <a:ext cx="44424" cy="10337"/>
            </a:xfrm>
            <a:prstGeom prst="rect">
              <a:avLst/>
            </a:prstGeom>
          </p:spPr>
        </p:pic>
        <p:pic>
          <p:nvPicPr>
            <p:cNvPr id="1104" name="object 11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42338" y="2236469"/>
              <a:ext cx="44411" cy="10337"/>
            </a:xfrm>
            <a:prstGeom prst="rect">
              <a:avLst/>
            </a:prstGeom>
          </p:spPr>
        </p:pic>
        <p:pic>
          <p:nvPicPr>
            <p:cNvPr id="1105" name="object 110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44890" y="2237003"/>
              <a:ext cx="44577" cy="10350"/>
            </a:xfrm>
            <a:prstGeom prst="rect">
              <a:avLst/>
            </a:prstGeom>
          </p:spPr>
        </p:pic>
        <p:pic>
          <p:nvPicPr>
            <p:cNvPr id="1106" name="object 110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47355" y="2237562"/>
              <a:ext cx="44805" cy="10325"/>
            </a:xfrm>
            <a:prstGeom prst="rect">
              <a:avLst/>
            </a:prstGeom>
          </p:spPr>
        </p:pic>
        <p:pic>
          <p:nvPicPr>
            <p:cNvPr id="1107" name="object 110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45996" y="2238324"/>
              <a:ext cx="44424" cy="9791"/>
            </a:xfrm>
            <a:prstGeom prst="rect">
              <a:avLst/>
            </a:prstGeom>
          </p:spPr>
        </p:pic>
        <p:pic>
          <p:nvPicPr>
            <p:cNvPr id="1108" name="object 110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50873" y="2238819"/>
              <a:ext cx="42849" cy="9639"/>
            </a:xfrm>
            <a:prstGeom prst="rect">
              <a:avLst/>
            </a:prstGeom>
          </p:spPr>
        </p:pic>
        <p:pic>
          <p:nvPicPr>
            <p:cNvPr id="1109" name="object 110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35034" y="2232888"/>
              <a:ext cx="36258" cy="9334"/>
            </a:xfrm>
            <a:prstGeom prst="rect">
              <a:avLst/>
            </a:prstGeom>
          </p:spPr>
        </p:pic>
        <p:pic>
          <p:nvPicPr>
            <p:cNvPr id="1110" name="object 111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34704" y="2233244"/>
              <a:ext cx="40385" cy="9842"/>
            </a:xfrm>
            <a:prstGeom prst="rect">
              <a:avLst/>
            </a:prstGeom>
          </p:spPr>
        </p:pic>
        <p:pic>
          <p:nvPicPr>
            <p:cNvPr id="1111" name="object 111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37498" y="2234145"/>
              <a:ext cx="39217" cy="9448"/>
            </a:xfrm>
            <a:prstGeom prst="rect">
              <a:avLst/>
            </a:prstGeom>
          </p:spPr>
        </p:pic>
        <p:pic>
          <p:nvPicPr>
            <p:cNvPr id="1112" name="object 111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3121" y="2239251"/>
              <a:ext cx="39814" cy="9779"/>
            </a:xfrm>
            <a:prstGeom prst="rect">
              <a:avLst/>
            </a:prstGeom>
          </p:spPr>
        </p:pic>
        <p:pic>
          <p:nvPicPr>
            <p:cNvPr id="1113" name="object 111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8215" y="2239962"/>
              <a:ext cx="35018" cy="9271"/>
            </a:xfrm>
            <a:prstGeom prst="rect">
              <a:avLst/>
            </a:prstGeom>
          </p:spPr>
        </p:pic>
        <p:pic>
          <p:nvPicPr>
            <p:cNvPr id="1114" name="object 111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32341" y="2232825"/>
              <a:ext cx="33667" cy="7759"/>
            </a:xfrm>
            <a:prstGeom prst="rect">
              <a:avLst/>
            </a:prstGeom>
          </p:spPr>
        </p:pic>
        <p:pic>
          <p:nvPicPr>
            <p:cNvPr id="1115" name="object 111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56741" y="2241562"/>
              <a:ext cx="36118" cy="8026"/>
            </a:xfrm>
            <a:prstGeom prst="rect">
              <a:avLst/>
            </a:prstGeom>
          </p:spPr>
        </p:pic>
        <p:pic>
          <p:nvPicPr>
            <p:cNvPr id="1116" name="object 111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34106" y="2233180"/>
              <a:ext cx="35204" cy="8254"/>
            </a:xfrm>
            <a:prstGeom prst="rect">
              <a:avLst/>
            </a:prstGeom>
          </p:spPr>
        </p:pic>
        <p:pic>
          <p:nvPicPr>
            <p:cNvPr id="1117" name="object 111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59929" y="2242020"/>
              <a:ext cx="35229" cy="8000"/>
            </a:xfrm>
            <a:prstGeom prst="rect">
              <a:avLst/>
            </a:prstGeom>
          </p:spPr>
        </p:pic>
        <p:pic>
          <p:nvPicPr>
            <p:cNvPr id="1118" name="object 11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31426" y="2232545"/>
              <a:ext cx="29654" cy="6502"/>
            </a:xfrm>
            <a:prstGeom prst="rect">
              <a:avLst/>
            </a:prstGeom>
          </p:spPr>
        </p:pic>
        <p:pic>
          <p:nvPicPr>
            <p:cNvPr id="1119" name="object 11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33573" y="2232914"/>
              <a:ext cx="30149" cy="6845"/>
            </a:xfrm>
            <a:prstGeom prst="rect">
              <a:avLst/>
            </a:prstGeom>
          </p:spPr>
        </p:pic>
        <p:pic>
          <p:nvPicPr>
            <p:cNvPr id="1120" name="object 11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5212" y="2243112"/>
              <a:ext cx="29336" cy="7010"/>
            </a:xfrm>
            <a:prstGeom prst="rect">
              <a:avLst/>
            </a:prstGeom>
          </p:spPr>
        </p:pic>
        <p:pic>
          <p:nvPicPr>
            <p:cNvPr id="1121" name="object 11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4955" y="2243962"/>
              <a:ext cx="30750" cy="6451"/>
            </a:xfrm>
            <a:prstGeom prst="rect">
              <a:avLst/>
            </a:prstGeom>
          </p:spPr>
        </p:pic>
        <p:pic>
          <p:nvPicPr>
            <p:cNvPr id="1122" name="object 11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32455" y="2232088"/>
              <a:ext cx="25920" cy="6083"/>
            </a:xfrm>
            <a:prstGeom prst="rect">
              <a:avLst/>
            </a:prstGeom>
          </p:spPr>
        </p:pic>
        <p:pic>
          <p:nvPicPr>
            <p:cNvPr id="1123" name="object 1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9797" y="2244610"/>
              <a:ext cx="25184" cy="6019"/>
            </a:xfrm>
            <a:prstGeom prst="rect">
              <a:avLst/>
            </a:prstGeom>
          </p:spPr>
        </p:pic>
        <p:pic>
          <p:nvPicPr>
            <p:cNvPr id="1124" name="object 11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458" y="2245588"/>
              <a:ext cx="23793" cy="5156"/>
            </a:xfrm>
            <a:prstGeom prst="rect">
              <a:avLst/>
            </a:prstGeom>
          </p:spPr>
        </p:pic>
        <p:pic>
          <p:nvPicPr>
            <p:cNvPr id="1125" name="object 11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0168" y="2231694"/>
              <a:ext cx="20358" cy="4660"/>
            </a:xfrm>
            <a:prstGeom prst="rect">
              <a:avLst/>
            </a:prstGeom>
          </p:spPr>
        </p:pic>
        <p:pic>
          <p:nvPicPr>
            <p:cNvPr id="1126" name="object 11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1781" y="2232228"/>
              <a:ext cx="21894" cy="4889"/>
            </a:xfrm>
            <a:prstGeom prst="rect">
              <a:avLst/>
            </a:prstGeom>
          </p:spPr>
        </p:pic>
        <p:pic>
          <p:nvPicPr>
            <p:cNvPr id="1127" name="object 11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5373" y="2246363"/>
              <a:ext cx="20053" cy="4584"/>
            </a:xfrm>
            <a:prstGeom prst="rect">
              <a:avLst/>
            </a:prstGeom>
          </p:spPr>
        </p:pic>
        <p:pic>
          <p:nvPicPr>
            <p:cNvPr id="1128" name="object 11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29952" y="2231161"/>
              <a:ext cx="14465" cy="3352"/>
            </a:xfrm>
            <a:prstGeom prst="rect">
              <a:avLst/>
            </a:prstGeom>
          </p:spPr>
        </p:pic>
        <p:pic>
          <p:nvPicPr>
            <p:cNvPr id="1129" name="object 11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32922" y="2231542"/>
              <a:ext cx="14885" cy="3771"/>
            </a:xfrm>
            <a:prstGeom prst="rect">
              <a:avLst/>
            </a:prstGeom>
          </p:spPr>
        </p:pic>
        <p:pic>
          <p:nvPicPr>
            <p:cNvPr id="1130" name="object 11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8840" y="2247303"/>
              <a:ext cx="14160" cy="3733"/>
            </a:xfrm>
            <a:prstGeom prst="rect">
              <a:avLst/>
            </a:prstGeom>
          </p:spPr>
        </p:pic>
        <p:pic>
          <p:nvPicPr>
            <p:cNvPr id="1131" name="object 11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0021" y="2247976"/>
              <a:ext cx="14693" cy="3340"/>
            </a:xfrm>
            <a:prstGeom prst="rect">
              <a:avLst/>
            </a:prstGeom>
          </p:spPr>
        </p:pic>
        <p:pic>
          <p:nvPicPr>
            <p:cNvPr id="1132" name="object 11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810" y="2249144"/>
              <a:ext cx="10845" cy="2336"/>
            </a:xfrm>
            <a:prstGeom prst="rect">
              <a:avLst/>
            </a:prstGeom>
          </p:spPr>
        </p:pic>
        <p:pic>
          <p:nvPicPr>
            <p:cNvPr id="1133" name="object 11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39530" y="2208403"/>
              <a:ext cx="47828" cy="11493"/>
            </a:xfrm>
            <a:prstGeom prst="rect">
              <a:avLst/>
            </a:prstGeom>
          </p:spPr>
        </p:pic>
        <p:pic>
          <p:nvPicPr>
            <p:cNvPr id="1134" name="object 11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40102" y="2208694"/>
              <a:ext cx="47815" cy="11963"/>
            </a:xfrm>
            <a:prstGeom prst="rect">
              <a:avLst/>
            </a:prstGeom>
          </p:spPr>
        </p:pic>
        <p:pic>
          <p:nvPicPr>
            <p:cNvPr id="1135" name="object 11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37778" y="2209444"/>
              <a:ext cx="51104" cy="11810"/>
            </a:xfrm>
            <a:prstGeom prst="rect">
              <a:avLst/>
            </a:prstGeom>
          </p:spPr>
        </p:pic>
        <p:pic>
          <p:nvPicPr>
            <p:cNvPr id="1136" name="object 11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36814" y="2211095"/>
              <a:ext cx="51689" cy="11811"/>
            </a:xfrm>
            <a:prstGeom prst="rect">
              <a:avLst/>
            </a:prstGeom>
          </p:spPr>
        </p:pic>
        <p:pic>
          <p:nvPicPr>
            <p:cNvPr id="1137" name="object 11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37969" y="2211488"/>
              <a:ext cx="48183" cy="11938"/>
            </a:xfrm>
            <a:prstGeom prst="rect">
              <a:avLst/>
            </a:prstGeom>
          </p:spPr>
        </p:pic>
        <p:pic>
          <p:nvPicPr>
            <p:cNvPr id="1138" name="object 11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36052" y="2212289"/>
              <a:ext cx="48107" cy="11468"/>
            </a:xfrm>
            <a:prstGeom prst="rect">
              <a:avLst/>
            </a:prstGeom>
          </p:spPr>
        </p:pic>
        <p:pic>
          <p:nvPicPr>
            <p:cNvPr id="1139" name="object 11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42311" y="2207285"/>
              <a:ext cx="43865" cy="10388"/>
            </a:xfrm>
            <a:prstGeom prst="rect">
              <a:avLst/>
            </a:prstGeom>
          </p:spPr>
        </p:pic>
        <p:pic>
          <p:nvPicPr>
            <p:cNvPr id="1140" name="object 11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43569" y="2208250"/>
              <a:ext cx="44830" cy="10960"/>
            </a:xfrm>
            <a:prstGeom prst="rect">
              <a:avLst/>
            </a:prstGeom>
          </p:spPr>
        </p:pic>
        <p:pic>
          <p:nvPicPr>
            <p:cNvPr id="1141" name="object 11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43035" y="2207742"/>
              <a:ext cx="44792" cy="10807"/>
            </a:xfrm>
            <a:prstGeom prst="rect">
              <a:avLst/>
            </a:prstGeom>
          </p:spPr>
        </p:pic>
        <p:pic>
          <p:nvPicPr>
            <p:cNvPr id="1142" name="object 11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39024" y="2213254"/>
              <a:ext cx="44678" cy="10883"/>
            </a:xfrm>
            <a:prstGeom prst="rect">
              <a:avLst/>
            </a:prstGeom>
          </p:spPr>
        </p:pic>
        <p:pic>
          <p:nvPicPr>
            <p:cNvPr id="1143" name="object 11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6675" y="2213876"/>
              <a:ext cx="46240" cy="10744"/>
            </a:xfrm>
            <a:prstGeom prst="rect">
              <a:avLst/>
            </a:prstGeom>
          </p:spPr>
        </p:pic>
        <p:pic>
          <p:nvPicPr>
            <p:cNvPr id="1144" name="object 11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37018" y="2214473"/>
              <a:ext cx="45834" cy="10299"/>
            </a:xfrm>
            <a:prstGeom prst="rect">
              <a:avLst/>
            </a:prstGeom>
          </p:spPr>
        </p:pic>
        <p:pic>
          <p:nvPicPr>
            <p:cNvPr id="1145" name="object 11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47365" y="2206332"/>
              <a:ext cx="37515" cy="9740"/>
            </a:xfrm>
            <a:prstGeom prst="rect">
              <a:avLst/>
            </a:prstGeom>
          </p:spPr>
        </p:pic>
        <p:pic>
          <p:nvPicPr>
            <p:cNvPr id="1146" name="object 11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45232" y="2207069"/>
              <a:ext cx="40817" cy="9829"/>
            </a:xfrm>
            <a:prstGeom prst="rect">
              <a:avLst/>
            </a:prstGeom>
          </p:spPr>
        </p:pic>
        <p:pic>
          <p:nvPicPr>
            <p:cNvPr id="1147" name="object 11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37754" y="2215401"/>
              <a:ext cx="39471" cy="9766"/>
            </a:xfrm>
            <a:prstGeom prst="rect">
              <a:avLst/>
            </a:prstGeom>
          </p:spPr>
        </p:pic>
        <p:pic>
          <p:nvPicPr>
            <p:cNvPr id="1148" name="object 11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41361" y="2215730"/>
              <a:ext cx="35750" cy="9690"/>
            </a:xfrm>
            <a:prstGeom prst="rect">
              <a:avLst/>
            </a:prstGeom>
          </p:spPr>
        </p:pic>
        <p:pic>
          <p:nvPicPr>
            <p:cNvPr id="1149" name="object 11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47937" y="2206522"/>
              <a:ext cx="35509" cy="7645"/>
            </a:xfrm>
            <a:prstGeom prst="rect">
              <a:avLst/>
            </a:prstGeom>
          </p:spPr>
        </p:pic>
        <p:pic>
          <p:nvPicPr>
            <p:cNvPr id="1150" name="object 11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48673" y="2206650"/>
              <a:ext cx="36309" cy="8597"/>
            </a:xfrm>
            <a:prstGeom prst="rect">
              <a:avLst/>
            </a:prstGeom>
          </p:spPr>
        </p:pic>
        <p:pic>
          <p:nvPicPr>
            <p:cNvPr id="1151" name="object 11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0600" y="2217165"/>
              <a:ext cx="35750" cy="8521"/>
            </a:xfrm>
            <a:prstGeom prst="rect">
              <a:avLst/>
            </a:prstGeom>
          </p:spPr>
        </p:pic>
        <p:pic>
          <p:nvPicPr>
            <p:cNvPr id="1152" name="object 11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8428" y="2217915"/>
              <a:ext cx="36410" cy="8039"/>
            </a:xfrm>
            <a:prstGeom prst="rect">
              <a:avLst/>
            </a:prstGeom>
          </p:spPr>
        </p:pic>
        <p:pic>
          <p:nvPicPr>
            <p:cNvPr id="1153" name="object 11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52940" y="2206574"/>
              <a:ext cx="30429" cy="6769"/>
            </a:xfrm>
            <a:prstGeom prst="rect">
              <a:avLst/>
            </a:prstGeom>
          </p:spPr>
        </p:pic>
        <p:pic>
          <p:nvPicPr>
            <p:cNvPr id="1154" name="object 11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0867" y="2219147"/>
              <a:ext cx="31051" cy="7061"/>
            </a:xfrm>
            <a:prstGeom prst="rect">
              <a:avLst/>
            </a:prstGeom>
          </p:spPr>
        </p:pic>
        <p:pic>
          <p:nvPicPr>
            <p:cNvPr id="1155" name="object 11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54603" y="2206015"/>
              <a:ext cx="24295" cy="5461"/>
            </a:xfrm>
            <a:prstGeom prst="rect">
              <a:avLst/>
            </a:prstGeom>
          </p:spPr>
        </p:pic>
        <p:pic>
          <p:nvPicPr>
            <p:cNvPr id="1156" name="object 11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53587" y="2206142"/>
              <a:ext cx="26924" cy="6337"/>
            </a:xfrm>
            <a:prstGeom prst="rect">
              <a:avLst/>
            </a:prstGeom>
          </p:spPr>
        </p:pic>
        <p:pic>
          <p:nvPicPr>
            <p:cNvPr id="1157" name="object 11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2073" y="2219985"/>
              <a:ext cx="25768" cy="6273"/>
            </a:xfrm>
            <a:prstGeom prst="rect">
              <a:avLst/>
            </a:prstGeom>
          </p:spPr>
        </p:pic>
        <p:pic>
          <p:nvPicPr>
            <p:cNvPr id="1158" name="object 11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58032" y="2205722"/>
              <a:ext cx="20904" cy="4838"/>
            </a:xfrm>
            <a:prstGeom prst="rect">
              <a:avLst/>
            </a:prstGeom>
          </p:spPr>
        </p:pic>
        <p:pic>
          <p:nvPicPr>
            <p:cNvPr id="1159" name="object 11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2963" y="2220976"/>
              <a:ext cx="24561" cy="5372"/>
            </a:xfrm>
            <a:prstGeom prst="rect">
              <a:avLst/>
            </a:prstGeom>
          </p:spPr>
        </p:pic>
        <p:pic>
          <p:nvPicPr>
            <p:cNvPr id="1160" name="object 11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3534" y="2221775"/>
              <a:ext cx="20518" cy="4787"/>
            </a:xfrm>
            <a:prstGeom prst="rect">
              <a:avLst/>
            </a:prstGeom>
          </p:spPr>
        </p:pic>
        <p:pic>
          <p:nvPicPr>
            <p:cNvPr id="1161" name="object 11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1994" y="2205189"/>
              <a:ext cx="14909" cy="3517"/>
            </a:xfrm>
            <a:prstGeom prst="rect">
              <a:avLst/>
            </a:prstGeom>
          </p:spPr>
        </p:pic>
        <p:pic>
          <p:nvPicPr>
            <p:cNvPr id="1162" name="object 11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60500" y="2205570"/>
              <a:ext cx="15489" cy="3962"/>
            </a:xfrm>
            <a:prstGeom prst="rect">
              <a:avLst/>
            </a:prstGeom>
          </p:spPr>
        </p:pic>
        <p:pic>
          <p:nvPicPr>
            <p:cNvPr id="1163" name="object 11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304" y="2222728"/>
              <a:ext cx="14594" cy="3886"/>
            </a:xfrm>
            <a:prstGeom prst="rect">
              <a:avLst/>
            </a:prstGeom>
          </p:spPr>
        </p:pic>
        <p:pic>
          <p:nvPicPr>
            <p:cNvPr id="1164" name="object 11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468" y="2223452"/>
              <a:ext cx="14967" cy="3479"/>
            </a:xfrm>
            <a:prstGeom prst="rect">
              <a:avLst/>
            </a:prstGeom>
          </p:spPr>
        </p:pic>
        <p:pic>
          <p:nvPicPr>
            <p:cNvPr id="1165" name="object 11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24190" y="2185720"/>
              <a:ext cx="53949" cy="13296"/>
            </a:xfrm>
            <a:prstGeom prst="rect">
              <a:avLst/>
            </a:prstGeom>
          </p:spPr>
        </p:pic>
        <p:pic>
          <p:nvPicPr>
            <p:cNvPr id="1166" name="object 116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51455" y="2180894"/>
              <a:ext cx="49682" cy="11734"/>
            </a:xfrm>
            <a:prstGeom prst="rect">
              <a:avLst/>
            </a:prstGeom>
          </p:spPr>
        </p:pic>
        <p:pic>
          <p:nvPicPr>
            <p:cNvPr id="1167" name="object 11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49753" y="2181288"/>
              <a:ext cx="51739" cy="12331"/>
            </a:xfrm>
            <a:prstGeom prst="rect">
              <a:avLst/>
            </a:prstGeom>
          </p:spPr>
        </p:pic>
        <p:pic>
          <p:nvPicPr>
            <p:cNvPr id="1168" name="object 11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47112" y="2181631"/>
              <a:ext cx="51155" cy="12623"/>
            </a:xfrm>
            <a:prstGeom prst="rect">
              <a:avLst/>
            </a:prstGeom>
          </p:spPr>
        </p:pic>
        <p:pic>
          <p:nvPicPr>
            <p:cNvPr id="1169" name="object 116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23720" y="2186762"/>
              <a:ext cx="50888" cy="12573"/>
            </a:xfrm>
            <a:prstGeom prst="rect">
              <a:avLst/>
            </a:prstGeom>
          </p:spPr>
        </p:pic>
        <p:pic>
          <p:nvPicPr>
            <p:cNvPr id="1170" name="object 11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19987" y="2187511"/>
              <a:ext cx="53530" cy="12268"/>
            </a:xfrm>
            <a:prstGeom prst="rect">
              <a:avLst/>
            </a:prstGeom>
          </p:spPr>
        </p:pic>
        <p:pic>
          <p:nvPicPr>
            <p:cNvPr id="1171" name="object 11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19822" y="2188260"/>
              <a:ext cx="48958" cy="11620"/>
            </a:xfrm>
            <a:prstGeom prst="rect">
              <a:avLst/>
            </a:prstGeom>
          </p:spPr>
        </p:pic>
        <p:pic>
          <p:nvPicPr>
            <p:cNvPr id="1172" name="object 117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60243" y="2180310"/>
              <a:ext cx="43446" cy="10541"/>
            </a:xfrm>
            <a:prstGeom prst="rect">
              <a:avLst/>
            </a:prstGeom>
          </p:spPr>
        </p:pic>
        <p:pic>
          <p:nvPicPr>
            <p:cNvPr id="1173" name="object 117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657970" y="2180653"/>
              <a:ext cx="45656" cy="11315"/>
            </a:xfrm>
            <a:prstGeom prst="rect">
              <a:avLst/>
            </a:prstGeom>
          </p:spPr>
        </p:pic>
        <p:pic>
          <p:nvPicPr>
            <p:cNvPr id="1174" name="object 117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17053" y="2189188"/>
              <a:ext cx="47650" cy="11176"/>
            </a:xfrm>
            <a:prstGeom prst="rect">
              <a:avLst/>
            </a:prstGeom>
          </p:spPr>
        </p:pic>
        <p:pic>
          <p:nvPicPr>
            <p:cNvPr id="1175" name="object 117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16368" y="2189886"/>
              <a:ext cx="45592" cy="10502"/>
            </a:xfrm>
            <a:prstGeom prst="rect">
              <a:avLst/>
            </a:prstGeom>
          </p:spPr>
        </p:pic>
        <p:pic>
          <p:nvPicPr>
            <p:cNvPr id="1176" name="object 117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63951" y="2179612"/>
              <a:ext cx="42633" cy="10706"/>
            </a:xfrm>
            <a:prstGeom prst="rect">
              <a:avLst/>
            </a:prstGeom>
          </p:spPr>
        </p:pic>
        <p:pic>
          <p:nvPicPr>
            <p:cNvPr id="1177" name="object 117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17321" y="2190330"/>
              <a:ext cx="41948" cy="10629"/>
            </a:xfrm>
            <a:prstGeom prst="rect">
              <a:avLst/>
            </a:prstGeom>
          </p:spPr>
        </p:pic>
        <p:pic>
          <p:nvPicPr>
            <p:cNvPr id="1178" name="object 117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72892" y="2179777"/>
              <a:ext cx="35496" cy="8483"/>
            </a:xfrm>
            <a:prstGeom prst="rect">
              <a:avLst/>
            </a:prstGeom>
          </p:spPr>
        </p:pic>
        <p:pic>
          <p:nvPicPr>
            <p:cNvPr id="1179" name="object 11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68167" y="2180158"/>
              <a:ext cx="37223" cy="8953"/>
            </a:xfrm>
            <a:prstGeom prst="rect">
              <a:avLst/>
            </a:prstGeom>
          </p:spPr>
        </p:pic>
        <p:pic>
          <p:nvPicPr>
            <p:cNvPr id="1180" name="object 118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3473" y="2192248"/>
              <a:ext cx="38150" cy="8712"/>
            </a:xfrm>
            <a:prstGeom prst="rect">
              <a:avLst/>
            </a:prstGeom>
          </p:spPr>
        </p:pic>
        <p:pic>
          <p:nvPicPr>
            <p:cNvPr id="1181" name="object 11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2368" y="2192769"/>
              <a:ext cx="37414" cy="8369"/>
            </a:xfrm>
            <a:prstGeom prst="rect">
              <a:avLst/>
            </a:prstGeom>
          </p:spPr>
        </p:pic>
        <p:pic>
          <p:nvPicPr>
            <p:cNvPr id="1182" name="object 118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76689" y="2180119"/>
              <a:ext cx="31191" cy="7048"/>
            </a:xfrm>
            <a:prstGeom prst="rect">
              <a:avLst/>
            </a:prstGeom>
          </p:spPr>
        </p:pic>
        <p:pic>
          <p:nvPicPr>
            <p:cNvPr id="1183" name="object 1183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2243912" y="2154199"/>
              <a:ext cx="62776" cy="40716"/>
            </a:xfrm>
            <a:prstGeom prst="rect">
              <a:avLst/>
            </a:prstGeom>
          </p:spPr>
        </p:pic>
        <p:pic>
          <p:nvPicPr>
            <p:cNvPr id="1184" name="object 118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79483" y="2179649"/>
              <a:ext cx="27762" cy="6603"/>
            </a:xfrm>
            <a:prstGeom prst="rect">
              <a:avLst/>
            </a:prstGeom>
          </p:spPr>
        </p:pic>
        <p:pic>
          <p:nvPicPr>
            <p:cNvPr id="1185" name="object 118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88232" y="2179269"/>
              <a:ext cx="21539" cy="5029"/>
            </a:xfrm>
            <a:prstGeom prst="rect">
              <a:avLst/>
            </a:prstGeom>
          </p:spPr>
        </p:pic>
        <p:pic>
          <p:nvPicPr>
            <p:cNvPr id="1186" name="object 118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317" y="2195918"/>
              <a:ext cx="25120" cy="5600"/>
            </a:xfrm>
            <a:prstGeom prst="rect">
              <a:avLst/>
            </a:prstGeom>
          </p:spPr>
        </p:pic>
        <p:pic>
          <p:nvPicPr>
            <p:cNvPr id="1187" name="object 118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85502" y="2179840"/>
              <a:ext cx="23290" cy="5295"/>
            </a:xfrm>
            <a:prstGeom prst="rect">
              <a:avLst/>
            </a:prstGeom>
          </p:spPr>
        </p:pic>
        <p:pic>
          <p:nvPicPr>
            <p:cNvPr id="1188" name="object 118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134" y="2196744"/>
              <a:ext cx="21207" cy="4952"/>
            </a:xfrm>
            <a:prstGeom prst="rect">
              <a:avLst/>
            </a:prstGeom>
          </p:spPr>
        </p:pic>
        <p:pic>
          <p:nvPicPr>
            <p:cNvPr id="1189" name="object 11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5194" y="2179104"/>
              <a:ext cx="16050" cy="4114"/>
            </a:xfrm>
            <a:prstGeom prst="rect">
              <a:avLst/>
            </a:prstGeom>
          </p:spPr>
        </p:pic>
        <p:pic>
          <p:nvPicPr>
            <p:cNvPr id="1190" name="object 119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0819" y="2197735"/>
              <a:ext cx="15138" cy="4051"/>
            </a:xfrm>
            <a:prstGeom prst="rect">
              <a:avLst/>
            </a:prstGeom>
          </p:spPr>
        </p:pic>
        <p:pic>
          <p:nvPicPr>
            <p:cNvPr id="1191" name="object 11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844" y="2199144"/>
              <a:ext cx="11535" cy="2527"/>
            </a:xfrm>
            <a:prstGeom prst="rect">
              <a:avLst/>
            </a:prstGeom>
          </p:spPr>
        </p:pic>
        <p:pic>
          <p:nvPicPr>
            <p:cNvPr id="1192" name="object 119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59786" y="2152853"/>
              <a:ext cx="53619" cy="14592"/>
            </a:xfrm>
            <a:prstGeom prst="rect">
              <a:avLst/>
            </a:prstGeom>
          </p:spPr>
        </p:pic>
        <p:pic>
          <p:nvPicPr>
            <p:cNvPr id="1193" name="object 119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353144" y="2153806"/>
              <a:ext cx="56697" cy="14643"/>
            </a:xfrm>
            <a:prstGeom prst="rect">
              <a:avLst/>
            </a:prstGeom>
          </p:spPr>
        </p:pic>
        <p:pic>
          <p:nvPicPr>
            <p:cNvPr id="1194" name="object 119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12252" y="2158187"/>
              <a:ext cx="61493" cy="14808"/>
            </a:xfrm>
            <a:prstGeom prst="rect">
              <a:avLst/>
            </a:prstGeom>
          </p:spPr>
        </p:pic>
        <p:pic>
          <p:nvPicPr>
            <p:cNvPr id="1195" name="object 119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09598" y="2159050"/>
              <a:ext cx="57378" cy="14541"/>
            </a:xfrm>
            <a:prstGeom prst="rect">
              <a:avLst/>
            </a:prstGeom>
          </p:spPr>
        </p:pic>
        <p:pic>
          <p:nvPicPr>
            <p:cNvPr id="1196" name="object 119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03578" y="2159774"/>
              <a:ext cx="59664" cy="14071"/>
            </a:xfrm>
            <a:prstGeom prst="rect">
              <a:avLst/>
            </a:prstGeom>
          </p:spPr>
        </p:pic>
        <p:pic>
          <p:nvPicPr>
            <p:cNvPr id="1197" name="object 119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669768" y="2152853"/>
              <a:ext cx="50520" cy="13042"/>
            </a:xfrm>
            <a:prstGeom prst="rect">
              <a:avLst/>
            </a:prstGeom>
          </p:spPr>
        </p:pic>
        <p:pic>
          <p:nvPicPr>
            <p:cNvPr id="1198" name="object 11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62008" y="2153424"/>
              <a:ext cx="52654" cy="13207"/>
            </a:xfrm>
            <a:prstGeom prst="rect">
              <a:avLst/>
            </a:prstGeom>
          </p:spPr>
        </p:pic>
        <p:pic>
          <p:nvPicPr>
            <p:cNvPr id="1199" name="object 119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01534" y="2160917"/>
              <a:ext cx="52031" cy="13093"/>
            </a:xfrm>
            <a:prstGeom prst="rect">
              <a:avLst/>
            </a:prstGeom>
          </p:spPr>
        </p:pic>
        <p:pic>
          <p:nvPicPr>
            <p:cNvPr id="1200" name="object 120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96340" y="2161476"/>
              <a:ext cx="50930" cy="13004"/>
            </a:xfrm>
            <a:prstGeom prst="rect">
              <a:avLst/>
            </a:prstGeom>
          </p:spPr>
        </p:pic>
        <p:pic>
          <p:nvPicPr>
            <p:cNvPr id="1201" name="object 120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881769" y="2152536"/>
              <a:ext cx="45935" cy="11302"/>
            </a:xfrm>
            <a:prstGeom prst="rect">
              <a:avLst/>
            </a:prstGeom>
          </p:spPr>
        </p:pic>
        <p:pic>
          <p:nvPicPr>
            <p:cNvPr id="1202" name="object 120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75572" y="2153018"/>
              <a:ext cx="47523" cy="11899"/>
            </a:xfrm>
            <a:prstGeom prst="rect">
              <a:avLst/>
            </a:prstGeom>
          </p:spPr>
        </p:pic>
        <p:pic>
          <p:nvPicPr>
            <p:cNvPr id="1203" name="object 120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4638" y="2162797"/>
              <a:ext cx="47675" cy="11836"/>
            </a:xfrm>
            <a:prstGeom prst="rect">
              <a:avLst/>
            </a:prstGeom>
          </p:spPr>
        </p:pic>
        <p:pic>
          <p:nvPicPr>
            <p:cNvPr id="1204" name="object 120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8657" y="2163635"/>
              <a:ext cx="49009" cy="11074"/>
            </a:xfrm>
            <a:prstGeom prst="rect">
              <a:avLst/>
            </a:prstGeom>
          </p:spPr>
        </p:pic>
        <p:pic>
          <p:nvPicPr>
            <p:cNvPr id="1205" name="object 120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86316" y="2151938"/>
              <a:ext cx="43764" cy="11176"/>
            </a:xfrm>
            <a:prstGeom prst="rect">
              <a:avLst/>
            </a:prstGeom>
          </p:spPr>
        </p:pic>
        <p:pic>
          <p:nvPicPr>
            <p:cNvPr id="1206" name="object 120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7984" y="2164041"/>
              <a:ext cx="43027" cy="11087"/>
            </a:xfrm>
            <a:prstGeom prst="rect">
              <a:avLst/>
            </a:prstGeom>
          </p:spPr>
        </p:pic>
        <p:pic>
          <p:nvPicPr>
            <p:cNvPr id="1207" name="object 120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99752" y="2152142"/>
              <a:ext cx="36360" cy="8826"/>
            </a:xfrm>
            <a:prstGeom prst="rect">
              <a:avLst/>
            </a:prstGeom>
          </p:spPr>
        </p:pic>
        <p:pic>
          <p:nvPicPr>
            <p:cNvPr id="1208" name="object 120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94774" y="2152777"/>
              <a:ext cx="39001" cy="9169"/>
            </a:xfrm>
            <a:prstGeom prst="rect">
              <a:avLst/>
            </a:prstGeom>
          </p:spPr>
        </p:pic>
        <p:pic>
          <p:nvPicPr>
            <p:cNvPr id="1209" name="object 120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4301" y="2166023"/>
              <a:ext cx="39154" cy="9080"/>
            </a:xfrm>
            <a:prstGeom prst="rect">
              <a:avLst/>
            </a:prstGeom>
          </p:spPr>
        </p:pic>
        <p:pic>
          <p:nvPicPr>
            <p:cNvPr id="1210" name="object 121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05784" y="2152497"/>
              <a:ext cx="32054" cy="7378"/>
            </a:xfrm>
            <a:prstGeom prst="rect">
              <a:avLst/>
            </a:prstGeom>
          </p:spPr>
        </p:pic>
        <p:pic>
          <p:nvPicPr>
            <p:cNvPr id="1211" name="object 1211"/>
            <p:cNvPicPr/>
            <p:nvPr/>
          </p:nvPicPr>
          <p:blipFill>
            <a:blip r:embed="rId527" cstate="print"/>
            <a:stretch>
              <a:fillRect/>
            </a:stretch>
          </p:blipFill>
          <p:spPr>
            <a:xfrm>
              <a:off x="511898" y="2137905"/>
              <a:ext cx="130238" cy="63512"/>
            </a:xfrm>
            <a:prstGeom prst="rect">
              <a:avLst/>
            </a:prstGeom>
          </p:spPr>
        </p:pic>
        <p:pic>
          <p:nvPicPr>
            <p:cNvPr id="1212" name="object 121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7126" y="2168029"/>
              <a:ext cx="33578" cy="7289"/>
            </a:xfrm>
            <a:prstGeom prst="rect">
              <a:avLst/>
            </a:prstGeom>
          </p:spPr>
        </p:pic>
        <p:pic>
          <p:nvPicPr>
            <p:cNvPr id="1213" name="object 121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13086" y="2152053"/>
              <a:ext cx="28778" cy="6908"/>
            </a:xfrm>
            <a:prstGeom prst="rect">
              <a:avLst/>
            </a:prstGeom>
          </p:spPr>
        </p:pic>
        <p:pic>
          <p:nvPicPr>
            <p:cNvPr id="1214" name="object 12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3672" y="2168740"/>
              <a:ext cx="27216" cy="6819"/>
            </a:xfrm>
            <a:prstGeom prst="rect">
              <a:avLst/>
            </a:prstGeom>
          </p:spPr>
        </p:pic>
        <p:pic>
          <p:nvPicPr>
            <p:cNvPr id="1215" name="object 12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30841" y="2151964"/>
              <a:ext cx="16979" cy="4762"/>
            </a:xfrm>
            <a:prstGeom prst="rect">
              <a:avLst/>
            </a:prstGeom>
          </p:spPr>
        </p:pic>
        <p:pic>
          <p:nvPicPr>
            <p:cNvPr id="1216" name="object 12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18941" y="2152256"/>
              <a:ext cx="24206" cy="5537"/>
            </a:xfrm>
            <a:prstGeom prst="rect">
              <a:avLst/>
            </a:prstGeom>
          </p:spPr>
        </p:pic>
        <p:pic>
          <p:nvPicPr>
            <p:cNvPr id="1217" name="object 12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017" y="2170061"/>
              <a:ext cx="23812" cy="5473"/>
            </a:xfrm>
            <a:prstGeom prst="rect">
              <a:avLst/>
            </a:prstGeom>
          </p:spPr>
        </p:pic>
        <p:pic>
          <p:nvPicPr>
            <p:cNvPr id="1218" name="object 12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1958" y="2170912"/>
              <a:ext cx="16637" cy="4699"/>
            </a:xfrm>
            <a:prstGeom prst="rect">
              <a:avLst/>
            </a:prstGeom>
          </p:spPr>
        </p:pic>
        <p:pic>
          <p:nvPicPr>
            <p:cNvPr id="1219" name="object 12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33215" y="2151710"/>
              <a:ext cx="15735" cy="3835"/>
            </a:xfrm>
            <a:prstGeom prst="rect">
              <a:avLst/>
            </a:prstGeom>
          </p:spPr>
        </p:pic>
        <p:pic>
          <p:nvPicPr>
            <p:cNvPr id="1220" name="object 12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14" y="2171649"/>
              <a:ext cx="15697" cy="4216"/>
            </a:xfrm>
            <a:prstGeom prst="rect">
              <a:avLst/>
            </a:prstGeom>
          </p:spPr>
        </p:pic>
        <p:pic>
          <p:nvPicPr>
            <p:cNvPr id="1221" name="object 122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82589" y="2123376"/>
              <a:ext cx="56788" cy="14528"/>
            </a:xfrm>
            <a:prstGeom prst="rect">
              <a:avLst/>
            </a:prstGeom>
          </p:spPr>
        </p:pic>
        <p:pic>
          <p:nvPicPr>
            <p:cNvPr id="1222" name="object 122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81620" y="2131327"/>
              <a:ext cx="59334" cy="15176"/>
            </a:xfrm>
            <a:prstGeom prst="rect">
              <a:avLst/>
            </a:prstGeom>
          </p:spPr>
        </p:pic>
        <p:pic>
          <p:nvPicPr>
            <p:cNvPr id="1223" name="object 122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73324" y="2123694"/>
              <a:ext cx="58178" cy="15252"/>
            </a:xfrm>
            <a:prstGeom prst="rect">
              <a:avLst/>
            </a:prstGeom>
          </p:spPr>
        </p:pic>
        <p:pic>
          <p:nvPicPr>
            <p:cNvPr id="1224" name="object 122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76960" y="2131479"/>
              <a:ext cx="54013" cy="15176"/>
            </a:xfrm>
            <a:prstGeom prst="rect">
              <a:avLst/>
            </a:prstGeom>
          </p:spPr>
        </p:pic>
        <p:pic>
          <p:nvPicPr>
            <p:cNvPr id="1225" name="object 122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89262" y="2123274"/>
              <a:ext cx="54254" cy="13804"/>
            </a:xfrm>
            <a:prstGeom prst="rect">
              <a:avLst/>
            </a:prstGeom>
          </p:spPr>
        </p:pic>
        <p:pic>
          <p:nvPicPr>
            <p:cNvPr id="1226" name="object 122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68933" y="2133282"/>
              <a:ext cx="53644" cy="13703"/>
            </a:xfrm>
            <a:prstGeom prst="rect">
              <a:avLst/>
            </a:prstGeom>
          </p:spPr>
        </p:pic>
        <p:pic>
          <p:nvPicPr>
            <p:cNvPr id="1227" name="object 12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64247" y="2134247"/>
              <a:ext cx="51892" cy="12674"/>
            </a:xfrm>
            <a:prstGeom prst="rect">
              <a:avLst/>
            </a:prstGeom>
          </p:spPr>
        </p:pic>
        <p:pic>
          <p:nvPicPr>
            <p:cNvPr id="1228" name="object 12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06229" y="2123134"/>
              <a:ext cx="48818" cy="11684"/>
            </a:xfrm>
            <a:prstGeom prst="rect">
              <a:avLst/>
            </a:prstGeom>
          </p:spPr>
        </p:pic>
        <p:pic>
          <p:nvPicPr>
            <p:cNvPr id="1229" name="object 12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01660" y="2123427"/>
              <a:ext cx="48920" cy="12458"/>
            </a:xfrm>
            <a:prstGeom prst="rect">
              <a:avLst/>
            </a:prstGeom>
          </p:spPr>
        </p:pic>
        <p:pic>
          <p:nvPicPr>
            <p:cNvPr id="1230" name="object 12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56488" y="2135200"/>
              <a:ext cx="50825" cy="12255"/>
            </a:xfrm>
            <a:prstGeom prst="rect">
              <a:avLst/>
            </a:prstGeom>
          </p:spPr>
        </p:pic>
        <p:pic>
          <p:nvPicPr>
            <p:cNvPr id="1231" name="object 12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17113" y="2122360"/>
              <a:ext cx="45008" cy="11683"/>
            </a:xfrm>
            <a:prstGeom prst="rect">
              <a:avLst/>
            </a:prstGeom>
          </p:spPr>
        </p:pic>
        <p:pic>
          <p:nvPicPr>
            <p:cNvPr id="1232" name="object 12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4786" y="2135847"/>
              <a:ext cx="44107" cy="11607"/>
            </a:xfrm>
            <a:prstGeom prst="rect">
              <a:avLst/>
            </a:prstGeom>
          </p:spPr>
        </p:pic>
        <p:pic>
          <p:nvPicPr>
            <p:cNvPr id="1233" name="object 12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25990" y="2123008"/>
              <a:ext cx="39433" cy="9753"/>
            </a:xfrm>
            <a:prstGeom prst="rect">
              <a:avLst/>
            </a:prstGeom>
          </p:spPr>
        </p:pic>
        <p:pic>
          <p:nvPicPr>
            <p:cNvPr id="1234" name="object 12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0004" y="2138463"/>
              <a:ext cx="39878" cy="9131"/>
            </a:xfrm>
            <a:prstGeom prst="rect">
              <a:avLst/>
            </a:prstGeom>
          </p:spPr>
        </p:pic>
        <p:pic>
          <p:nvPicPr>
            <p:cNvPr id="1235" name="object 12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43757" y="2122982"/>
              <a:ext cx="32981" cy="7708"/>
            </a:xfrm>
            <a:prstGeom prst="rect">
              <a:avLst/>
            </a:prstGeom>
          </p:spPr>
        </p:pic>
        <p:pic>
          <p:nvPicPr>
            <p:cNvPr id="1236" name="object 12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4149" y="2140000"/>
              <a:ext cx="34531" cy="7620"/>
            </a:xfrm>
            <a:prstGeom prst="rect">
              <a:avLst/>
            </a:prstGeom>
          </p:spPr>
        </p:pic>
        <p:pic>
          <p:nvPicPr>
            <p:cNvPr id="1237" name="object 12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51860" y="2122677"/>
              <a:ext cx="28193" cy="6908"/>
            </a:xfrm>
            <a:prstGeom prst="rect">
              <a:avLst/>
            </a:prstGeom>
          </p:spPr>
        </p:pic>
        <p:pic>
          <p:nvPicPr>
            <p:cNvPr id="1238" name="object 1238"/>
            <p:cNvPicPr/>
            <p:nvPr/>
          </p:nvPicPr>
          <p:blipFill>
            <a:blip r:embed="rId528" cstate="print"/>
            <a:stretch>
              <a:fillRect/>
            </a:stretch>
          </p:blipFill>
          <p:spPr>
            <a:xfrm>
              <a:off x="2467927" y="2094103"/>
              <a:ext cx="74053" cy="45516"/>
            </a:xfrm>
            <a:prstGeom prst="rect">
              <a:avLst/>
            </a:prstGeom>
          </p:spPr>
        </p:pic>
        <p:pic>
          <p:nvPicPr>
            <p:cNvPr id="1239" name="object 12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0797" y="2140711"/>
              <a:ext cx="28117" cy="7137"/>
            </a:xfrm>
            <a:prstGeom prst="rect">
              <a:avLst/>
            </a:prstGeom>
          </p:spPr>
        </p:pic>
        <p:pic>
          <p:nvPicPr>
            <p:cNvPr id="1240" name="object 1240"/>
            <p:cNvPicPr/>
            <p:nvPr/>
          </p:nvPicPr>
          <p:blipFill>
            <a:blip r:embed="rId529" cstate="print"/>
            <a:stretch>
              <a:fillRect/>
            </a:stretch>
          </p:blipFill>
          <p:spPr>
            <a:xfrm>
              <a:off x="1267625" y="2100579"/>
              <a:ext cx="80403" cy="45479"/>
            </a:xfrm>
            <a:prstGeom prst="rect">
              <a:avLst/>
            </a:prstGeom>
          </p:spPr>
        </p:pic>
        <p:pic>
          <p:nvPicPr>
            <p:cNvPr id="1241" name="object 12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63302" y="2122741"/>
              <a:ext cx="22834" cy="5511"/>
            </a:xfrm>
            <a:prstGeom prst="rect">
              <a:avLst/>
            </a:prstGeom>
          </p:spPr>
        </p:pic>
        <p:pic>
          <p:nvPicPr>
            <p:cNvPr id="1242" name="object 12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7723" y="2142096"/>
              <a:ext cx="22573" cy="5422"/>
            </a:xfrm>
            <a:prstGeom prst="rect">
              <a:avLst/>
            </a:prstGeom>
          </p:spPr>
        </p:pic>
        <p:pic>
          <p:nvPicPr>
            <p:cNvPr id="1243" name="object 12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80840" y="2122233"/>
              <a:ext cx="16268" cy="3987"/>
            </a:xfrm>
            <a:prstGeom prst="rect">
              <a:avLst/>
            </a:prstGeom>
          </p:spPr>
        </p:pic>
        <p:pic>
          <p:nvPicPr>
            <p:cNvPr id="1244" name="object 12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2505" y="2122639"/>
              <a:ext cx="17136" cy="4470"/>
            </a:xfrm>
            <a:prstGeom prst="rect">
              <a:avLst/>
            </a:prstGeom>
          </p:spPr>
        </p:pic>
        <p:pic>
          <p:nvPicPr>
            <p:cNvPr id="1245" name="object 12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656" y="2143150"/>
              <a:ext cx="16090" cy="4394"/>
            </a:xfrm>
            <a:prstGeom prst="rect">
              <a:avLst/>
            </a:prstGeom>
          </p:spPr>
        </p:pic>
        <p:pic>
          <p:nvPicPr>
            <p:cNvPr id="1246" name="object 124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84780" y="2093391"/>
              <a:ext cx="63157" cy="17056"/>
            </a:xfrm>
            <a:prstGeom prst="rect">
              <a:avLst/>
            </a:prstGeom>
          </p:spPr>
        </p:pic>
        <p:pic>
          <p:nvPicPr>
            <p:cNvPr id="1247" name="object 12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60817" y="2101202"/>
              <a:ext cx="65722" cy="17144"/>
            </a:xfrm>
            <a:prstGeom prst="rect">
              <a:avLst/>
            </a:prstGeom>
          </p:spPr>
        </p:pic>
        <p:pic>
          <p:nvPicPr>
            <p:cNvPr id="1248" name="object 12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08478" y="2092387"/>
              <a:ext cx="56730" cy="15989"/>
            </a:xfrm>
            <a:prstGeom prst="rect">
              <a:avLst/>
            </a:prstGeom>
          </p:spPr>
        </p:pic>
        <p:pic>
          <p:nvPicPr>
            <p:cNvPr id="1249" name="object 12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697530" y="2093315"/>
              <a:ext cx="58597" cy="15963"/>
            </a:xfrm>
            <a:prstGeom prst="rect">
              <a:avLst/>
            </a:prstGeom>
          </p:spPr>
        </p:pic>
        <p:pic>
          <p:nvPicPr>
            <p:cNvPr id="1250" name="object 12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50683" y="2102154"/>
              <a:ext cx="65417" cy="16141"/>
            </a:xfrm>
            <a:prstGeom prst="rect">
              <a:avLst/>
            </a:prstGeom>
          </p:spPr>
        </p:pic>
        <p:pic>
          <p:nvPicPr>
            <p:cNvPr id="1251" name="object 12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43609" y="2103183"/>
              <a:ext cx="63487" cy="15392"/>
            </a:xfrm>
            <a:prstGeom prst="rect">
              <a:avLst/>
            </a:prstGeom>
          </p:spPr>
        </p:pic>
        <p:pic>
          <p:nvPicPr>
            <p:cNvPr id="1252" name="object 125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18167" y="2093049"/>
              <a:ext cx="55752" cy="14414"/>
            </a:xfrm>
            <a:prstGeom prst="rect">
              <a:avLst/>
            </a:prstGeom>
          </p:spPr>
        </p:pic>
        <p:pic>
          <p:nvPicPr>
            <p:cNvPr id="1253" name="object 1253"/>
            <p:cNvPicPr/>
            <p:nvPr/>
          </p:nvPicPr>
          <p:blipFill>
            <a:blip r:embed="rId530" cstate="print"/>
            <a:stretch>
              <a:fillRect/>
            </a:stretch>
          </p:blipFill>
          <p:spPr>
            <a:xfrm>
              <a:off x="837348" y="2104440"/>
              <a:ext cx="55004" cy="14300"/>
            </a:xfrm>
            <a:prstGeom prst="rect">
              <a:avLst/>
            </a:prstGeom>
          </p:spPr>
        </p:pic>
        <p:pic>
          <p:nvPicPr>
            <p:cNvPr id="1254" name="object 12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7697" y="2105456"/>
              <a:ext cx="53301" cy="13284"/>
            </a:xfrm>
            <a:prstGeom prst="rect">
              <a:avLst/>
            </a:prstGeom>
          </p:spPr>
        </p:pic>
        <p:pic>
          <p:nvPicPr>
            <p:cNvPr id="1255" name="object 125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41408" y="2092731"/>
              <a:ext cx="48361" cy="12407"/>
            </a:xfrm>
            <a:prstGeom prst="rect">
              <a:avLst/>
            </a:prstGeom>
          </p:spPr>
        </p:pic>
        <p:pic>
          <p:nvPicPr>
            <p:cNvPr id="1256" name="object 12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30169" y="2093226"/>
              <a:ext cx="50571" cy="13042"/>
            </a:xfrm>
            <a:prstGeom prst="rect">
              <a:avLst/>
            </a:prstGeom>
          </p:spPr>
        </p:pic>
        <p:pic>
          <p:nvPicPr>
            <p:cNvPr id="1257" name="object 12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8566" y="2106688"/>
              <a:ext cx="51917" cy="12128"/>
            </a:xfrm>
            <a:prstGeom prst="rect">
              <a:avLst/>
            </a:prstGeom>
          </p:spPr>
        </p:pic>
        <p:pic>
          <p:nvPicPr>
            <p:cNvPr id="1258" name="object 12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50653" y="2092147"/>
              <a:ext cx="46304" cy="12217"/>
            </a:xfrm>
            <a:prstGeom prst="rect">
              <a:avLst/>
            </a:prstGeom>
          </p:spPr>
        </p:pic>
        <p:pic>
          <p:nvPicPr>
            <p:cNvPr id="1259" name="object 125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3600" y="2107107"/>
              <a:ext cx="45275" cy="12128"/>
            </a:xfrm>
            <a:prstGeom prst="rect">
              <a:avLst/>
            </a:prstGeom>
          </p:spPr>
        </p:pic>
        <p:pic>
          <p:nvPicPr>
            <p:cNvPr id="1260" name="object 126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5904" y="2108949"/>
              <a:ext cx="39662" cy="10121"/>
            </a:xfrm>
            <a:prstGeom prst="rect">
              <a:avLst/>
            </a:prstGeom>
          </p:spPr>
        </p:pic>
        <p:pic>
          <p:nvPicPr>
            <p:cNvPr id="1261" name="object 126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85070" y="2092451"/>
              <a:ext cx="32727" cy="8127"/>
            </a:xfrm>
            <a:prstGeom prst="rect">
              <a:avLst/>
            </a:prstGeom>
          </p:spPr>
        </p:pic>
        <p:pic>
          <p:nvPicPr>
            <p:cNvPr id="1262" name="object 126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76040" y="2093252"/>
              <a:ext cx="34569" cy="8470"/>
            </a:xfrm>
            <a:prstGeom prst="rect">
              <a:avLst/>
            </a:prstGeom>
          </p:spPr>
        </p:pic>
        <p:pic>
          <p:nvPicPr>
            <p:cNvPr id="1263" name="object 12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6989" y="2110397"/>
              <a:ext cx="34569" cy="8661"/>
            </a:xfrm>
            <a:prstGeom prst="rect">
              <a:avLst/>
            </a:prstGeom>
          </p:spPr>
        </p:pic>
        <p:pic>
          <p:nvPicPr>
            <p:cNvPr id="1264" name="object 12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0512" y="2110993"/>
              <a:ext cx="31064" cy="8000"/>
            </a:xfrm>
            <a:prstGeom prst="rect">
              <a:avLst/>
            </a:prstGeom>
          </p:spPr>
        </p:pic>
        <p:pic>
          <p:nvPicPr>
            <p:cNvPr id="1265" name="object 126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99214" y="2092921"/>
              <a:ext cx="26801" cy="6464"/>
            </a:xfrm>
            <a:prstGeom prst="rect">
              <a:avLst/>
            </a:prstGeom>
          </p:spPr>
        </p:pic>
        <p:pic>
          <p:nvPicPr>
            <p:cNvPr id="1266" name="object 1266"/>
            <p:cNvPicPr/>
            <p:nvPr/>
          </p:nvPicPr>
          <p:blipFill>
            <a:blip r:embed="rId531" cstate="print"/>
            <a:stretch>
              <a:fillRect/>
            </a:stretch>
          </p:blipFill>
          <p:spPr>
            <a:xfrm>
              <a:off x="3331997" y="2059991"/>
              <a:ext cx="106350" cy="71615"/>
            </a:xfrm>
            <a:prstGeom prst="rect">
              <a:avLst/>
            </a:prstGeom>
          </p:spPr>
        </p:pic>
        <p:pic>
          <p:nvPicPr>
            <p:cNvPr id="1267" name="object 12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311" y="2112657"/>
              <a:ext cx="27216" cy="6337"/>
            </a:xfrm>
            <a:prstGeom prst="rect">
              <a:avLst/>
            </a:prstGeom>
          </p:spPr>
        </p:pic>
        <p:pic>
          <p:nvPicPr>
            <p:cNvPr id="1268" name="object 12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09110" y="2092617"/>
              <a:ext cx="23634" cy="5753"/>
            </a:xfrm>
            <a:prstGeom prst="rect">
              <a:avLst/>
            </a:prstGeom>
          </p:spPr>
        </p:pic>
        <p:pic>
          <p:nvPicPr>
            <p:cNvPr id="1269" name="object 12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23323" y="2092515"/>
              <a:ext cx="17791" cy="4673"/>
            </a:xfrm>
            <a:prstGeom prst="rect">
              <a:avLst/>
            </a:prstGeom>
          </p:spPr>
        </p:pic>
        <p:pic>
          <p:nvPicPr>
            <p:cNvPr id="1270" name="object 1270"/>
            <p:cNvPicPr/>
            <p:nvPr/>
          </p:nvPicPr>
          <p:blipFill>
            <a:blip r:embed="rId532" cstate="print"/>
            <a:stretch>
              <a:fillRect/>
            </a:stretch>
          </p:blipFill>
          <p:spPr>
            <a:xfrm>
              <a:off x="1784718" y="1957832"/>
              <a:ext cx="102514" cy="264642"/>
            </a:xfrm>
            <a:prstGeom prst="rect">
              <a:avLst/>
            </a:prstGeom>
          </p:spPr>
        </p:pic>
        <p:pic>
          <p:nvPicPr>
            <p:cNvPr id="1271" name="object 1271"/>
            <p:cNvPicPr/>
            <p:nvPr/>
          </p:nvPicPr>
          <p:blipFill>
            <a:blip r:embed="rId533" cstate="print"/>
            <a:stretch>
              <a:fillRect/>
            </a:stretch>
          </p:blipFill>
          <p:spPr>
            <a:xfrm>
              <a:off x="1023670" y="2070328"/>
              <a:ext cx="70484" cy="17678"/>
            </a:xfrm>
            <a:prstGeom prst="rect">
              <a:avLst/>
            </a:prstGeom>
          </p:spPr>
        </p:pic>
        <p:pic>
          <p:nvPicPr>
            <p:cNvPr id="1272" name="object 1272"/>
            <p:cNvPicPr/>
            <p:nvPr/>
          </p:nvPicPr>
          <p:blipFill>
            <a:blip r:embed="rId534" cstate="print"/>
            <a:stretch>
              <a:fillRect/>
            </a:stretch>
          </p:blipFill>
          <p:spPr>
            <a:xfrm>
              <a:off x="2708579" y="2061146"/>
              <a:ext cx="69430" cy="17767"/>
            </a:xfrm>
            <a:prstGeom prst="rect">
              <a:avLst/>
            </a:prstGeom>
          </p:spPr>
        </p:pic>
        <p:pic>
          <p:nvPicPr>
            <p:cNvPr id="1273" name="object 127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20165" y="2070823"/>
              <a:ext cx="61506" cy="17297"/>
            </a:xfrm>
            <a:prstGeom prst="rect">
              <a:avLst/>
            </a:prstGeom>
          </p:spPr>
        </p:pic>
        <p:pic>
          <p:nvPicPr>
            <p:cNvPr id="1274" name="object 12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24124" y="2060740"/>
              <a:ext cx="64465" cy="17030"/>
            </a:xfrm>
            <a:prstGeom prst="rect">
              <a:avLst/>
            </a:prstGeom>
          </p:spPr>
        </p:pic>
        <p:pic>
          <p:nvPicPr>
            <p:cNvPr id="1275" name="object 127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941078" y="2059939"/>
              <a:ext cx="58496" cy="16738"/>
            </a:xfrm>
            <a:prstGeom prst="rect">
              <a:avLst/>
            </a:prstGeom>
          </p:spPr>
        </p:pic>
        <p:pic>
          <p:nvPicPr>
            <p:cNvPr id="1276" name="object 127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07338" y="2072195"/>
              <a:ext cx="65709" cy="16090"/>
            </a:xfrm>
            <a:prstGeom prst="rect">
              <a:avLst/>
            </a:prstGeom>
          </p:spPr>
        </p:pic>
        <p:pic>
          <p:nvPicPr>
            <p:cNvPr id="1277" name="object 12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96023" y="2073528"/>
              <a:ext cx="56908" cy="14985"/>
            </a:xfrm>
            <a:prstGeom prst="rect">
              <a:avLst/>
            </a:prstGeom>
          </p:spPr>
        </p:pic>
        <p:pic>
          <p:nvPicPr>
            <p:cNvPr id="1278" name="object 127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50989" y="2060676"/>
              <a:ext cx="57132" cy="15112"/>
            </a:xfrm>
            <a:prstGeom prst="rect">
              <a:avLst/>
            </a:prstGeom>
          </p:spPr>
        </p:pic>
        <p:pic>
          <p:nvPicPr>
            <p:cNvPr id="1279" name="object 127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68040" y="2060854"/>
              <a:ext cx="52285" cy="13677"/>
            </a:xfrm>
            <a:prstGeom prst="rect">
              <a:avLst/>
            </a:prstGeom>
          </p:spPr>
        </p:pic>
        <p:pic>
          <p:nvPicPr>
            <p:cNvPr id="1280" name="object 12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80917" y="2060524"/>
              <a:ext cx="47548" cy="12661"/>
            </a:xfrm>
            <a:prstGeom prst="rect">
              <a:avLst/>
            </a:prstGeom>
          </p:spPr>
        </p:pic>
        <p:pic>
          <p:nvPicPr>
            <p:cNvPr id="1281" name="object 128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8137" y="2074951"/>
              <a:ext cx="52171" cy="13525"/>
            </a:xfrm>
            <a:prstGeom prst="rect">
              <a:avLst/>
            </a:prstGeom>
          </p:spPr>
        </p:pic>
        <p:pic>
          <p:nvPicPr>
            <p:cNvPr id="1282" name="object 128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3303" y="2075700"/>
              <a:ext cx="53708" cy="12839"/>
            </a:xfrm>
            <a:prstGeom prst="rect">
              <a:avLst/>
            </a:prstGeom>
          </p:spPr>
        </p:pic>
        <p:pic>
          <p:nvPicPr>
            <p:cNvPr id="1283" name="object 128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9684" y="2076487"/>
              <a:ext cx="40906" cy="12026"/>
            </a:xfrm>
            <a:prstGeom prst="rect">
              <a:avLst/>
            </a:prstGeom>
          </p:spPr>
        </p:pic>
        <p:pic>
          <p:nvPicPr>
            <p:cNvPr id="1284" name="object 128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08755" y="2060714"/>
              <a:ext cx="39446" cy="10121"/>
            </a:xfrm>
            <a:prstGeom prst="rect">
              <a:avLst/>
            </a:prstGeom>
          </p:spPr>
        </p:pic>
        <p:pic>
          <p:nvPicPr>
            <p:cNvPr id="1285" name="object 128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3517" y="2078367"/>
              <a:ext cx="42367" cy="10363"/>
            </a:xfrm>
            <a:prstGeom prst="rect">
              <a:avLst/>
            </a:prstGeom>
          </p:spPr>
        </p:pic>
        <p:pic>
          <p:nvPicPr>
            <p:cNvPr id="1286" name="object 128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22217" y="2061171"/>
              <a:ext cx="34836" cy="8432"/>
            </a:xfrm>
            <a:prstGeom prst="rect">
              <a:avLst/>
            </a:prstGeom>
          </p:spPr>
        </p:pic>
        <p:pic>
          <p:nvPicPr>
            <p:cNvPr id="1287" name="object 128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5021" y="2079891"/>
              <a:ext cx="35801" cy="8775"/>
            </a:xfrm>
            <a:prstGeom prst="rect">
              <a:avLst/>
            </a:prstGeom>
          </p:spPr>
        </p:pic>
        <p:pic>
          <p:nvPicPr>
            <p:cNvPr id="1288" name="object 12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36924" y="2060702"/>
              <a:ext cx="31813" cy="7899"/>
            </a:xfrm>
            <a:prstGeom prst="rect">
              <a:avLst/>
            </a:prstGeom>
          </p:spPr>
        </p:pic>
        <p:pic>
          <p:nvPicPr>
            <p:cNvPr id="1289" name="object 1289"/>
            <p:cNvPicPr/>
            <p:nvPr/>
          </p:nvPicPr>
          <p:blipFill>
            <a:blip r:embed="rId535" cstate="print"/>
            <a:stretch>
              <a:fillRect/>
            </a:stretch>
          </p:blipFill>
          <p:spPr>
            <a:xfrm>
              <a:off x="2596210" y="2028330"/>
              <a:ext cx="88138" cy="51586"/>
            </a:xfrm>
            <a:prstGeom prst="rect">
              <a:avLst/>
            </a:prstGeom>
          </p:spPr>
        </p:pic>
        <p:pic>
          <p:nvPicPr>
            <p:cNvPr id="1290" name="object 129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350" y="2080843"/>
              <a:ext cx="29781" cy="7785"/>
            </a:xfrm>
            <a:prstGeom prst="rect">
              <a:avLst/>
            </a:prstGeom>
          </p:spPr>
        </p:pic>
        <p:pic>
          <p:nvPicPr>
            <p:cNvPr id="1291" name="object 129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52011" y="2060968"/>
              <a:ext cx="24345" cy="6032"/>
            </a:xfrm>
            <a:prstGeom prst="rect">
              <a:avLst/>
            </a:prstGeom>
          </p:spPr>
        </p:pic>
        <p:pic>
          <p:nvPicPr>
            <p:cNvPr id="1292" name="object 1292"/>
            <p:cNvPicPr/>
            <p:nvPr/>
          </p:nvPicPr>
          <p:blipFill>
            <a:blip r:embed="rId536" cstate="print"/>
            <a:stretch>
              <a:fillRect/>
            </a:stretch>
          </p:blipFill>
          <p:spPr>
            <a:xfrm>
              <a:off x="1117650" y="2036432"/>
              <a:ext cx="92339" cy="51549"/>
            </a:xfrm>
            <a:prstGeom prst="rect">
              <a:avLst/>
            </a:prstGeom>
          </p:spPr>
        </p:pic>
        <p:pic>
          <p:nvPicPr>
            <p:cNvPr id="1293" name="object 129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9747" y="2060460"/>
              <a:ext cx="17246" cy="4381"/>
            </a:xfrm>
            <a:prstGeom prst="rect">
              <a:avLst/>
            </a:prstGeom>
          </p:spPr>
        </p:pic>
        <p:pic>
          <p:nvPicPr>
            <p:cNvPr id="1294" name="object 129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8873" y="2060854"/>
              <a:ext cx="18392" cy="4927"/>
            </a:xfrm>
            <a:prstGeom prst="rect">
              <a:avLst/>
            </a:prstGeom>
          </p:spPr>
        </p:pic>
        <p:pic>
          <p:nvPicPr>
            <p:cNvPr id="1295" name="object 1295"/>
            <p:cNvPicPr/>
            <p:nvPr/>
          </p:nvPicPr>
          <p:blipFill>
            <a:blip r:embed="rId537" cstate="print"/>
            <a:stretch>
              <a:fillRect/>
            </a:stretch>
          </p:blipFill>
          <p:spPr>
            <a:xfrm>
              <a:off x="1548257" y="1919935"/>
              <a:ext cx="235559" cy="278625"/>
            </a:xfrm>
            <a:prstGeom prst="rect">
              <a:avLst/>
            </a:prstGeom>
          </p:spPr>
        </p:pic>
        <p:pic>
          <p:nvPicPr>
            <p:cNvPr id="1296" name="object 1296"/>
            <p:cNvPicPr/>
            <p:nvPr/>
          </p:nvPicPr>
          <p:blipFill>
            <a:blip r:embed="rId538" cstate="print"/>
            <a:stretch>
              <a:fillRect/>
            </a:stretch>
          </p:blipFill>
          <p:spPr>
            <a:xfrm>
              <a:off x="1902396" y="1919338"/>
              <a:ext cx="108966" cy="302577"/>
            </a:xfrm>
            <a:prstGeom prst="rect">
              <a:avLst/>
            </a:prstGeom>
          </p:spPr>
        </p:pic>
        <p:pic>
          <p:nvPicPr>
            <p:cNvPr id="1297" name="object 1297"/>
            <p:cNvPicPr/>
            <p:nvPr/>
          </p:nvPicPr>
          <p:blipFill>
            <a:blip r:embed="rId539" cstate="print"/>
            <a:stretch>
              <a:fillRect/>
            </a:stretch>
          </p:blipFill>
          <p:spPr>
            <a:xfrm>
              <a:off x="2140940" y="1917713"/>
              <a:ext cx="115036" cy="278028"/>
            </a:xfrm>
            <a:prstGeom prst="rect">
              <a:avLst/>
            </a:prstGeom>
          </p:spPr>
        </p:pic>
        <p:pic>
          <p:nvPicPr>
            <p:cNvPr id="1298" name="object 129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726613" y="2027707"/>
              <a:ext cx="72136" cy="20116"/>
            </a:xfrm>
            <a:prstGeom prst="rect">
              <a:avLst/>
            </a:prstGeom>
          </p:spPr>
        </p:pic>
        <p:pic>
          <p:nvPicPr>
            <p:cNvPr id="1299" name="object 129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02741" y="2037092"/>
              <a:ext cx="72755" cy="19989"/>
            </a:xfrm>
            <a:prstGeom prst="rect">
              <a:avLst/>
            </a:prstGeom>
          </p:spPr>
        </p:pic>
        <p:pic>
          <p:nvPicPr>
            <p:cNvPr id="1300" name="object 130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838792" y="2027961"/>
              <a:ext cx="71513" cy="18630"/>
            </a:xfrm>
            <a:prstGeom prst="rect">
              <a:avLst/>
            </a:prstGeom>
          </p:spPr>
        </p:pic>
        <p:pic>
          <p:nvPicPr>
            <p:cNvPr id="1301" name="object 1301"/>
            <p:cNvPicPr/>
            <p:nvPr/>
          </p:nvPicPr>
          <p:blipFill>
            <a:blip r:embed="rId540" cstate="print"/>
            <a:stretch>
              <a:fillRect/>
            </a:stretch>
          </p:blipFill>
          <p:spPr>
            <a:xfrm>
              <a:off x="1211592" y="1999348"/>
              <a:ext cx="109829" cy="88239"/>
            </a:xfrm>
            <a:prstGeom prst="rect">
              <a:avLst/>
            </a:prstGeom>
          </p:spPr>
        </p:pic>
        <p:pic>
          <p:nvPicPr>
            <p:cNvPr id="1302" name="object 1302"/>
            <p:cNvPicPr/>
            <p:nvPr/>
          </p:nvPicPr>
          <p:blipFill>
            <a:blip r:embed="rId541" cstate="print"/>
            <a:stretch>
              <a:fillRect/>
            </a:stretch>
          </p:blipFill>
          <p:spPr>
            <a:xfrm>
              <a:off x="887095" y="2038578"/>
              <a:ext cx="72466" cy="18478"/>
            </a:xfrm>
            <a:prstGeom prst="rect">
              <a:avLst/>
            </a:prstGeom>
          </p:spPr>
        </p:pic>
        <p:pic>
          <p:nvPicPr>
            <p:cNvPr id="1303" name="object 1303"/>
            <p:cNvPicPr/>
            <p:nvPr/>
          </p:nvPicPr>
          <p:blipFill>
            <a:blip r:embed="rId542" cstate="print"/>
            <a:stretch>
              <a:fillRect/>
            </a:stretch>
          </p:blipFill>
          <p:spPr>
            <a:xfrm>
              <a:off x="2960522" y="2027745"/>
              <a:ext cx="62534" cy="17526"/>
            </a:xfrm>
            <a:prstGeom prst="rect">
              <a:avLst/>
            </a:prstGeom>
          </p:spPr>
        </p:pic>
        <p:pic>
          <p:nvPicPr>
            <p:cNvPr id="1304" name="object 130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074796" y="2027567"/>
              <a:ext cx="62052" cy="16713"/>
            </a:xfrm>
            <a:prstGeom prst="rect">
              <a:avLst/>
            </a:prstGeom>
          </p:spPr>
        </p:pic>
        <p:pic>
          <p:nvPicPr>
            <p:cNvPr id="1305" name="object 1305"/>
            <p:cNvPicPr/>
            <p:nvPr/>
          </p:nvPicPr>
          <p:blipFill>
            <a:blip r:embed="rId543" cstate="print"/>
            <a:stretch>
              <a:fillRect/>
            </a:stretch>
          </p:blipFill>
          <p:spPr>
            <a:xfrm>
              <a:off x="777900" y="2039416"/>
              <a:ext cx="69354" cy="17729"/>
            </a:xfrm>
            <a:prstGeom prst="rect">
              <a:avLst/>
            </a:prstGeom>
          </p:spPr>
        </p:pic>
        <p:pic>
          <p:nvPicPr>
            <p:cNvPr id="1306" name="object 13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7588" y="2039861"/>
              <a:ext cx="58623" cy="17411"/>
            </a:xfrm>
            <a:prstGeom prst="rect">
              <a:avLst/>
            </a:prstGeom>
          </p:spPr>
        </p:pic>
        <p:pic>
          <p:nvPicPr>
            <p:cNvPr id="1307" name="object 130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0443" y="2042070"/>
              <a:ext cx="63017" cy="15367"/>
            </a:xfrm>
            <a:prstGeom prst="rect">
              <a:avLst/>
            </a:prstGeom>
          </p:spPr>
        </p:pic>
        <p:pic>
          <p:nvPicPr>
            <p:cNvPr id="1308" name="object 130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93542" y="2027491"/>
              <a:ext cx="56921" cy="15671"/>
            </a:xfrm>
            <a:prstGeom prst="rect">
              <a:avLst/>
            </a:prstGeom>
          </p:spPr>
        </p:pic>
        <p:pic>
          <p:nvPicPr>
            <p:cNvPr id="1309" name="object 1309"/>
            <p:cNvPicPr/>
            <p:nvPr/>
          </p:nvPicPr>
          <p:blipFill>
            <a:blip r:embed="rId544" cstate="print"/>
            <a:stretch>
              <a:fillRect/>
            </a:stretch>
          </p:blipFill>
          <p:spPr>
            <a:xfrm>
              <a:off x="1311846" y="1922182"/>
              <a:ext cx="253047" cy="223622"/>
            </a:xfrm>
            <a:prstGeom prst="rect">
              <a:avLst/>
            </a:prstGeom>
          </p:spPr>
        </p:pic>
        <p:pic>
          <p:nvPicPr>
            <p:cNvPr id="1310" name="object 131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309581" y="2027783"/>
              <a:ext cx="52222" cy="14160"/>
            </a:xfrm>
            <a:prstGeom prst="rect">
              <a:avLst/>
            </a:prstGeom>
          </p:spPr>
        </p:pic>
        <p:pic>
          <p:nvPicPr>
            <p:cNvPr id="1311" name="object 131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37502" y="2043404"/>
              <a:ext cx="55575" cy="13995"/>
            </a:xfrm>
            <a:prstGeom prst="rect">
              <a:avLst/>
            </a:prstGeom>
          </p:spPr>
        </p:pic>
        <p:pic>
          <p:nvPicPr>
            <p:cNvPr id="1312" name="object 131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24758" y="2027745"/>
              <a:ext cx="49098" cy="12877"/>
            </a:xfrm>
            <a:prstGeom prst="rect">
              <a:avLst/>
            </a:prstGeom>
          </p:spPr>
        </p:pic>
        <p:pic>
          <p:nvPicPr>
            <p:cNvPr id="1313" name="object 131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8193" y="2044585"/>
              <a:ext cx="46545" cy="12738"/>
            </a:xfrm>
            <a:prstGeom prst="rect">
              <a:avLst/>
            </a:prstGeom>
          </p:spPr>
        </p:pic>
        <p:pic>
          <p:nvPicPr>
            <p:cNvPr id="1314" name="object 131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57155" y="2027948"/>
              <a:ext cx="41910" cy="10007"/>
            </a:xfrm>
            <a:prstGeom prst="rect">
              <a:avLst/>
            </a:prstGeom>
          </p:spPr>
        </p:pic>
        <p:pic>
          <p:nvPicPr>
            <p:cNvPr id="1315" name="object 131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43325" y="2028012"/>
              <a:ext cx="43459" cy="11214"/>
            </a:xfrm>
            <a:prstGeom prst="rect">
              <a:avLst/>
            </a:prstGeom>
          </p:spPr>
        </p:pic>
        <p:pic>
          <p:nvPicPr>
            <p:cNvPr id="1316" name="object 131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2255" y="2046414"/>
              <a:ext cx="44373" cy="10883"/>
            </a:xfrm>
            <a:prstGeom prst="rect">
              <a:avLst/>
            </a:prstGeom>
          </p:spPr>
        </p:pic>
        <p:pic>
          <p:nvPicPr>
            <p:cNvPr id="1317" name="object 131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298" y="2047265"/>
              <a:ext cx="43789" cy="9880"/>
            </a:xfrm>
            <a:prstGeom prst="rect">
              <a:avLst/>
            </a:prstGeom>
          </p:spPr>
        </p:pic>
        <p:pic>
          <p:nvPicPr>
            <p:cNvPr id="1318" name="object 131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77322" y="2027631"/>
              <a:ext cx="34416" cy="8940"/>
            </a:xfrm>
            <a:prstGeom prst="rect">
              <a:avLst/>
            </a:prstGeom>
          </p:spPr>
        </p:pic>
        <p:pic>
          <p:nvPicPr>
            <p:cNvPr id="1319" name="object 13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2048675"/>
              <a:ext cx="25577" cy="8724"/>
            </a:xfrm>
            <a:prstGeom prst="rect">
              <a:avLst/>
            </a:prstGeom>
          </p:spPr>
        </p:pic>
        <p:pic>
          <p:nvPicPr>
            <p:cNvPr id="1320" name="object 13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94150" y="2028253"/>
              <a:ext cx="28486" cy="7061"/>
            </a:xfrm>
            <a:prstGeom prst="rect">
              <a:avLst/>
            </a:prstGeom>
          </p:spPr>
        </p:pic>
        <p:pic>
          <p:nvPicPr>
            <p:cNvPr id="1321" name="object 13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16697" y="2028304"/>
              <a:ext cx="19273" cy="5702"/>
            </a:xfrm>
            <a:prstGeom prst="rect">
              <a:avLst/>
            </a:prstGeom>
          </p:spPr>
        </p:pic>
        <p:pic>
          <p:nvPicPr>
            <p:cNvPr id="1322" name="object 13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8882" y="2027846"/>
              <a:ext cx="19077" cy="5156"/>
            </a:xfrm>
            <a:prstGeom prst="rect">
              <a:avLst/>
            </a:prstGeom>
          </p:spPr>
        </p:pic>
        <p:pic>
          <p:nvPicPr>
            <p:cNvPr id="1323" name="object 1323"/>
            <p:cNvPicPr/>
            <p:nvPr/>
          </p:nvPicPr>
          <p:blipFill>
            <a:blip r:embed="rId545" cstate="print"/>
            <a:stretch>
              <a:fillRect/>
            </a:stretch>
          </p:blipFill>
          <p:spPr>
            <a:xfrm>
              <a:off x="2026844" y="1876526"/>
              <a:ext cx="111391" cy="319900"/>
            </a:xfrm>
            <a:prstGeom prst="rect">
              <a:avLst/>
            </a:prstGeom>
          </p:spPr>
        </p:pic>
        <p:pic>
          <p:nvPicPr>
            <p:cNvPr id="1324" name="object 13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44111" y="2028342"/>
              <a:ext cx="13385" cy="3200"/>
            </a:xfrm>
            <a:prstGeom prst="rect">
              <a:avLst/>
            </a:prstGeom>
          </p:spPr>
        </p:pic>
        <p:pic>
          <p:nvPicPr>
            <p:cNvPr id="1325" name="object 1325"/>
            <p:cNvPicPr/>
            <p:nvPr/>
          </p:nvPicPr>
          <p:blipFill>
            <a:blip r:embed="rId546" cstate="print"/>
            <a:stretch>
              <a:fillRect/>
            </a:stretch>
          </p:blipFill>
          <p:spPr>
            <a:xfrm>
              <a:off x="2861081" y="1992414"/>
              <a:ext cx="74218" cy="20548"/>
            </a:xfrm>
            <a:prstGeom prst="rect">
              <a:avLst/>
            </a:prstGeom>
          </p:spPr>
        </p:pic>
        <p:pic>
          <p:nvPicPr>
            <p:cNvPr id="1326" name="object 132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61644" y="2002866"/>
              <a:ext cx="74976" cy="21043"/>
            </a:xfrm>
            <a:prstGeom prst="rect">
              <a:avLst/>
            </a:prstGeom>
          </p:spPr>
        </p:pic>
        <p:pic>
          <p:nvPicPr>
            <p:cNvPr id="1327" name="object 132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982721" y="1992122"/>
              <a:ext cx="69164" cy="19684"/>
            </a:xfrm>
            <a:prstGeom prst="rect">
              <a:avLst/>
            </a:prstGeom>
          </p:spPr>
        </p:pic>
        <p:pic>
          <p:nvPicPr>
            <p:cNvPr id="1328" name="object 132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46988" y="2004314"/>
              <a:ext cx="72161" cy="19684"/>
            </a:xfrm>
            <a:prstGeom prst="rect">
              <a:avLst/>
            </a:prstGeom>
          </p:spPr>
        </p:pic>
        <p:pic>
          <p:nvPicPr>
            <p:cNvPr id="1329" name="object 132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100984" y="1992261"/>
              <a:ext cx="65125" cy="18440"/>
            </a:xfrm>
            <a:prstGeom prst="rect">
              <a:avLst/>
            </a:prstGeom>
          </p:spPr>
        </p:pic>
        <p:pic>
          <p:nvPicPr>
            <p:cNvPr id="1330" name="object 1330"/>
            <p:cNvPicPr/>
            <p:nvPr/>
          </p:nvPicPr>
          <p:blipFill>
            <a:blip r:embed="rId547" cstate="print"/>
            <a:stretch>
              <a:fillRect/>
            </a:stretch>
          </p:blipFill>
          <p:spPr>
            <a:xfrm>
              <a:off x="630262" y="2005660"/>
              <a:ext cx="67094" cy="18300"/>
            </a:xfrm>
            <a:prstGeom prst="rect">
              <a:avLst/>
            </a:prstGeom>
          </p:spPr>
        </p:pic>
        <p:pic>
          <p:nvPicPr>
            <p:cNvPr id="1331" name="object 13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39503" y="1992401"/>
              <a:ext cx="59232" cy="15443"/>
            </a:xfrm>
            <a:prstGeom prst="rect">
              <a:avLst/>
            </a:prstGeom>
          </p:spPr>
        </p:pic>
        <p:pic>
          <p:nvPicPr>
            <p:cNvPr id="1332" name="object 1332"/>
            <p:cNvPicPr/>
            <p:nvPr/>
          </p:nvPicPr>
          <p:blipFill>
            <a:blip r:embed="rId548" cstate="print"/>
            <a:stretch>
              <a:fillRect/>
            </a:stretch>
          </p:blipFill>
          <p:spPr>
            <a:xfrm>
              <a:off x="2483954" y="1917217"/>
              <a:ext cx="136398" cy="163715"/>
            </a:xfrm>
            <a:prstGeom prst="rect">
              <a:avLst/>
            </a:prstGeom>
          </p:spPr>
        </p:pic>
        <p:pic>
          <p:nvPicPr>
            <p:cNvPr id="1333" name="object 1333"/>
            <p:cNvPicPr/>
            <p:nvPr/>
          </p:nvPicPr>
          <p:blipFill>
            <a:blip r:embed="rId549" cstate="print"/>
            <a:stretch>
              <a:fillRect/>
            </a:stretch>
          </p:blipFill>
          <p:spPr>
            <a:xfrm>
              <a:off x="3221824" y="1992540"/>
              <a:ext cx="60464" cy="16649"/>
            </a:xfrm>
            <a:prstGeom prst="rect">
              <a:avLst/>
            </a:prstGeom>
          </p:spPr>
        </p:pic>
        <p:pic>
          <p:nvPicPr>
            <p:cNvPr id="1334" name="object 133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15899" y="2007222"/>
              <a:ext cx="60540" cy="16497"/>
            </a:xfrm>
            <a:prstGeom prst="rect">
              <a:avLst/>
            </a:prstGeom>
          </p:spPr>
        </p:pic>
        <p:pic>
          <p:nvPicPr>
            <p:cNvPr id="1335" name="object 133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97433" y="2008174"/>
              <a:ext cx="59258" cy="15659"/>
            </a:xfrm>
            <a:prstGeom prst="rect">
              <a:avLst/>
            </a:prstGeom>
          </p:spPr>
        </p:pic>
        <p:pic>
          <p:nvPicPr>
            <p:cNvPr id="1336" name="object 13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458438" y="1992338"/>
              <a:ext cx="52438" cy="14274"/>
            </a:xfrm>
            <a:prstGeom prst="rect">
              <a:avLst/>
            </a:prstGeom>
          </p:spPr>
        </p:pic>
        <p:pic>
          <p:nvPicPr>
            <p:cNvPr id="1337" name="object 13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1127" y="2009737"/>
              <a:ext cx="56857" cy="13957"/>
            </a:xfrm>
            <a:prstGeom prst="rect">
              <a:avLst/>
            </a:prstGeom>
          </p:spPr>
        </p:pic>
        <p:pic>
          <p:nvPicPr>
            <p:cNvPr id="1338" name="object 13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81552" y="1991931"/>
              <a:ext cx="47104" cy="13373"/>
            </a:xfrm>
            <a:prstGeom prst="rect">
              <a:avLst/>
            </a:prstGeom>
          </p:spPr>
        </p:pic>
        <p:pic>
          <p:nvPicPr>
            <p:cNvPr id="1339" name="object 13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9024" y="2010181"/>
              <a:ext cx="49072" cy="13931"/>
            </a:xfrm>
            <a:prstGeom prst="rect">
              <a:avLst/>
            </a:prstGeom>
          </p:spPr>
        </p:pic>
        <p:pic>
          <p:nvPicPr>
            <p:cNvPr id="1340" name="object 13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99091" y="1992769"/>
              <a:ext cx="41732" cy="11112"/>
            </a:xfrm>
            <a:prstGeom prst="rect">
              <a:avLst/>
            </a:prstGeom>
          </p:spPr>
        </p:pic>
        <p:pic>
          <p:nvPicPr>
            <p:cNvPr id="1341" name="object 13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20833" y="1993290"/>
              <a:ext cx="36918" cy="9283"/>
            </a:xfrm>
            <a:prstGeom prst="rect">
              <a:avLst/>
            </a:prstGeom>
          </p:spPr>
        </p:pic>
        <p:pic>
          <p:nvPicPr>
            <p:cNvPr id="1342" name="object 13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536" y="2012416"/>
              <a:ext cx="45313" cy="11404"/>
            </a:xfrm>
            <a:prstGeom prst="rect">
              <a:avLst/>
            </a:prstGeom>
          </p:spPr>
        </p:pic>
        <p:pic>
          <p:nvPicPr>
            <p:cNvPr id="1343" name="object 13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39336" y="1992972"/>
              <a:ext cx="32308" cy="8343"/>
            </a:xfrm>
            <a:prstGeom prst="rect">
              <a:avLst/>
            </a:prstGeom>
          </p:spPr>
        </p:pic>
        <p:pic>
          <p:nvPicPr>
            <p:cNvPr id="1344" name="object 13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61891" y="1993125"/>
              <a:ext cx="25984" cy="6642"/>
            </a:xfrm>
            <a:prstGeom prst="rect">
              <a:avLst/>
            </a:prstGeom>
          </p:spPr>
        </p:pic>
        <p:pic>
          <p:nvPicPr>
            <p:cNvPr id="1345" name="object 1345"/>
            <p:cNvPicPr/>
            <p:nvPr/>
          </p:nvPicPr>
          <p:blipFill>
            <a:blip r:embed="rId550" cstate="print"/>
            <a:stretch>
              <a:fillRect/>
            </a:stretch>
          </p:blipFill>
          <p:spPr>
            <a:xfrm>
              <a:off x="2249297" y="1832673"/>
              <a:ext cx="266013" cy="308711"/>
            </a:xfrm>
            <a:prstGeom prst="rect">
              <a:avLst/>
            </a:prstGeom>
          </p:spPr>
        </p:pic>
        <p:pic>
          <p:nvPicPr>
            <p:cNvPr id="1346" name="object 13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1724" y="1993074"/>
              <a:ext cx="19702" cy="5384"/>
            </a:xfrm>
            <a:prstGeom prst="rect">
              <a:avLst/>
            </a:prstGeom>
          </p:spPr>
        </p:pic>
        <p:pic>
          <p:nvPicPr>
            <p:cNvPr id="1347" name="object 13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9864" y="1993569"/>
              <a:ext cx="13759" cy="3378"/>
            </a:xfrm>
            <a:prstGeom prst="rect">
              <a:avLst/>
            </a:prstGeom>
          </p:spPr>
        </p:pic>
        <p:pic>
          <p:nvPicPr>
            <p:cNvPr id="1348" name="object 1348"/>
            <p:cNvPicPr/>
            <p:nvPr/>
          </p:nvPicPr>
          <p:blipFill>
            <a:blip r:embed="rId551" cstate="print"/>
            <a:stretch>
              <a:fillRect/>
            </a:stretch>
          </p:blipFill>
          <p:spPr>
            <a:xfrm>
              <a:off x="1072578" y="1924583"/>
              <a:ext cx="206438" cy="99059"/>
            </a:xfrm>
            <a:prstGeom prst="rect">
              <a:avLst/>
            </a:prstGeom>
          </p:spPr>
        </p:pic>
        <p:pic>
          <p:nvPicPr>
            <p:cNvPr id="1349" name="object 1349"/>
            <p:cNvPicPr/>
            <p:nvPr/>
          </p:nvPicPr>
          <p:blipFill>
            <a:blip r:embed="rId552" cstate="print"/>
            <a:stretch>
              <a:fillRect/>
            </a:stretch>
          </p:blipFill>
          <p:spPr>
            <a:xfrm>
              <a:off x="831646" y="1966798"/>
              <a:ext cx="79705" cy="22669"/>
            </a:xfrm>
            <a:prstGeom prst="rect">
              <a:avLst/>
            </a:prstGeom>
          </p:spPr>
        </p:pic>
        <p:pic>
          <p:nvPicPr>
            <p:cNvPr id="1350" name="object 135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881363" y="1956079"/>
              <a:ext cx="79362" cy="22466"/>
            </a:xfrm>
            <a:prstGeom prst="rect">
              <a:avLst/>
            </a:prstGeom>
          </p:spPr>
        </p:pic>
        <p:pic>
          <p:nvPicPr>
            <p:cNvPr id="1351" name="object 1351"/>
            <p:cNvPicPr/>
            <p:nvPr/>
          </p:nvPicPr>
          <p:blipFill>
            <a:blip r:embed="rId553" cstate="print"/>
            <a:stretch>
              <a:fillRect/>
            </a:stretch>
          </p:blipFill>
          <p:spPr>
            <a:xfrm>
              <a:off x="714006" y="1968588"/>
              <a:ext cx="77393" cy="20942"/>
            </a:xfrm>
            <a:prstGeom prst="rect">
              <a:avLst/>
            </a:prstGeom>
          </p:spPr>
        </p:pic>
        <p:pic>
          <p:nvPicPr>
            <p:cNvPr id="1352" name="object 13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128746" y="1955685"/>
              <a:ext cx="67652" cy="20180"/>
            </a:xfrm>
            <a:prstGeom prst="rect">
              <a:avLst/>
            </a:prstGeom>
          </p:spPr>
        </p:pic>
        <p:pic>
          <p:nvPicPr>
            <p:cNvPr id="1353" name="object 1353"/>
            <p:cNvPicPr/>
            <p:nvPr/>
          </p:nvPicPr>
          <p:blipFill>
            <a:blip r:embed="rId554" cstate="print"/>
            <a:stretch>
              <a:fillRect/>
            </a:stretch>
          </p:blipFill>
          <p:spPr>
            <a:xfrm>
              <a:off x="3004985" y="1956346"/>
              <a:ext cx="76669" cy="20891"/>
            </a:xfrm>
            <a:prstGeom prst="rect">
              <a:avLst/>
            </a:prstGeom>
          </p:spPr>
        </p:pic>
        <p:pic>
          <p:nvPicPr>
            <p:cNvPr id="1354" name="object 13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94829" y="1969363"/>
              <a:ext cx="71831" cy="20040"/>
            </a:xfrm>
            <a:prstGeom prst="rect">
              <a:avLst/>
            </a:prstGeom>
          </p:spPr>
        </p:pic>
        <p:pic>
          <p:nvPicPr>
            <p:cNvPr id="1355" name="object 13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52825" y="1955139"/>
              <a:ext cx="64541" cy="19342"/>
            </a:xfrm>
            <a:prstGeom prst="rect">
              <a:avLst/>
            </a:prstGeom>
          </p:spPr>
        </p:pic>
        <p:pic>
          <p:nvPicPr>
            <p:cNvPr id="1356" name="object 1356"/>
            <p:cNvPicPr/>
            <p:nvPr/>
          </p:nvPicPr>
          <p:blipFill>
            <a:blip r:embed="rId555" cstate="print"/>
            <a:stretch>
              <a:fillRect/>
            </a:stretch>
          </p:blipFill>
          <p:spPr>
            <a:xfrm>
              <a:off x="475996" y="1970887"/>
              <a:ext cx="72237" cy="18592"/>
            </a:xfrm>
            <a:prstGeom prst="rect">
              <a:avLst/>
            </a:prstGeom>
          </p:spPr>
        </p:pic>
        <p:pic>
          <p:nvPicPr>
            <p:cNvPr id="1357" name="object 1357"/>
            <p:cNvPicPr/>
            <p:nvPr/>
          </p:nvPicPr>
          <p:blipFill>
            <a:blip r:embed="rId556" cstate="print"/>
            <a:stretch>
              <a:fillRect/>
            </a:stretch>
          </p:blipFill>
          <p:spPr>
            <a:xfrm>
              <a:off x="3372535" y="1956282"/>
              <a:ext cx="61544" cy="17081"/>
            </a:xfrm>
            <a:prstGeom prst="rect">
              <a:avLst/>
            </a:prstGeom>
          </p:spPr>
        </p:pic>
        <p:pic>
          <p:nvPicPr>
            <p:cNvPr id="1358" name="object 13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55434" y="1972564"/>
              <a:ext cx="66967" cy="16916"/>
            </a:xfrm>
            <a:prstGeom prst="rect">
              <a:avLst/>
            </a:prstGeom>
          </p:spPr>
        </p:pic>
        <p:pic>
          <p:nvPicPr>
            <p:cNvPr id="1359" name="object 135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37680" y="1974672"/>
              <a:ext cx="60845" cy="14782"/>
            </a:xfrm>
            <a:prstGeom prst="rect">
              <a:avLst/>
            </a:prstGeom>
          </p:spPr>
        </p:pic>
        <p:pic>
          <p:nvPicPr>
            <p:cNvPr id="1360" name="object 136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494709" y="1956396"/>
              <a:ext cx="55194" cy="15582"/>
            </a:xfrm>
            <a:prstGeom prst="rect">
              <a:avLst/>
            </a:prstGeom>
          </p:spPr>
        </p:pic>
        <p:pic>
          <p:nvPicPr>
            <p:cNvPr id="1361" name="object 13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17912" y="1955812"/>
              <a:ext cx="51955" cy="14808"/>
            </a:xfrm>
            <a:prstGeom prst="rect">
              <a:avLst/>
            </a:prstGeom>
          </p:spPr>
        </p:pic>
        <p:pic>
          <p:nvPicPr>
            <p:cNvPr id="1362" name="object 13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554" y="1975243"/>
              <a:ext cx="49441" cy="14046"/>
            </a:xfrm>
            <a:prstGeom prst="rect">
              <a:avLst/>
            </a:prstGeom>
          </p:spPr>
        </p:pic>
        <p:pic>
          <p:nvPicPr>
            <p:cNvPr id="1363" name="object 13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40009" y="1956739"/>
              <a:ext cx="46481" cy="12344"/>
            </a:xfrm>
            <a:prstGeom prst="rect">
              <a:avLst/>
            </a:prstGeom>
          </p:spPr>
        </p:pic>
        <p:pic>
          <p:nvPicPr>
            <p:cNvPr id="1364" name="object 136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37" y="1976882"/>
              <a:ext cx="44792" cy="12204"/>
            </a:xfrm>
            <a:prstGeom prst="rect">
              <a:avLst/>
            </a:prstGeom>
          </p:spPr>
        </p:pic>
        <p:pic>
          <p:nvPicPr>
            <p:cNvPr id="1365" name="object 13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65804" y="1957337"/>
              <a:ext cx="38887" cy="10261"/>
            </a:xfrm>
            <a:prstGeom prst="rect">
              <a:avLst/>
            </a:prstGeom>
          </p:spPr>
        </p:pic>
        <p:pic>
          <p:nvPicPr>
            <p:cNvPr id="1366" name="object 13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86517" y="1957082"/>
              <a:ext cx="35090" cy="9143"/>
            </a:xfrm>
            <a:prstGeom prst="rect">
              <a:avLst/>
            </a:prstGeom>
          </p:spPr>
        </p:pic>
        <p:pic>
          <p:nvPicPr>
            <p:cNvPr id="1367" name="object 136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11002" y="1957451"/>
              <a:ext cx="29658" cy="7315"/>
            </a:xfrm>
            <a:prstGeom prst="rect">
              <a:avLst/>
            </a:prstGeom>
          </p:spPr>
        </p:pic>
        <p:pic>
          <p:nvPicPr>
            <p:cNvPr id="1368" name="object 13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5244" y="1956968"/>
              <a:ext cx="18825" cy="5041"/>
            </a:xfrm>
            <a:prstGeom prst="rect">
              <a:avLst/>
            </a:prstGeom>
          </p:spPr>
        </p:pic>
        <p:pic>
          <p:nvPicPr>
            <p:cNvPr id="1369" name="object 13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35971" y="1957349"/>
              <a:ext cx="20331" cy="5702"/>
            </a:xfrm>
            <a:prstGeom prst="rect">
              <a:avLst/>
            </a:prstGeom>
          </p:spPr>
        </p:pic>
        <p:pic>
          <p:nvPicPr>
            <p:cNvPr id="1370" name="object 1370"/>
            <p:cNvPicPr/>
            <p:nvPr/>
          </p:nvPicPr>
          <p:blipFill>
            <a:blip r:embed="rId557" cstate="print"/>
            <a:stretch>
              <a:fillRect/>
            </a:stretch>
          </p:blipFill>
          <p:spPr>
            <a:xfrm>
              <a:off x="1777123" y="1920011"/>
              <a:ext cx="108889" cy="32270"/>
            </a:xfrm>
            <a:prstGeom prst="rect">
              <a:avLst/>
            </a:prstGeom>
          </p:spPr>
        </p:pic>
        <p:pic>
          <p:nvPicPr>
            <p:cNvPr id="1371" name="object 1371"/>
            <p:cNvPicPr/>
            <p:nvPr/>
          </p:nvPicPr>
          <p:blipFill>
            <a:blip r:embed="rId558" cstate="print"/>
            <a:stretch>
              <a:fillRect/>
            </a:stretch>
          </p:blipFill>
          <p:spPr>
            <a:xfrm>
              <a:off x="892022" y="1886254"/>
              <a:ext cx="163106" cy="137592"/>
            </a:xfrm>
            <a:prstGeom prst="rect">
              <a:avLst/>
            </a:prstGeom>
          </p:spPr>
        </p:pic>
        <p:pic>
          <p:nvPicPr>
            <p:cNvPr id="1372" name="object 1372"/>
            <p:cNvPicPr/>
            <p:nvPr/>
          </p:nvPicPr>
          <p:blipFill>
            <a:blip r:embed="rId559" cstate="print"/>
            <a:stretch>
              <a:fillRect/>
            </a:stretch>
          </p:blipFill>
          <p:spPr>
            <a:xfrm>
              <a:off x="2623616" y="1833714"/>
              <a:ext cx="267385" cy="181648"/>
            </a:xfrm>
            <a:prstGeom prst="rect">
              <a:avLst/>
            </a:prstGeom>
          </p:spPr>
        </p:pic>
        <p:pic>
          <p:nvPicPr>
            <p:cNvPr id="1373" name="object 1373"/>
            <p:cNvPicPr/>
            <p:nvPr/>
          </p:nvPicPr>
          <p:blipFill>
            <a:blip r:embed="rId560" cstate="print"/>
            <a:stretch>
              <a:fillRect/>
            </a:stretch>
          </p:blipFill>
          <p:spPr>
            <a:xfrm>
              <a:off x="2902305" y="1917687"/>
              <a:ext cx="84200" cy="24599"/>
            </a:xfrm>
            <a:prstGeom prst="rect">
              <a:avLst/>
            </a:prstGeom>
          </p:spPr>
        </p:pic>
        <p:pic>
          <p:nvPicPr>
            <p:cNvPr id="1374" name="object 137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030143" y="1917649"/>
              <a:ext cx="78892" cy="23329"/>
            </a:xfrm>
            <a:prstGeom prst="rect">
              <a:avLst/>
            </a:prstGeom>
          </p:spPr>
        </p:pic>
        <p:pic>
          <p:nvPicPr>
            <p:cNvPr id="1375" name="object 1375"/>
            <p:cNvPicPr/>
            <p:nvPr/>
          </p:nvPicPr>
          <p:blipFill>
            <a:blip r:embed="rId561" cstate="print"/>
            <a:stretch>
              <a:fillRect/>
            </a:stretch>
          </p:blipFill>
          <p:spPr>
            <a:xfrm>
              <a:off x="801255" y="1928799"/>
              <a:ext cx="85204" cy="24879"/>
            </a:xfrm>
            <a:prstGeom prst="rect">
              <a:avLst/>
            </a:prstGeom>
          </p:spPr>
        </p:pic>
        <p:pic>
          <p:nvPicPr>
            <p:cNvPr id="1376" name="object 1376"/>
            <p:cNvPicPr/>
            <p:nvPr/>
          </p:nvPicPr>
          <p:blipFill>
            <a:blip r:embed="rId562" cstate="print"/>
            <a:stretch>
              <a:fillRect/>
            </a:stretch>
          </p:blipFill>
          <p:spPr>
            <a:xfrm>
              <a:off x="678027" y="1930654"/>
              <a:ext cx="83616" cy="22707"/>
            </a:xfrm>
            <a:prstGeom prst="rect">
              <a:avLst/>
            </a:prstGeom>
          </p:spPr>
        </p:pic>
        <p:pic>
          <p:nvPicPr>
            <p:cNvPr id="1377" name="object 1377"/>
            <p:cNvPicPr/>
            <p:nvPr/>
          </p:nvPicPr>
          <p:blipFill>
            <a:blip r:embed="rId563" cstate="print"/>
            <a:stretch>
              <a:fillRect/>
            </a:stretch>
          </p:blipFill>
          <p:spPr>
            <a:xfrm>
              <a:off x="3154476" y="1917865"/>
              <a:ext cx="74637" cy="21894"/>
            </a:xfrm>
            <a:prstGeom prst="rect">
              <a:avLst/>
            </a:prstGeom>
          </p:spPr>
        </p:pic>
        <p:pic>
          <p:nvPicPr>
            <p:cNvPr id="1378" name="object 137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54342" y="1932012"/>
              <a:ext cx="79451" cy="21399"/>
            </a:xfrm>
            <a:prstGeom prst="rect">
              <a:avLst/>
            </a:prstGeom>
          </p:spPr>
        </p:pic>
        <p:pic>
          <p:nvPicPr>
            <p:cNvPr id="1379" name="object 137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282403" y="1917966"/>
              <a:ext cx="69253" cy="20345"/>
            </a:xfrm>
            <a:prstGeom prst="rect">
              <a:avLst/>
            </a:prstGeom>
          </p:spPr>
        </p:pic>
        <p:pic>
          <p:nvPicPr>
            <p:cNvPr id="1380" name="object 13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38289" y="1933308"/>
              <a:ext cx="71399" cy="20142"/>
            </a:xfrm>
            <a:prstGeom prst="rect">
              <a:avLst/>
            </a:prstGeom>
          </p:spPr>
        </p:pic>
        <p:pic>
          <p:nvPicPr>
            <p:cNvPr id="1381" name="object 138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06495" y="1918334"/>
              <a:ext cx="64274" cy="18376"/>
            </a:xfrm>
            <a:prstGeom prst="rect">
              <a:avLst/>
            </a:prstGeom>
          </p:spPr>
        </p:pic>
        <p:pic>
          <p:nvPicPr>
            <p:cNvPr id="1382" name="object 1382"/>
            <p:cNvPicPr/>
            <p:nvPr/>
          </p:nvPicPr>
          <p:blipFill>
            <a:blip r:embed="rId564" cstate="print"/>
            <a:stretch>
              <a:fillRect/>
            </a:stretch>
          </p:blipFill>
          <p:spPr>
            <a:xfrm>
              <a:off x="1535087" y="1878583"/>
              <a:ext cx="223799" cy="74472"/>
            </a:xfrm>
            <a:prstGeom prst="rect">
              <a:avLst/>
            </a:prstGeom>
          </p:spPr>
        </p:pic>
        <p:pic>
          <p:nvPicPr>
            <p:cNvPr id="1383" name="object 13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95046" y="1936178"/>
              <a:ext cx="61506" cy="16852"/>
            </a:xfrm>
            <a:prstGeom prst="rect">
              <a:avLst/>
            </a:prstGeom>
          </p:spPr>
        </p:pic>
        <p:pic>
          <p:nvPicPr>
            <p:cNvPr id="1384" name="object 138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15150" y="1934984"/>
              <a:ext cx="64503" cy="18199"/>
            </a:xfrm>
            <a:prstGeom prst="rect">
              <a:avLst/>
            </a:prstGeom>
          </p:spPr>
        </p:pic>
        <p:pic>
          <p:nvPicPr>
            <p:cNvPr id="1385" name="object 1385"/>
            <p:cNvPicPr/>
            <p:nvPr/>
          </p:nvPicPr>
          <p:blipFill>
            <a:blip r:embed="rId565" cstate="print"/>
            <a:stretch>
              <a:fillRect/>
            </a:stretch>
          </p:blipFill>
          <p:spPr>
            <a:xfrm>
              <a:off x="70903" y="1937588"/>
              <a:ext cx="58877" cy="15227"/>
            </a:xfrm>
            <a:prstGeom prst="rect">
              <a:avLst/>
            </a:prstGeom>
          </p:spPr>
        </p:pic>
        <p:pic>
          <p:nvPicPr>
            <p:cNvPr id="1386" name="object 138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31920" y="1918678"/>
              <a:ext cx="59588" cy="16586"/>
            </a:xfrm>
            <a:prstGeom prst="rect">
              <a:avLst/>
            </a:prstGeom>
          </p:spPr>
        </p:pic>
        <p:pic>
          <p:nvPicPr>
            <p:cNvPr id="1387" name="object 13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782936" y="1918677"/>
              <a:ext cx="49568" cy="13525"/>
            </a:xfrm>
            <a:prstGeom prst="rect">
              <a:avLst/>
            </a:prstGeom>
          </p:spPr>
        </p:pic>
        <p:pic>
          <p:nvPicPr>
            <p:cNvPr id="1388" name="object 1388"/>
            <p:cNvPicPr/>
            <p:nvPr/>
          </p:nvPicPr>
          <p:blipFill>
            <a:blip r:embed="rId566" cstate="print"/>
            <a:stretch>
              <a:fillRect/>
            </a:stretch>
          </p:blipFill>
          <p:spPr>
            <a:xfrm>
              <a:off x="1288821" y="1880908"/>
              <a:ext cx="213334" cy="72694"/>
            </a:xfrm>
            <a:prstGeom prst="rect">
              <a:avLst/>
            </a:prstGeom>
          </p:spPr>
        </p:pic>
        <p:pic>
          <p:nvPicPr>
            <p:cNvPr id="1389" name="object 138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659492" y="1918728"/>
              <a:ext cx="54089" cy="14909"/>
            </a:xfrm>
            <a:prstGeom prst="rect">
              <a:avLst/>
            </a:prstGeom>
          </p:spPr>
        </p:pic>
        <p:pic>
          <p:nvPicPr>
            <p:cNvPr id="1390" name="object 139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10025" y="1919058"/>
              <a:ext cx="45821" cy="11607"/>
            </a:xfrm>
            <a:prstGeom prst="rect">
              <a:avLst/>
            </a:prstGeom>
          </p:spPr>
        </p:pic>
        <p:pic>
          <p:nvPicPr>
            <p:cNvPr id="1391" name="object 1391"/>
            <p:cNvPicPr/>
            <p:nvPr/>
          </p:nvPicPr>
          <p:blipFill>
            <a:blip r:embed="rId567" cstate="print"/>
            <a:stretch>
              <a:fillRect/>
            </a:stretch>
          </p:blipFill>
          <p:spPr>
            <a:xfrm>
              <a:off x="0" y="1945506"/>
              <a:ext cx="5054" cy="5855"/>
            </a:xfrm>
            <a:prstGeom prst="rect">
              <a:avLst/>
            </a:prstGeom>
          </p:spPr>
        </p:pic>
        <p:pic>
          <p:nvPicPr>
            <p:cNvPr id="1392" name="object 1392"/>
            <p:cNvPicPr/>
            <p:nvPr/>
          </p:nvPicPr>
          <p:blipFill>
            <a:blip r:embed="rId568" cstate="print"/>
            <a:stretch>
              <a:fillRect/>
            </a:stretch>
          </p:blipFill>
          <p:spPr>
            <a:xfrm>
              <a:off x="1045222" y="1883257"/>
              <a:ext cx="198996" cy="70497"/>
            </a:xfrm>
            <a:prstGeom prst="rect">
              <a:avLst/>
            </a:prstGeom>
          </p:spPr>
        </p:pic>
        <p:pic>
          <p:nvPicPr>
            <p:cNvPr id="1393" name="object 139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65028" y="1919541"/>
              <a:ext cx="31267" cy="8204"/>
            </a:xfrm>
            <a:prstGeom prst="rect">
              <a:avLst/>
            </a:prstGeom>
          </p:spPr>
        </p:pic>
        <p:pic>
          <p:nvPicPr>
            <p:cNvPr id="1394" name="object 1394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4036555" y="1918792"/>
              <a:ext cx="37426" cy="10375"/>
            </a:xfrm>
            <a:prstGeom prst="rect">
              <a:avLst/>
            </a:prstGeom>
          </p:spPr>
        </p:pic>
        <p:pic>
          <p:nvPicPr>
            <p:cNvPr id="1395" name="object 13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4105" y="1919668"/>
              <a:ext cx="21278" cy="6642"/>
            </a:xfrm>
            <a:prstGeom prst="rect">
              <a:avLst/>
            </a:prstGeom>
          </p:spPr>
        </p:pic>
        <p:pic>
          <p:nvPicPr>
            <p:cNvPr id="1396" name="object 139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5271" y="1919465"/>
              <a:ext cx="19352" cy="5308"/>
            </a:xfrm>
            <a:prstGeom prst="rect">
              <a:avLst/>
            </a:prstGeom>
          </p:spPr>
        </p:pic>
        <p:pic>
          <p:nvPicPr>
            <p:cNvPr id="1397" name="object 1397"/>
            <p:cNvPicPr/>
            <p:nvPr/>
          </p:nvPicPr>
          <p:blipFill>
            <a:blip r:embed="rId569" cstate="print"/>
            <a:stretch>
              <a:fillRect/>
            </a:stretch>
          </p:blipFill>
          <p:spPr>
            <a:xfrm>
              <a:off x="2154872" y="1875561"/>
              <a:ext cx="111836" cy="35712"/>
            </a:xfrm>
            <a:prstGeom prst="rect">
              <a:avLst/>
            </a:prstGeom>
          </p:spPr>
        </p:pic>
        <p:pic>
          <p:nvPicPr>
            <p:cNvPr id="1398" name="object 1398"/>
            <p:cNvPicPr/>
            <p:nvPr/>
          </p:nvPicPr>
          <p:blipFill>
            <a:blip r:embed="rId570" cstate="print"/>
            <a:stretch>
              <a:fillRect/>
            </a:stretch>
          </p:blipFill>
          <p:spPr>
            <a:xfrm>
              <a:off x="1772576" y="1877440"/>
              <a:ext cx="113474" cy="36550"/>
            </a:xfrm>
            <a:prstGeom prst="rect">
              <a:avLst/>
            </a:prstGeom>
          </p:spPr>
        </p:pic>
        <p:pic>
          <p:nvPicPr>
            <p:cNvPr id="1399" name="object 1399"/>
            <p:cNvPicPr/>
            <p:nvPr/>
          </p:nvPicPr>
          <p:blipFill>
            <a:blip r:embed="rId571" cstate="print"/>
            <a:stretch>
              <a:fillRect/>
            </a:stretch>
          </p:blipFill>
          <p:spPr>
            <a:xfrm>
              <a:off x="1520710" y="1879257"/>
              <a:ext cx="111544" cy="35496"/>
            </a:xfrm>
            <a:prstGeom prst="rect">
              <a:avLst/>
            </a:prstGeom>
          </p:spPr>
        </p:pic>
        <p:pic>
          <p:nvPicPr>
            <p:cNvPr id="1400" name="object 1400"/>
            <p:cNvPicPr/>
            <p:nvPr/>
          </p:nvPicPr>
          <p:blipFill>
            <a:blip r:embed="rId572" cstate="print"/>
            <a:stretch>
              <a:fillRect/>
            </a:stretch>
          </p:blipFill>
          <p:spPr>
            <a:xfrm>
              <a:off x="2538730" y="1877021"/>
              <a:ext cx="105270" cy="30441"/>
            </a:xfrm>
            <a:prstGeom prst="rect">
              <a:avLst/>
            </a:prstGeom>
          </p:spPr>
        </p:pic>
        <p:pic>
          <p:nvPicPr>
            <p:cNvPr id="1401" name="object 1401"/>
            <p:cNvPicPr/>
            <p:nvPr/>
          </p:nvPicPr>
          <p:blipFill>
            <a:blip r:embed="rId573" cstate="print"/>
            <a:stretch>
              <a:fillRect/>
            </a:stretch>
          </p:blipFill>
          <p:spPr>
            <a:xfrm>
              <a:off x="3057321" y="1876488"/>
              <a:ext cx="82105" cy="25323"/>
            </a:xfrm>
            <a:prstGeom prst="rect">
              <a:avLst/>
            </a:prstGeom>
          </p:spPr>
        </p:pic>
        <p:pic>
          <p:nvPicPr>
            <p:cNvPr id="1402" name="object 1402"/>
            <p:cNvPicPr/>
            <p:nvPr/>
          </p:nvPicPr>
          <p:blipFill>
            <a:blip r:embed="rId574" cstate="print"/>
            <a:stretch>
              <a:fillRect/>
            </a:stretch>
          </p:blipFill>
          <p:spPr>
            <a:xfrm>
              <a:off x="644524" y="1889417"/>
              <a:ext cx="84734" cy="25120"/>
            </a:xfrm>
            <a:prstGeom prst="rect">
              <a:avLst/>
            </a:prstGeom>
          </p:spPr>
        </p:pic>
        <p:pic>
          <p:nvPicPr>
            <p:cNvPr id="1403" name="object 140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183889" y="1877225"/>
              <a:ext cx="81483" cy="23126"/>
            </a:xfrm>
            <a:prstGeom prst="rect">
              <a:avLst/>
            </a:prstGeom>
          </p:spPr>
        </p:pic>
        <p:pic>
          <p:nvPicPr>
            <p:cNvPr id="1404" name="object 1404"/>
            <p:cNvPicPr/>
            <p:nvPr/>
          </p:nvPicPr>
          <p:blipFill>
            <a:blip r:embed="rId575" cstate="print"/>
            <a:stretch>
              <a:fillRect/>
            </a:stretch>
          </p:blipFill>
          <p:spPr>
            <a:xfrm>
              <a:off x="1901189" y="1833308"/>
              <a:ext cx="242887" cy="79997"/>
            </a:xfrm>
            <a:prstGeom prst="rect">
              <a:avLst/>
            </a:prstGeom>
          </p:spPr>
        </p:pic>
        <p:pic>
          <p:nvPicPr>
            <p:cNvPr id="1405" name="object 140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98297" y="1892147"/>
              <a:ext cx="71920" cy="22059"/>
            </a:xfrm>
            <a:prstGeom prst="rect">
              <a:avLst/>
            </a:prstGeom>
          </p:spPr>
        </p:pic>
        <p:pic>
          <p:nvPicPr>
            <p:cNvPr id="1406" name="object 1406"/>
            <p:cNvPicPr/>
            <p:nvPr/>
          </p:nvPicPr>
          <p:blipFill>
            <a:blip r:embed="rId576" cstate="print"/>
            <a:stretch>
              <a:fillRect/>
            </a:stretch>
          </p:blipFill>
          <p:spPr>
            <a:xfrm>
              <a:off x="519518" y="1891525"/>
              <a:ext cx="79578" cy="22961"/>
            </a:xfrm>
            <a:prstGeom prst="rect">
              <a:avLst/>
            </a:prstGeom>
          </p:spPr>
        </p:pic>
        <p:pic>
          <p:nvPicPr>
            <p:cNvPr id="1407" name="object 140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45522" y="1876856"/>
              <a:ext cx="65239" cy="20294"/>
            </a:xfrm>
            <a:prstGeom prst="rect">
              <a:avLst/>
            </a:prstGeom>
          </p:spPr>
        </p:pic>
        <p:pic>
          <p:nvPicPr>
            <p:cNvPr id="1408" name="object 1408"/>
            <p:cNvPicPr/>
            <p:nvPr/>
          </p:nvPicPr>
          <p:blipFill>
            <a:blip r:embed="rId577" cstate="print"/>
            <a:stretch>
              <a:fillRect/>
            </a:stretch>
          </p:blipFill>
          <p:spPr>
            <a:xfrm>
              <a:off x="269024" y="1893989"/>
              <a:ext cx="70243" cy="20269"/>
            </a:xfrm>
            <a:prstGeom prst="rect">
              <a:avLst/>
            </a:prstGeom>
          </p:spPr>
        </p:pic>
        <p:pic>
          <p:nvPicPr>
            <p:cNvPr id="1409" name="object 1409"/>
            <p:cNvPicPr/>
            <p:nvPr/>
          </p:nvPicPr>
          <p:blipFill>
            <a:blip r:embed="rId578" cstate="print"/>
            <a:stretch>
              <a:fillRect/>
            </a:stretch>
          </p:blipFill>
          <p:spPr>
            <a:xfrm>
              <a:off x="3315766" y="1876856"/>
              <a:ext cx="74155" cy="21831"/>
            </a:xfrm>
            <a:prstGeom prst="rect">
              <a:avLst/>
            </a:prstGeom>
          </p:spPr>
        </p:pic>
        <p:pic>
          <p:nvPicPr>
            <p:cNvPr id="1410" name="object 1410"/>
            <p:cNvPicPr/>
            <p:nvPr/>
          </p:nvPicPr>
          <p:blipFill>
            <a:blip r:embed="rId579" cstate="print"/>
            <a:stretch>
              <a:fillRect/>
            </a:stretch>
          </p:blipFill>
          <p:spPr>
            <a:xfrm>
              <a:off x="3571005" y="1877402"/>
              <a:ext cx="64026" cy="18376"/>
            </a:xfrm>
            <a:prstGeom prst="rect">
              <a:avLst/>
            </a:prstGeom>
          </p:spPr>
        </p:pic>
        <p:pic>
          <p:nvPicPr>
            <p:cNvPr id="1411" name="object 141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5465" y="1895741"/>
              <a:ext cx="65265" cy="18211"/>
            </a:xfrm>
            <a:prstGeom prst="rect">
              <a:avLst/>
            </a:prstGeom>
          </p:spPr>
        </p:pic>
        <p:pic>
          <p:nvPicPr>
            <p:cNvPr id="1412" name="object 141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02253" y="1877529"/>
              <a:ext cx="57124" cy="16624"/>
            </a:xfrm>
            <a:prstGeom prst="rect">
              <a:avLst/>
            </a:prstGeom>
          </p:spPr>
        </p:pic>
        <p:pic>
          <p:nvPicPr>
            <p:cNvPr id="1413" name="object 1413"/>
            <p:cNvPicPr/>
            <p:nvPr/>
          </p:nvPicPr>
          <p:blipFill>
            <a:blip r:embed="rId580" cstate="print"/>
            <a:stretch>
              <a:fillRect/>
            </a:stretch>
          </p:blipFill>
          <p:spPr>
            <a:xfrm>
              <a:off x="17145" y="1897506"/>
              <a:ext cx="62369" cy="16243"/>
            </a:xfrm>
            <a:prstGeom prst="rect">
              <a:avLst/>
            </a:prstGeom>
          </p:spPr>
        </p:pic>
        <p:pic>
          <p:nvPicPr>
            <p:cNvPr id="1414" name="object 1414"/>
            <p:cNvPicPr/>
            <p:nvPr/>
          </p:nvPicPr>
          <p:blipFill>
            <a:blip r:embed="rId581" cstate="print"/>
            <a:stretch>
              <a:fillRect/>
            </a:stretch>
          </p:blipFill>
          <p:spPr>
            <a:xfrm>
              <a:off x="1268539" y="1837842"/>
              <a:ext cx="222364" cy="76948"/>
            </a:xfrm>
            <a:prstGeom prst="rect">
              <a:avLst/>
            </a:prstGeom>
          </p:spPr>
        </p:pic>
        <p:pic>
          <p:nvPicPr>
            <p:cNvPr id="1415" name="object 141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31919" y="1877149"/>
              <a:ext cx="52184" cy="15570"/>
            </a:xfrm>
            <a:prstGeom prst="rect">
              <a:avLst/>
            </a:prstGeom>
          </p:spPr>
        </p:pic>
        <p:pic>
          <p:nvPicPr>
            <p:cNvPr id="1416" name="object 141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61866" y="1878139"/>
              <a:ext cx="45618" cy="12979"/>
            </a:xfrm>
            <a:prstGeom prst="rect">
              <a:avLst/>
            </a:prstGeom>
          </p:spPr>
        </p:pic>
        <p:pic>
          <p:nvPicPr>
            <p:cNvPr id="1417" name="object 141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20958" y="1878520"/>
              <a:ext cx="35852" cy="9702"/>
            </a:xfrm>
            <a:prstGeom prst="rect">
              <a:avLst/>
            </a:prstGeom>
          </p:spPr>
        </p:pic>
        <p:pic>
          <p:nvPicPr>
            <p:cNvPr id="1418" name="object 141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90187" y="1878850"/>
              <a:ext cx="40373" cy="10807"/>
            </a:xfrm>
            <a:prstGeom prst="rect">
              <a:avLst/>
            </a:prstGeom>
          </p:spPr>
        </p:pic>
        <p:pic>
          <p:nvPicPr>
            <p:cNvPr id="1419" name="object 1419"/>
            <p:cNvPicPr/>
            <p:nvPr/>
          </p:nvPicPr>
          <p:blipFill>
            <a:blip r:embed="rId582" cstate="print"/>
            <a:stretch>
              <a:fillRect/>
            </a:stretch>
          </p:blipFill>
          <p:spPr>
            <a:xfrm>
              <a:off x="1018349" y="1841245"/>
              <a:ext cx="208724" cy="73672"/>
            </a:xfrm>
            <a:prstGeom prst="rect">
              <a:avLst/>
            </a:prstGeom>
          </p:spPr>
        </p:pic>
        <p:pic>
          <p:nvPicPr>
            <p:cNvPr id="1420" name="object 14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50308" y="1878787"/>
              <a:ext cx="28727" cy="7734"/>
            </a:xfrm>
            <a:prstGeom prst="rect">
              <a:avLst/>
            </a:prstGeom>
          </p:spPr>
        </p:pic>
        <p:pic>
          <p:nvPicPr>
            <p:cNvPr id="1421" name="object 14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79594" y="1878761"/>
              <a:ext cx="21945" cy="6299"/>
            </a:xfrm>
            <a:prstGeom prst="rect">
              <a:avLst/>
            </a:prstGeom>
          </p:spPr>
        </p:pic>
        <p:pic>
          <p:nvPicPr>
            <p:cNvPr id="1422" name="object 14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0113" y="1879434"/>
              <a:ext cx="15204" cy="3886"/>
            </a:xfrm>
            <a:prstGeom prst="rect">
              <a:avLst/>
            </a:prstGeom>
          </p:spPr>
        </p:pic>
        <p:pic>
          <p:nvPicPr>
            <p:cNvPr id="1423" name="object 1423"/>
            <p:cNvPicPr/>
            <p:nvPr/>
          </p:nvPicPr>
          <p:blipFill>
            <a:blip r:embed="rId583" cstate="print"/>
            <a:stretch>
              <a:fillRect/>
            </a:stretch>
          </p:blipFill>
          <p:spPr>
            <a:xfrm>
              <a:off x="1508302" y="1833740"/>
              <a:ext cx="511556" cy="41389"/>
            </a:xfrm>
            <a:prstGeom prst="rect">
              <a:avLst/>
            </a:prstGeom>
          </p:spPr>
        </p:pic>
        <p:pic>
          <p:nvPicPr>
            <p:cNvPr id="1424" name="object 1424"/>
            <p:cNvPicPr/>
            <p:nvPr/>
          </p:nvPicPr>
          <p:blipFill>
            <a:blip r:embed="rId584" cstate="print"/>
            <a:stretch>
              <a:fillRect/>
            </a:stretch>
          </p:blipFill>
          <p:spPr>
            <a:xfrm>
              <a:off x="2159571" y="1833168"/>
              <a:ext cx="116204" cy="38557"/>
            </a:xfrm>
            <a:prstGeom prst="rect">
              <a:avLst/>
            </a:prstGeom>
          </p:spPr>
        </p:pic>
        <p:pic>
          <p:nvPicPr>
            <p:cNvPr id="1425" name="object 1425"/>
            <p:cNvPicPr/>
            <p:nvPr/>
          </p:nvPicPr>
          <p:blipFill>
            <a:blip r:embed="rId585" cstate="print"/>
            <a:stretch>
              <a:fillRect/>
            </a:stretch>
          </p:blipFill>
          <p:spPr>
            <a:xfrm>
              <a:off x="2817927" y="1833804"/>
              <a:ext cx="226351" cy="69367"/>
            </a:xfrm>
            <a:prstGeom prst="rect">
              <a:avLst/>
            </a:prstGeom>
          </p:spPr>
        </p:pic>
        <p:pic>
          <p:nvPicPr>
            <p:cNvPr id="1426" name="object 1426"/>
            <p:cNvPicPr/>
            <p:nvPr/>
          </p:nvPicPr>
          <p:blipFill>
            <a:blip r:embed="rId586" cstate="print"/>
            <a:stretch>
              <a:fillRect/>
            </a:stretch>
          </p:blipFill>
          <p:spPr>
            <a:xfrm>
              <a:off x="2422791" y="1833270"/>
              <a:ext cx="108318" cy="35674"/>
            </a:xfrm>
            <a:prstGeom prst="rect">
              <a:avLst/>
            </a:prstGeom>
          </p:spPr>
        </p:pic>
        <p:pic>
          <p:nvPicPr>
            <p:cNvPr id="1427" name="object 1427"/>
            <p:cNvPicPr/>
            <p:nvPr/>
          </p:nvPicPr>
          <p:blipFill>
            <a:blip r:embed="rId587" cstate="print"/>
            <a:stretch>
              <a:fillRect/>
            </a:stretch>
          </p:blipFill>
          <p:spPr>
            <a:xfrm>
              <a:off x="1250632" y="1839582"/>
              <a:ext cx="109905" cy="35826"/>
            </a:xfrm>
            <a:prstGeom prst="rect">
              <a:avLst/>
            </a:prstGeom>
          </p:spPr>
        </p:pic>
        <p:pic>
          <p:nvPicPr>
            <p:cNvPr id="1428" name="object 1428"/>
            <p:cNvPicPr/>
            <p:nvPr/>
          </p:nvPicPr>
          <p:blipFill>
            <a:blip r:embed="rId588" cstate="print"/>
            <a:stretch>
              <a:fillRect/>
            </a:stretch>
          </p:blipFill>
          <p:spPr>
            <a:xfrm>
              <a:off x="3085096" y="1833892"/>
              <a:ext cx="84734" cy="27393"/>
            </a:xfrm>
            <a:prstGeom prst="rect">
              <a:avLst/>
            </a:prstGeom>
          </p:spPr>
        </p:pic>
        <p:pic>
          <p:nvPicPr>
            <p:cNvPr id="1429" name="object 1429"/>
            <p:cNvPicPr/>
            <p:nvPr/>
          </p:nvPicPr>
          <p:blipFill>
            <a:blip r:embed="rId589" cstate="print"/>
            <a:stretch>
              <a:fillRect/>
            </a:stretch>
          </p:blipFill>
          <p:spPr>
            <a:xfrm>
              <a:off x="607352" y="1847570"/>
              <a:ext cx="90563" cy="26987"/>
            </a:xfrm>
            <a:prstGeom prst="rect">
              <a:avLst/>
            </a:prstGeom>
          </p:spPr>
        </p:pic>
        <p:pic>
          <p:nvPicPr>
            <p:cNvPr id="1430" name="object 1430"/>
            <p:cNvPicPr/>
            <p:nvPr/>
          </p:nvPicPr>
          <p:blipFill>
            <a:blip r:embed="rId590" cstate="print"/>
            <a:stretch>
              <a:fillRect/>
            </a:stretch>
          </p:blipFill>
          <p:spPr>
            <a:xfrm>
              <a:off x="3215208" y="1834654"/>
              <a:ext cx="83604" cy="25222"/>
            </a:xfrm>
            <a:prstGeom prst="rect">
              <a:avLst/>
            </a:prstGeom>
          </p:spPr>
        </p:pic>
        <p:pic>
          <p:nvPicPr>
            <p:cNvPr id="1431" name="object 1431"/>
            <p:cNvPicPr/>
            <p:nvPr/>
          </p:nvPicPr>
          <p:blipFill>
            <a:blip r:embed="rId591" cstate="print"/>
            <a:stretch>
              <a:fillRect/>
            </a:stretch>
          </p:blipFill>
          <p:spPr>
            <a:xfrm>
              <a:off x="478078" y="1849297"/>
              <a:ext cx="84543" cy="25031"/>
            </a:xfrm>
            <a:prstGeom prst="rect">
              <a:avLst/>
            </a:prstGeom>
          </p:spPr>
        </p:pic>
        <p:pic>
          <p:nvPicPr>
            <p:cNvPr id="1432" name="object 143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352533" y="1834463"/>
              <a:ext cx="74218" cy="23647"/>
            </a:xfrm>
            <a:prstGeom prst="rect">
              <a:avLst/>
            </a:prstGeom>
          </p:spPr>
        </p:pic>
        <p:pic>
          <p:nvPicPr>
            <p:cNvPr id="1433" name="object 1433"/>
            <p:cNvPicPr/>
            <p:nvPr/>
          </p:nvPicPr>
          <p:blipFill>
            <a:blip r:embed="rId592" cstate="print"/>
            <a:stretch>
              <a:fillRect/>
            </a:stretch>
          </p:blipFill>
          <p:spPr>
            <a:xfrm>
              <a:off x="351764" y="1850428"/>
              <a:ext cx="79248" cy="23952"/>
            </a:xfrm>
            <a:prstGeom prst="rect">
              <a:avLst/>
            </a:prstGeom>
          </p:spPr>
        </p:pic>
        <p:pic>
          <p:nvPicPr>
            <p:cNvPr id="1434" name="object 143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81438" y="1834858"/>
              <a:ext cx="73113" cy="21894"/>
            </a:xfrm>
            <a:prstGeom prst="rect">
              <a:avLst/>
            </a:prstGeom>
          </p:spPr>
        </p:pic>
        <p:pic>
          <p:nvPicPr>
            <p:cNvPr id="1435" name="object 143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613225" y="1835111"/>
              <a:ext cx="66535" cy="20193"/>
            </a:xfrm>
            <a:prstGeom prst="rect">
              <a:avLst/>
            </a:prstGeom>
          </p:spPr>
        </p:pic>
        <p:pic>
          <p:nvPicPr>
            <p:cNvPr id="1436" name="object 1436"/>
            <p:cNvPicPr/>
            <p:nvPr/>
          </p:nvPicPr>
          <p:blipFill>
            <a:blip r:embed="rId593" cstate="print"/>
            <a:stretch>
              <a:fillRect/>
            </a:stretch>
          </p:blipFill>
          <p:spPr>
            <a:xfrm>
              <a:off x="220294" y="1852282"/>
              <a:ext cx="79400" cy="21691"/>
            </a:xfrm>
            <a:prstGeom prst="rect">
              <a:avLst/>
            </a:prstGeom>
          </p:spPr>
        </p:pic>
        <p:pic>
          <p:nvPicPr>
            <p:cNvPr id="1437" name="object 143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3103" y="1854174"/>
              <a:ext cx="73583" cy="19735"/>
            </a:xfrm>
            <a:prstGeom prst="rect">
              <a:avLst/>
            </a:prstGeom>
          </p:spPr>
        </p:pic>
        <p:pic>
          <p:nvPicPr>
            <p:cNvPr id="1438" name="object 143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47706" y="1835568"/>
              <a:ext cx="60528" cy="18249"/>
            </a:xfrm>
            <a:prstGeom prst="rect">
              <a:avLst/>
            </a:prstGeom>
          </p:spPr>
        </p:pic>
        <p:pic>
          <p:nvPicPr>
            <p:cNvPr id="1439" name="object 1439"/>
            <p:cNvPicPr/>
            <p:nvPr/>
          </p:nvPicPr>
          <p:blipFill>
            <a:blip r:embed="rId594" cstate="print"/>
            <a:stretch>
              <a:fillRect/>
            </a:stretch>
          </p:blipFill>
          <p:spPr>
            <a:xfrm>
              <a:off x="0" y="1857632"/>
              <a:ext cx="29895" cy="16158"/>
            </a:xfrm>
            <a:prstGeom prst="rect">
              <a:avLst/>
            </a:prstGeom>
          </p:spPr>
        </p:pic>
        <p:pic>
          <p:nvPicPr>
            <p:cNvPr id="1440" name="object 1440"/>
            <p:cNvPicPr/>
            <p:nvPr/>
          </p:nvPicPr>
          <p:blipFill>
            <a:blip r:embed="rId595" cstate="print"/>
            <a:stretch>
              <a:fillRect/>
            </a:stretch>
          </p:blipFill>
          <p:spPr>
            <a:xfrm>
              <a:off x="2435555" y="1787105"/>
              <a:ext cx="222884" cy="80441"/>
            </a:xfrm>
            <a:prstGeom prst="rect">
              <a:avLst/>
            </a:prstGeom>
          </p:spPr>
        </p:pic>
        <p:pic>
          <p:nvPicPr>
            <p:cNvPr id="1441" name="object 14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877754" y="1834997"/>
              <a:ext cx="57683" cy="17297"/>
            </a:xfrm>
            <a:prstGeom prst="rect">
              <a:avLst/>
            </a:prstGeom>
          </p:spPr>
        </p:pic>
        <p:pic>
          <p:nvPicPr>
            <p:cNvPr id="1442" name="object 14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14685" y="1836280"/>
              <a:ext cx="47548" cy="14147"/>
            </a:xfrm>
            <a:prstGeom prst="rect">
              <a:avLst/>
            </a:prstGeom>
          </p:spPr>
        </p:pic>
        <p:pic>
          <p:nvPicPr>
            <p:cNvPr id="1443" name="object 144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46359" y="1837118"/>
              <a:ext cx="41529" cy="11404"/>
            </a:xfrm>
            <a:prstGeom prst="rect">
              <a:avLst/>
            </a:prstGeom>
          </p:spPr>
        </p:pic>
        <p:pic>
          <p:nvPicPr>
            <p:cNvPr id="1444" name="object 1444"/>
            <p:cNvPicPr/>
            <p:nvPr/>
          </p:nvPicPr>
          <p:blipFill>
            <a:blip r:embed="rId596" cstate="print"/>
            <a:stretch>
              <a:fillRect/>
            </a:stretch>
          </p:blipFill>
          <p:spPr>
            <a:xfrm>
              <a:off x="991476" y="1795805"/>
              <a:ext cx="215430" cy="79730"/>
            </a:xfrm>
            <a:prstGeom prst="rect">
              <a:avLst/>
            </a:prstGeom>
          </p:spPr>
        </p:pic>
        <p:pic>
          <p:nvPicPr>
            <p:cNvPr id="1445" name="object 14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80611" y="1836838"/>
              <a:ext cx="37020" cy="10236"/>
            </a:xfrm>
            <a:prstGeom prst="rect">
              <a:avLst/>
            </a:prstGeom>
          </p:spPr>
        </p:pic>
        <p:pic>
          <p:nvPicPr>
            <p:cNvPr id="1446" name="object 14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13440" y="1837131"/>
              <a:ext cx="29679" cy="8115"/>
            </a:xfrm>
            <a:prstGeom prst="rect">
              <a:avLst/>
            </a:prstGeom>
          </p:spPr>
        </p:pic>
        <p:pic>
          <p:nvPicPr>
            <p:cNvPr id="1447" name="object 14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6160" y="1837118"/>
              <a:ext cx="22714" cy="6629"/>
            </a:xfrm>
            <a:prstGeom prst="rect">
              <a:avLst/>
            </a:prstGeom>
          </p:spPr>
        </p:pic>
        <p:pic>
          <p:nvPicPr>
            <p:cNvPr id="1448" name="object 14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80203" y="1837829"/>
              <a:ext cx="15726" cy="4127"/>
            </a:xfrm>
            <a:prstGeom prst="rect">
              <a:avLst/>
            </a:prstGeom>
          </p:spPr>
        </p:pic>
        <p:pic>
          <p:nvPicPr>
            <p:cNvPr id="1449" name="object 1449"/>
            <p:cNvPicPr/>
            <p:nvPr/>
          </p:nvPicPr>
          <p:blipFill>
            <a:blip r:embed="rId597" cstate="print"/>
            <a:stretch>
              <a:fillRect/>
            </a:stretch>
          </p:blipFill>
          <p:spPr>
            <a:xfrm>
              <a:off x="1225791" y="1794446"/>
              <a:ext cx="117805" cy="37820"/>
            </a:xfrm>
            <a:prstGeom prst="rect">
              <a:avLst/>
            </a:prstGeom>
          </p:spPr>
        </p:pic>
        <p:pic>
          <p:nvPicPr>
            <p:cNvPr id="1450" name="object 1450"/>
            <p:cNvPicPr/>
            <p:nvPr/>
          </p:nvPicPr>
          <p:blipFill>
            <a:blip r:embed="rId598" cstate="print"/>
            <a:stretch>
              <a:fillRect/>
            </a:stretch>
          </p:blipFill>
          <p:spPr>
            <a:xfrm>
              <a:off x="661453" y="1751914"/>
              <a:ext cx="297929" cy="162852"/>
            </a:xfrm>
            <a:prstGeom prst="rect">
              <a:avLst/>
            </a:prstGeom>
          </p:spPr>
        </p:pic>
        <p:pic>
          <p:nvPicPr>
            <p:cNvPr id="1451" name="object 1451"/>
            <p:cNvPicPr/>
            <p:nvPr/>
          </p:nvPicPr>
          <p:blipFill>
            <a:blip r:embed="rId599" cstate="print"/>
            <a:stretch>
              <a:fillRect/>
            </a:stretch>
          </p:blipFill>
          <p:spPr>
            <a:xfrm>
              <a:off x="1356753" y="1580604"/>
              <a:ext cx="1057884" cy="252475"/>
            </a:xfrm>
            <a:prstGeom prst="rect">
              <a:avLst/>
            </a:prstGeom>
          </p:spPr>
        </p:pic>
        <p:pic>
          <p:nvPicPr>
            <p:cNvPr id="1452" name="object 1452"/>
            <p:cNvPicPr/>
            <p:nvPr/>
          </p:nvPicPr>
          <p:blipFill>
            <a:blip r:embed="rId600" cstate="print"/>
            <a:stretch>
              <a:fillRect/>
            </a:stretch>
          </p:blipFill>
          <p:spPr>
            <a:xfrm>
              <a:off x="2839605" y="1788693"/>
              <a:ext cx="106705" cy="32257"/>
            </a:xfrm>
            <a:prstGeom prst="rect">
              <a:avLst/>
            </a:prstGeom>
          </p:spPr>
        </p:pic>
        <p:pic>
          <p:nvPicPr>
            <p:cNvPr id="1453" name="object 1453"/>
            <p:cNvPicPr/>
            <p:nvPr/>
          </p:nvPicPr>
          <p:blipFill>
            <a:blip r:embed="rId601" cstate="print"/>
            <a:stretch>
              <a:fillRect/>
            </a:stretch>
          </p:blipFill>
          <p:spPr>
            <a:xfrm>
              <a:off x="3114154" y="1788769"/>
              <a:ext cx="92392" cy="28879"/>
            </a:xfrm>
            <a:prstGeom prst="rect">
              <a:avLst/>
            </a:prstGeom>
          </p:spPr>
        </p:pic>
        <p:pic>
          <p:nvPicPr>
            <p:cNvPr id="1454" name="object 1454"/>
            <p:cNvPicPr/>
            <p:nvPr/>
          </p:nvPicPr>
          <p:blipFill>
            <a:blip r:embed="rId602" cstate="print"/>
            <a:stretch>
              <a:fillRect/>
            </a:stretch>
          </p:blipFill>
          <p:spPr>
            <a:xfrm>
              <a:off x="568312" y="1802066"/>
              <a:ext cx="93459" cy="29222"/>
            </a:xfrm>
            <a:prstGeom prst="rect">
              <a:avLst/>
            </a:prstGeom>
          </p:spPr>
        </p:pic>
        <p:pic>
          <p:nvPicPr>
            <p:cNvPr id="1455" name="object 1455"/>
            <p:cNvPicPr/>
            <p:nvPr/>
          </p:nvPicPr>
          <p:blipFill>
            <a:blip r:embed="rId603" cstate="print"/>
            <a:stretch>
              <a:fillRect/>
            </a:stretch>
          </p:blipFill>
          <p:spPr>
            <a:xfrm>
              <a:off x="3249498" y="1788744"/>
              <a:ext cx="86626" cy="27495"/>
            </a:xfrm>
            <a:prstGeom prst="rect">
              <a:avLst/>
            </a:prstGeom>
          </p:spPr>
        </p:pic>
        <p:pic>
          <p:nvPicPr>
            <p:cNvPr id="1456" name="object 1456"/>
            <p:cNvPicPr/>
            <p:nvPr/>
          </p:nvPicPr>
          <p:blipFill>
            <a:blip r:embed="rId604" cstate="print"/>
            <a:stretch>
              <a:fillRect/>
            </a:stretch>
          </p:blipFill>
          <p:spPr>
            <a:xfrm>
              <a:off x="431711" y="1804200"/>
              <a:ext cx="91922" cy="26669"/>
            </a:xfrm>
            <a:prstGeom prst="rect">
              <a:avLst/>
            </a:prstGeom>
          </p:spPr>
        </p:pic>
        <p:pic>
          <p:nvPicPr>
            <p:cNvPr id="1457" name="object 1457"/>
            <p:cNvPicPr/>
            <p:nvPr/>
          </p:nvPicPr>
          <p:blipFill>
            <a:blip r:embed="rId605" cstate="print"/>
            <a:stretch>
              <a:fillRect/>
            </a:stretch>
          </p:blipFill>
          <p:spPr>
            <a:xfrm>
              <a:off x="3388105" y="1789023"/>
              <a:ext cx="80772" cy="25514"/>
            </a:xfrm>
            <a:prstGeom prst="rect">
              <a:avLst/>
            </a:prstGeom>
          </p:spPr>
        </p:pic>
        <p:pic>
          <p:nvPicPr>
            <p:cNvPr id="1458" name="object 1458"/>
            <p:cNvPicPr/>
            <p:nvPr/>
          </p:nvPicPr>
          <p:blipFill>
            <a:blip r:embed="rId606" cstate="print"/>
            <a:stretch>
              <a:fillRect/>
            </a:stretch>
          </p:blipFill>
          <p:spPr>
            <a:xfrm>
              <a:off x="305549" y="1805432"/>
              <a:ext cx="81711" cy="25311"/>
            </a:xfrm>
            <a:prstGeom prst="rect">
              <a:avLst/>
            </a:prstGeom>
          </p:spPr>
        </p:pic>
        <p:pic>
          <p:nvPicPr>
            <p:cNvPr id="1459" name="object 1459"/>
            <p:cNvPicPr/>
            <p:nvPr/>
          </p:nvPicPr>
          <p:blipFill>
            <a:blip r:embed="rId607" cstate="print"/>
            <a:stretch>
              <a:fillRect/>
            </a:stretch>
          </p:blipFill>
          <p:spPr>
            <a:xfrm>
              <a:off x="3523030" y="1789404"/>
              <a:ext cx="75158" cy="23431"/>
            </a:xfrm>
            <a:prstGeom prst="rect">
              <a:avLst/>
            </a:prstGeom>
          </p:spPr>
        </p:pic>
        <p:pic>
          <p:nvPicPr>
            <p:cNvPr id="1460" name="object 1460"/>
            <p:cNvPicPr/>
            <p:nvPr/>
          </p:nvPicPr>
          <p:blipFill>
            <a:blip r:embed="rId608" cstate="print"/>
            <a:stretch>
              <a:fillRect/>
            </a:stretch>
          </p:blipFill>
          <p:spPr>
            <a:xfrm>
              <a:off x="171386" y="1807146"/>
              <a:ext cx="78993" cy="23685"/>
            </a:xfrm>
            <a:prstGeom prst="rect">
              <a:avLst/>
            </a:prstGeom>
          </p:spPr>
        </p:pic>
        <p:pic>
          <p:nvPicPr>
            <p:cNvPr id="1461" name="object 14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658488" y="1790103"/>
              <a:ext cx="69189" cy="21107"/>
            </a:xfrm>
            <a:prstGeom prst="rect">
              <a:avLst/>
            </a:prstGeom>
          </p:spPr>
        </p:pic>
        <p:pic>
          <p:nvPicPr>
            <p:cNvPr id="1462" name="object 146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1300" y="1809077"/>
              <a:ext cx="71335" cy="21361"/>
            </a:xfrm>
            <a:prstGeom prst="rect">
              <a:avLst/>
            </a:prstGeom>
          </p:spPr>
        </p:pic>
        <p:pic>
          <p:nvPicPr>
            <p:cNvPr id="1463" name="object 1463"/>
            <p:cNvPicPr/>
            <p:nvPr/>
          </p:nvPicPr>
          <p:blipFill>
            <a:blip r:embed="rId609" cstate="print"/>
            <a:stretch>
              <a:fillRect/>
            </a:stretch>
          </p:blipFill>
          <p:spPr>
            <a:xfrm>
              <a:off x="2444343" y="1740877"/>
              <a:ext cx="232676" cy="83350"/>
            </a:xfrm>
            <a:prstGeom prst="rect">
              <a:avLst/>
            </a:prstGeom>
          </p:spPr>
        </p:pic>
        <p:pic>
          <p:nvPicPr>
            <p:cNvPr id="1464" name="object 14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97134" y="1790318"/>
              <a:ext cx="62433" cy="19265"/>
            </a:xfrm>
            <a:prstGeom prst="rect">
              <a:avLst/>
            </a:prstGeom>
          </p:spPr>
        </p:pic>
        <p:pic>
          <p:nvPicPr>
            <p:cNvPr id="1465" name="object 1465"/>
            <p:cNvPicPr/>
            <p:nvPr/>
          </p:nvPicPr>
          <p:blipFill>
            <a:blip r:embed="rId610" cstate="print"/>
            <a:stretch>
              <a:fillRect/>
            </a:stretch>
          </p:blipFill>
          <p:spPr>
            <a:xfrm>
              <a:off x="3930815" y="1789734"/>
              <a:ext cx="59639" cy="18288"/>
            </a:xfrm>
            <a:prstGeom prst="rect">
              <a:avLst/>
            </a:prstGeom>
          </p:spPr>
        </p:pic>
        <p:pic>
          <p:nvPicPr>
            <p:cNvPr id="1466" name="object 14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69968" y="1790916"/>
              <a:ext cx="52971" cy="15278"/>
            </a:xfrm>
            <a:prstGeom prst="rect">
              <a:avLst/>
            </a:prstGeom>
          </p:spPr>
        </p:pic>
        <p:pic>
          <p:nvPicPr>
            <p:cNvPr id="1467" name="object 1467"/>
            <p:cNvPicPr/>
            <p:nvPr/>
          </p:nvPicPr>
          <p:blipFill>
            <a:blip r:embed="rId611" cstate="print"/>
            <a:stretch>
              <a:fillRect/>
            </a:stretch>
          </p:blipFill>
          <p:spPr>
            <a:xfrm>
              <a:off x="961352" y="1748104"/>
              <a:ext cx="222529" cy="83641"/>
            </a:xfrm>
            <a:prstGeom prst="rect">
              <a:avLst/>
            </a:prstGeom>
          </p:spPr>
        </p:pic>
        <p:pic>
          <p:nvPicPr>
            <p:cNvPr id="1468" name="object 1468"/>
            <p:cNvPicPr/>
            <p:nvPr/>
          </p:nvPicPr>
          <p:blipFill>
            <a:blip r:embed="rId612" cstate="print"/>
            <a:stretch>
              <a:fillRect/>
            </a:stretch>
          </p:blipFill>
          <p:spPr>
            <a:xfrm>
              <a:off x="2705430" y="1740242"/>
              <a:ext cx="127495" cy="82080"/>
            </a:xfrm>
            <a:prstGeom prst="rect">
              <a:avLst/>
            </a:prstGeom>
          </p:spPr>
        </p:pic>
        <p:pic>
          <p:nvPicPr>
            <p:cNvPr id="1469" name="object 146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06633" y="1791753"/>
              <a:ext cx="44246" cy="12712"/>
            </a:xfrm>
            <a:prstGeom prst="rect">
              <a:avLst/>
            </a:prstGeom>
          </p:spPr>
        </p:pic>
        <p:pic>
          <p:nvPicPr>
            <p:cNvPr id="1470" name="object 147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43730" y="1791551"/>
              <a:ext cx="40500" cy="11264"/>
            </a:xfrm>
            <a:prstGeom prst="rect">
              <a:avLst/>
            </a:prstGeom>
          </p:spPr>
        </p:pic>
        <p:pic>
          <p:nvPicPr>
            <p:cNvPr id="1471" name="object 147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1728" y="1792097"/>
              <a:ext cx="30594" cy="8585"/>
            </a:xfrm>
            <a:prstGeom prst="rect">
              <a:avLst/>
            </a:prstGeom>
          </p:spPr>
        </p:pic>
        <p:pic>
          <p:nvPicPr>
            <p:cNvPr id="1472" name="object 14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8133" y="1792122"/>
              <a:ext cx="23513" cy="6985"/>
            </a:xfrm>
            <a:prstGeom prst="rect">
              <a:avLst/>
            </a:prstGeom>
          </p:spPr>
        </p:pic>
        <p:pic>
          <p:nvPicPr>
            <p:cNvPr id="1473" name="object 14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6022" y="1792884"/>
              <a:ext cx="16205" cy="4356"/>
            </a:xfrm>
            <a:prstGeom prst="rect">
              <a:avLst/>
            </a:prstGeom>
          </p:spPr>
        </p:pic>
        <p:pic>
          <p:nvPicPr>
            <p:cNvPr id="1474" name="object 1474"/>
            <p:cNvPicPr/>
            <p:nvPr/>
          </p:nvPicPr>
          <p:blipFill>
            <a:blip r:embed="rId613" cstate="print"/>
            <a:stretch>
              <a:fillRect/>
            </a:stretch>
          </p:blipFill>
          <p:spPr>
            <a:xfrm>
              <a:off x="2861475" y="1741069"/>
              <a:ext cx="241211" cy="78294"/>
            </a:xfrm>
            <a:prstGeom prst="rect">
              <a:avLst/>
            </a:prstGeom>
          </p:spPr>
        </p:pic>
        <p:pic>
          <p:nvPicPr>
            <p:cNvPr id="1475" name="object 1475"/>
            <p:cNvPicPr/>
            <p:nvPr/>
          </p:nvPicPr>
          <p:blipFill>
            <a:blip r:embed="rId614" cstate="print"/>
            <a:stretch>
              <a:fillRect/>
            </a:stretch>
          </p:blipFill>
          <p:spPr>
            <a:xfrm>
              <a:off x="3145878" y="1741563"/>
              <a:ext cx="95376" cy="31064"/>
            </a:xfrm>
            <a:prstGeom prst="rect">
              <a:avLst/>
            </a:prstGeom>
          </p:spPr>
        </p:pic>
        <p:pic>
          <p:nvPicPr>
            <p:cNvPr id="1476" name="object 1476"/>
            <p:cNvPicPr/>
            <p:nvPr/>
          </p:nvPicPr>
          <p:blipFill>
            <a:blip r:embed="rId615" cstate="print"/>
            <a:stretch>
              <a:fillRect/>
            </a:stretch>
          </p:blipFill>
          <p:spPr>
            <a:xfrm>
              <a:off x="528142" y="1755025"/>
              <a:ext cx="96011" cy="31635"/>
            </a:xfrm>
            <a:prstGeom prst="rect">
              <a:avLst/>
            </a:prstGeom>
          </p:spPr>
        </p:pic>
        <p:pic>
          <p:nvPicPr>
            <p:cNvPr id="1477" name="object 1477"/>
            <p:cNvPicPr/>
            <p:nvPr/>
          </p:nvPicPr>
          <p:blipFill>
            <a:blip r:embed="rId616" cstate="print"/>
            <a:stretch>
              <a:fillRect/>
            </a:stretch>
          </p:blipFill>
          <p:spPr>
            <a:xfrm>
              <a:off x="3282658" y="1742325"/>
              <a:ext cx="91668" cy="28397"/>
            </a:xfrm>
            <a:prstGeom prst="rect">
              <a:avLst/>
            </a:prstGeom>
          </p:spPr>
        </p:pic>
        <p:pic>
          <p:nvPicPr>
            <p:cNvPr id="1478" name="object 1478"/>
            <p:cNvPicPr/>
            <p:nvPr/>
          </p:nvPicPr>
          <p:blipFill>
            <a:blip r:embed="rId617" cstate="print"/>
            <a:stretch>
              <a:fillRect/>
            </a:stretch>
          </p:blipFill>
          <p:spPr>
            <a:xfrm>
              <a:off x="391325" y="1756765"/>
              <a:ext cx="90322" cy="29590"/>
            </a:xfrm>
            <a:prstGeom prst="rect">
              <a:avLst/>
            </a:prstGeom>
          </p:spPr>
        </p:pic>
        <p:pic>
          <p:nvPicPr>
            <p:cNvPr id="1479" name="object 1479"/>
            <p:cNvPicPr/>
            <p:nvPr/>
          </p:nvPicPr>
          <p:blipFill>
            <a:blip r:embed="rId618" cstate="print"/>
            <a:stretch>
              <a:fillRect/>
            </a:stretch>
          </p:blipFill>
          <p:spPr>
            <a:xfrm>
              <a:off x="3427565" y="1742134"/>
              <a:ext cx="83324" cy="26974"/>
            </a:xfrm>
            <a:prstGeom prst="rect">
              <a:avLst/>
            </a:prstGeom>
          </p:spPr>
        </p:pic>
        <p:pic>
          <p:nvPicPr>
            <p:cNvPr id="1480" name="object 1480"/>
            <p:cNvPicPr/>
            <p:nvPr/>
          </p:nvPicPr>
          <p:blipFill>
            <a:blip r:embed="rId619" cstate="print"/>
            <a:stretch>
              <a:fillRect/>
            </a:stretch>
          </p:blipFill>
          <p:spPr>
            <a:xfrm>
              <a:off x="252806" y="1759216"/>
              <a:ext cx="90347" cy="26568"/>
            </a:xfrm>
            <a:prstGeom prst="rect">
              <a:avLst/>
            </a:prstGeom>
          </p:spPr>
        </p:pic>
        <p:pic>
          <p:nvPicPr>
            <p:cNvPr id="1481" name="object 1481"/>
            <p:cNvPicPr/>
            <p:nvPr/>
          </p:nvPicPr>
          <p:blipFill>
            <a:blip r:embed="rId620" cstate="print"/>
            <a:stretch>
              <a:fillRect/>
            </a:stretch>
          </p:blipFill>
          <p:spPr>
            <a:xfrm>
              <a:off x="2171357" y="1688071"/>
              <a:ext cx="256997" cy="94615"/>
            </a:xfrm>
            <a:prstGeom prst="rect">
              <a:avLst/>
            </a:prstGeom>
          </p:spPr>
        </p:pic>
        <p:pic>
          <p:nvPicPr>
            <p:cNvPr id="1482" name="object 1482"/>
            <p:cNvPicPr/>
            <p:nvPr/>
          </p:nvPicPr>
          <p:blipFill>
            <a:blip r:embed="rId621" cstate="print"/>
            <a:stretch>
              <a:fillRect/>
            </a:stretch>
          </p:blipFill>
          <p:spPr>
            <a:xfrm>
              <a:off x="3565893" y="1742452"/>
              <a:ext cx="78955" cy="25311"/>
            </a:xfrm>
            <a:prstGeom prst="rect">
              <a:avLst/>
            </a:prstGeom>
          </p:spPr>
        </p:pic>
        <p:pic>
          <p:nvPicPr>
            <p:cNvPr id="1483" name="object 1483"/>
            <p:cNvPicPr/>
            <p:nvPr/>
          </p:nvPicPr>
          <p:blipFill>
            <a:blip r:embed="rId622" cstate="print"/>
            <a:stretch>
              <a:fillRect/>
            </a:stretch>
          </p:blipFill>
          <p:spPr>
            <a:xfrm>
              <a:off x="119735" y="1760727"/>
              <a:ext cx="81610" cy="25031"/>
            </a:xfrm>
            <a:prstGeom prst="rect">
              <a:avLst/>
            </a:prstGeom>
          </p:spPr>
        </p:pic>
        <p:pic>
          <p:nvPicPr>
            <p:cNvPr id="1484" name="object 148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704170" y="1742998"/>
              <a:ext cx="73723" cy="22847"/>
            </a:xfrm>
            <a:prstGeom prst="rect">
              <a:avLst/>
            </a:prstGeom>
          </p:spPr>
        </p:pic>
        <p:pic>
          <p:nvPicPr>
            <p:cNvPr id="1485" name="object 1485"/>
            <p:cNvPicPr/>
            <p:nvPr/>
          </p:nvPicPr>
          <p:blipFill>
            <a:blip r:embed="rId623" cstate="print"/>
            <a:stretch>
              <a:fillRect/>
            </a:stretch>
          </p:blipFill>
          <p:spPr>
            <a:xfrm>
              <a:off x="0" y="1762683"/>
              <a:ext cx="59690" cy="22606"/>
            </a:xfrm>
            <a:prstGeom prst="rect">
              <a:avLst/>
            </a:prstGeom>
          </p:spPr>
        </p:pic>
        <p:pic>
          <p:nvPicPr>
            <p:cNvPr id="1486" name="object 148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848163" y="1743583"/>
              <a:ext cx="64389" cy="20383"/>
            </a:xfrm>
            <a:prstGeom prst="rect">
              <a:avLst/>
            </a:prstGeom>
          </p:spPr>
        </p:pic>
        <p:pic>
          <p:nvPicPr>
            <p:cNvPr id="1487" name="object 1487"/>
            <p:cNvPicPr/>
            <p:nvPr/>
          </p:nvPicPr>
          <p:blipFill>
            <a:blip r:embed="rId624" cstate="print"/>
            <a:stretch>
              <a:fillRect/>
            </a:stretch>
          </p:blipFill>
          <p:spPr>
            <a:xfrm>
              <a:off x="3985577" y="1742985"/>
              <a:ext cx="61709" cy="19316"/>
            </a:xfrm>
            <a:prstGeom prst="rect">
              <a:avLst/>
            </a:prstGeom>
          </p:spPr>
        </p:pic>
        <p:pic>
          <p:nvPicPr>
            <p:cNvPr id="1488" name="object 14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69270" y="1745195"/>
              <a:ext cx="45707" cy="13360"/>
            </a:xfrm>
            <a:prstGeom prst="rect">
              <a:avLst/>
            </a:prstGeom>
          </p:spPr>
        </p:pic>
        <p:pic>
          <p:nvPicPr>
            <p:cNvPr id="1489" name="object 148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128770" y="1744281"/>
              <a:ext cx="54660" cy="16129"/>
            </a:xfrm>
            <a:prstGeom prst="rect">
              <a:avLst/>
            </a:prstGeom>
          </p:spPr>
        </p:pic>
        <p:pic>
          <p:nvPicPr>
            <p:cNvPr id="1490" name="object 149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10252" y="1745005"/>
              <a:ext cx="41859" cy="11925"/>
            </a:xfrm>
            <a:prstGeom prst="rect">
              <a:avLst/>
            </a:prstGeom>
          </p:spPr>
        </p:pic>
        <p:pic>
          <p:nvPicPr>
            <p:cNvPr id="1491" name="object 149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52111" y="1745564"/>
              <a:ext cx="31737" cy="9080"/>
            </a:xfrm>
            <a:prstGeom prst="rect">
              <a:avLst/>
            </a:prstGeom>
          </p:spPr>
        </p:pic>
        <p:pic>
          <p:nvPicPr>
            <p:cNvPr id="1492" name="object 149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92370" y="1745614"/>
              <a:ext cx="24434" cy="7416"/>
            </a:xfrm>
            <a:prstGeom prst="rect">
              <a:avLst/>
            </a:prstGeom>
          </p:spPr>
        </p:pic>
        <p:pic>
          <p:nvPicPr>
            <p:cNvPr id="1493" name="object 149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4178" y="1746465"/>
              <a:ext cx="16855" cy="4597"/>
            </a:xfrm>
            <a:prstGeom prst="rect">
              <a:avLst/>
            </a:prstGeom>
          </p:spPr>
        </p:pic>
        <p:pic>
          <p:nvPicPr>
            <p:cNvPr id="1494" name="object 1494"/>
            <p:cNvPicPr/>
            <p:nvPr/>
          </p:nvPicPr>
          <p:blipFill>
            <a:blip r:embed="rId625" cstate="print"/>
            <a:stretch>
              <a:fillRect/>
            </a:stretch>
          </p:blipFill>
          <p:spPr>
            <a:xfrm>
              <a:off x="1207668" y="1639151"/>
              <a:ext cx="388467" cy="148792"/>
            </a:xfrm>
            <a:prstGeom prst="rect">
              <a:avLst/>
            </a:prstGeom>
          </p:spPr>
        </p:pic>
        <p:pic>
          <p:nvPicPr>
            <p:cNvPr id="1495" name="object 1495"/>
            <p:cNvPicPr/>
            <p:nvPr/>
          </p:nvPicPr>
          <p:blipFill>
            <a:blip r:embed="rId626" cstate="print"/>
            <a:stretch>
              <a:fillRect/>
            </a:stretch>
          </p:blipFill>
          <p:spPr>
            <a:xfrm>
              <a:off x="1184325" y="1695322"/>
              <a:ext cx="121615" cy="44005"/>
            </a:xfrm>
            <a:prstGeom prst="rect">
              <a:avLst/>
            </a:prstGeom>
          </p:spPr>
        </p:pic>
        <p:pic>
          <p:nvPicPr>
            <p:cNvPr id="1496" name="object 1496"/>
            <p:cNvPicPr/>
            <p:nvPr/>
          </p:nvPicPr>
          <p:blipFill>
            <a:blip r:embed="rId627" cstate="print"/>
            <a:stretch>
              <a:fillRect/>
            </a:stretch>
          </p:blipFill>
          <p:spPr>
            <a:xfrm>
              <a:off x="2457970" y="1635721"/>
              <a:ext cx="264947" cy="143598"/>
            </a:xfrm>
            <a:prstGeom prst="rect">
              <a:avLst/>
            </a:prstGeom>
          </p:spPr>
        </p:pic>
        <p:pic>
          <p:nvPicPr>
            <p:cNvPr id="1497" name="object 1497"/>
            <p:cNvPicPr/>
            <p:nvPr/>
          </p:nvPicPr>
          <p:blipFill>
            <a:blip r:embed="rId628" cstate="print"/>
            <a:stretch>
              <a:fillRect/>
            </a:stretch>
          </p:blipFill>
          <p:spPr>
            <a:xfrm>
              <a:off x="2887510" y="1690725"/>
              <a:ext cx="113601" cy="36271"/>
            </a:xfrm>
            <a:prstGeom prst="rect">
              <a:avLst/>
            </a:prstGeom>
          </p:spPr>
        </p:pic>
        <p:pic>
          <p:nvPicPr>
            <p:cNvPr id="1498" name="object 1498"/>
            <p:cNvPicPr/>
            <p:nvPr/>
          </p:nvPicPr>
          <p:blipFill>
            <a:blip r:embed="rId629" cstate="print"/>
            <a:stretch>
              <a:fillRect/>
            </a:stretch>
          </p:blipFill>
          <p:spPr>
            <a:xfrm>
              <a:off x="759320" y="1701151"/>
              <a:ext cx="112001" cy="37185"/>
            </a:xfrm>
            <a:prstGeom prst="rect">
              <a:avLst/>
            </a:prstGeom>
          </p:spPr>
        </p:pic>
        <p:pic>
          <p:nvPicPr>
            <p:cNvPr id="1499" name="object 1499"/>
            <p:cNvPicPr/>
            <p:nvPr/>
          </p:nvPicPr>
          <p:blipFill>
            <a:blip r:embed="rId630" cstate="print"/>
            <a:stretch>
              <a:fillRect/>
            </a:stretch>
          </p:blipFill>
          <p:spPr>
            <a:xfrm>
              <a:off x="3036100" y="1690027"/>
              <a:ext cx="99999" cy="35331"/>
            </a:xfrm>
            <a:prstGeom prst="rect">
              <a:avLst/>
            </a:prstGeom>
          </p:spPr>
        </p:pic>
        <p:pic>
          <p:nvPicPr>
            <p:cNvPr id="1500" name="object 1500"/>
            <p:cNvPicPr/>
            <p:nvPr/>
          </p:nvPicPr>
          <p:blipFill>
            <a:blip r:embed="rId631" cstate="print"/>
            <a:stretch>
              <a:fillRect/>
            </a:stretch>
          </p:blipFill>
          <p:spPr>
            <a:xfrm>
              <a:off x="621766" y="1703044"/>
              <a:ext cx="105625" cy="34937"/>
            </a:xfrm>
            <a:prstGeom prst="rect">
              <a:avLst/>
            </a:prstGeom>
          </p:spPr>
        </p:pic>
        <p:pic>
          <p:nvPicPr>
            <p:cNvPr id="1501" name="object 1501"/>
            <p:cNvPicPr/>
            <p:nvPr/>
          </p:nvPicPr>
          <p:blipFill>
            <a:blip r:embed="rId632" cstate="print"/>
            <a:stretch>
              <a:fillRect/>
            </a:stretch>
          </p:blipFill>
          <p:spPr>
            <a:xfrm>
              <a:off x="3180359" y="1690573"/>
              <a:ext cx="98475" cy="33019"/>
            </a:xfrm>
            <a:prstGeom prst="rect">
              <a:avLst/>
            </a:prstGeom>
          </p:spPr>
        </p:pic>
        <p:pic>
          <p:nvPicPr>
            <p:cNvPr id="1502" name="object 1502"/>
            <p:cNvPicPr/>
            <p:nvPr/>
          </p:nvPicPr>
          <p:blipFill>
            <a:blip r:embed="rId633" cstate="print"/>
            <a:stretch>
              <a:fillRect/>
            </a:stretch>
          </p:blipFill>
          <p:spPr>
            <a:xfrm>
              <a:off x="3321240" y="1691436"/>
              <a:ext cx="94602" cy="30124"/>
            </a:xfrm>
            <a:prstGeom prst="rect">
              <a:avLst/>
            </a:prstGeom>
          </p:spPr>
        </p:pic>
        <p:pic>
          <p:nvPicPr>
            <p:cNvPr id="1503" name="object 1503"/>
            <p:cNvPicPr/>
            <p:nvPr/>
          </p:nvPicPr>
          <p:blipFill>
            <a:blip r:embed="rId634" cstate="print"/>
            <a:stretch>
              <a:fillRect/>
            </a:stretch>
          </p:blipFill>
          <p:spPr>
            <a:xfrm>
              <a:off x="484454" y="1704403"/>
              <a:ext cx="99123" cy="33578"/>
            </a:xfrm>
            <a:prstGeom prst="rect">
              <a:avLst/>
            </a:prstGeom>
          </p:spPr>
        </p:pic>
        <p:pic>
          <p:nvPicPr>
            <p:cNvPr id="1504" name="object 1504"/>
            <p:cNvPicPr/>
            <p:nvPr/>
          </p:nvPicPr>
          <p:blipFill>
            <a:blip r:embed="rId635" cstate="print"/>
            <a:stretch>
              <a:fillRect/>
            </a:stretch>
          </p:blipFill>
          <p:spPr>
            <a:xfrm>
              <a:off x="343484" y="1706207"/>
              <a:ext cx="93421" cy="31381"/>
            </a:xfrm>
            <a:prstGeom prst="rect">
              <a:avLst/>
            </a:prstGeom>
          </p:spPr>
        </p:pic>
        <p:pic>
          <p:nvPicPr>
            <p:cNvPr id="1505" name="object 1505"/>
            <p:cNvPicPr/>
            <p:nvPr/>
          </p:nvPicPr>
          <p:blipFill>
            <a:blip r:embed="rId636" cstate="print"/>
            <a:stretch>
              <a:fillRect/>
            </a:stretch>
          </p:blipFill>
          <p:spPr>
            <a:xfrm>
              <a:off x="3470376" y="1691271"/>
              <a:ext cx="86118" cy="28625"/>
            </a:xfrm>
            <a:prstGeom prst="rect">
              <a:avLst/>
            </a:prstGeom>
          </p:spPr>
        </p:pic>
        <p:pic>
          <p:nvPicPr>
            <p:cNvPr id="1506" name="object 1506"/>
            <p:cNvPicPr/>
            <p:nvPr/>
          </p:nvPicPr>
          <p:blipFill>
            <a:blip r:embed="rId637" cstate="print"/>
            <a:stretch>
              <a:fillRect/>
            </a:stretch>
          </p:blipFill>
          <p:spPr>
            <a:xfrm>
              <a:off x="200837" y="1708772"/>
              <a:ext cx="93370" cy="28232"/>
            </a:xfrm>
            <a:prstGeom prst="rect">
              <a:avLst/>
            </a:prstGeom>
          </p:spPr>
        </p:pic>
        <p:pic>
          <p:nvPicPr>
            <p:cNvPr id="1507" name="object 1507"/>
            <p:cNvPicPr/>
            <p:nvPr/>
          </p:nvPicPr>
          <p:blipFill>
            <a:blip r:embed="rId638" cstate="print"/>
            <a:stretch>
              <a:fillRect/>
            </a:stretch>
          </p:blipFill>
          <p:spPr>
            <a:xfrm>
              <a:off x="3612819" y="1691652"/>
              <a:ext cx="81635" cy="26822"/>
            </a:xfrm>
            <a:prstGeom prst="rect">
              <a:avLst/>
            </a:prstGeom>
          </p:spPr>
        </p:pic>
        <p:pic>
          <p:nvPicPr>
            <p:cNvPr id="1508" name="object 1508"/>
            <p:cNvPicPr/>
            <p:nvPr/>
          </p:nvPicPr>
          <p:blipFill>
            <a:blip r:embed="rId639" cstate="print"/>
            <a:stretch>
              <a:fillRect/>
            </a:stretch>
          </p:blipFill>
          <p:spPr>
            <a:xfrm>
              <a:off x="63779" y="1710397"/>
              <a:ext cx="84416" cy="26543"/>
            </a:xfrm>
            <a:prstGeom prst="rect">
              <a:avLst/>
            </a:prstGeom>
          </p:spPr>
        </p:pic>
        <p:pic>
          <p:nvPicPr>
            <p:cNvPr id="1509" name="object 150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755325" y="1692262"/>
              <a:ext cx="76201" cy="24218"/>
            </a:xfrm>
            <a:prstGeom prst="rect">
              <a:avLst/>
            </a:prstGeom>
          </p:spPr>
        </p:pic>
        <p:pic>
          <p:nvPicPr>
            <p:cNvPr id="1510" name="object 1510"/>
            <p:cNvPicPr/>
            <p:nvPr/>
          </p:nvPicPr>
          <p:blipFill>
            <a:blip r:embed="rId640" cstate="print"/>
            <a:stretch>
              <a:fillRect/>
            </a:stretch>
          </p:blipFill>
          <p:spPr>
            <a:xfrm>
              <a:off x="0" y="1725463"/>
              <a:ext cx="2260" cy="6984"/>
            </a:xfrm>
            <a:prstGeom prst="rect">
              <a:avLst/>
            </a:prstGeom>
          </p:spPr>
        </p:pic>
        <p:pic>
          <p:nvPicPr>
            <p:cNvPr id="1511" name="object 151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903510" y="1692910"/>
              <a:ext cx="66484" cy="21577"/>
            </a:xfrm>
            <a:prstGeom prst="rect">
              <a:avLst/>
            </a:prstGeom>
          </p:spPr>
        </p:pic>
        <p:pic>
          <p:nvPicPr>
            <p:cNvPr id="1512" name="object 151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44924" y="1692300"/>
              <a:ext cx="63957" cy="20510"/>
            </a:xfrm>
            <a:prstGeom prst="rect">
              <a:avLst/>
            </a:prstGeom>
          </p:spPr>
        </p:pic>
        <p:pic>
          <p:nvPicPr>
            <p:cNvPr id="1513" name="object 151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192460" y="1693634"/>
              <a:ext cx="56680" cy="17170"/>
            </a:xfrm>
            <a:prstGeom prst="rect">
              <a:avLst/>
            </a:prstGeom>
          </p:spPr>
        </p:pic>
        <p:pic>
          <p:nvPicPr>
            <p:cNvPr id="1514" name="object 151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37240" y="1694675"/>
              <a:ext cx="47243" cy="14185"/>
            </a:xfrm>
            <a:prstGeom prst="rect">
              <a:avLst/>
            </a:prstGeom>
          </p:spPr>
        </p:pic>
        <p:pic>
          <p:nvPicPr>
            <p:cNvPr id="1515" name="object 151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82325" y="1694472"/>
              <a:ext cx="43472" cy="12636"/>
            </a:xfrm>
            <a:prstGeom prst="rect">
              <a:avLst/>
            </a:prstGeom>
          </p:spPr>
        </p:pic>
        <p:pic>
          <p:nvPicPr>
            <p:cNvPr id="1516" name="object 151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28489" y="1695132"/>
              <a:ext cx="32867" cy="9652"/>
            </a:xfrm>
            <a:prstGeom prst="rect">
              <a:avLst/>
            </a:prstGeom>
          </p:spPr>
        </p:pic>
        <p:pic>
          <p:nvPicPr>
            <p:cNvPr id="1517" name="object 15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73031" y="1695208"/>
              <a:ext cx="25244" cy="7810"/>
            </a:xfrm>
            <a:prstGeom prst="rect">
              <a:avLst/>
            </a:prstGeom>
          </p:spPr>
        </p:pic>
        <p:pic>
          <p:nvPicPr>
            <p:cNvPr id="1518" name="object 15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18977" y="1696135"/>
              <a:ext cx="17500" cy="4826"/>
            </a:xfrm>
            <a:prstGeom prst="rect">
              <a:avLst/>
            </a:prstGeom>
          </p:spPr>
        </p:pic>
        <p:pic>
          <p:nvPicPr>
            <p:cNvPr id="1519" name="object 1519"/>
            <p:cNvPicPr/>
            <p:nvPr/>
          </p:nvPicPr>
          <p:blipFill>
            <a:blip r:embed="rId641" cstate="print"/>
            <a:stretch>
              <a:fillRect/>
            </a:stretch>
          </p:blipFill>
          <p:spPr>
            <a:xfrm>
              <a:off x="2324633" y="1635861"/>
              <a:ext cx="128765" cy="47713"/>
            </a:xfrm>
            <a:prstGeom prst="rect">
              <a:avLst/>
            </a:prstGeom>
          </p:spPr>
        </p:pic>
        <p:pic>
          <p:nvPicPr>
            <p:cNvPr id="1520" name="object 1520"/>
            <p:cNvPicPr/>
            <p:nvPr/>
          </p:nvPicPr>
          <p:blipFill>
            <a:blip r:embed="rId642" cstate="print"/>
            <a:stretch>
              <a:fillRect/>
            </a:stretch>
          </p:blipFill>
          <p:spPr>
            <a:xfrm>
              <a:off x="1299375" y="1640839"/>
              <a:ext cx="135699" cy="48082"/>
            </a:xfrm>
            <a:prstGeom prst="rect">
              <a:avLst/>
            </a:prstGeom>
          </p:spPr>
        </p:pic>
        <p:pic>
          <p:nvPicPr>
            <p:cNvPr id="1521" name="object 1521"/>
            <p:cNvPicPr/>
            <p:nvPr/>
          </p:nvPicPr>
          <p:blipFill>
            <a:blip r:embed="rId643" cstate="print"/>
            <a:stretch>
              <a:fillRect/>
            </a:stretch>
          </p:blipFill>
          <p:spPr>
            <a:xfrm>
              <a:off x="835088" y="1589252"/>
              <a:ext cx="324827" cy="197777"/>
            </a:xfrm>
            <a:prstGeom prst="rect">
              <a:avLst/>
            </a:prstGeom>
          </p:spPr>
        </p:pic>
        <p:pic>
          <p:nvPicPr>
            <p:cNvPr id="1522" name="object 1522"/>
            <p:cNvPicPr/>
            <p:nvPr/>
          </p:nvPicPr>
          <p:blipFill>
            <a:blip r:embed="rId644" cstate="print"/>
            <a:stretch>
              <a:fillRect/>
            </a:stretch>
          </p:blipFill>
          <p:spPr>
            <a:xfrm>
              <a:off x="2916885" y="1637842"/>
              <a:ext cx="116890" cy="38392"/>
            </a:xfrm>
            <a:prstGeom prst="rect">
              <a:avLst/>
            </a:prstGeom>
          </p:spPr>
        </p:pic>
        <p:pic>
          <p:nvPicPr>
            <p:cNvPr id="1523" name="object 1523"/>
            <p:cNvPicPr/>
            <p:nvPr/>
          </p:nvPicPr>
          <p:blipFill>
            <a:blip r:embed="rId645" cstate="print"/>
            <a:stretch>
              <a:fillRect/>
            </a:stretch>
          </p:blipFill>
          <p:spPr>
            <a:xfrm>
              <a:off x="719454" y="1649425"/>
              <a:ext cx="118427" cy="38239"/>
            </a:xfrm>
            <a:prstGeom prst="rect">
              <a:avLst/>
            </a:prstGeom>
          </p:spPr>
        </p:pic>
        <p:pic>
          <p:nvPicPr>
            <p:cNvPr id="1524" name="object 1524"/>
            <p:cNvPicPr/>
            <p:nvPr/>
          </p:nvPicPr>
          <p:blipFill>
            <a:blip r:embed="rId646" cstate="print"/>
            <a:stretch>
              <a:fillRect/>
            </a:stretch>
          </p:blipFill>
          <p:spPr>
            <a:xfrm>
              <a:off x="2746324" y="1580883"/>
              <a:ext cx="163665" cy="147942"/>
            </a:xfrm>
            <a:prstGeom prst="rect">
              <a:avLst/>
            </a:prstGeom>
          </p:spPr>
        </p:pic>
        <p:pic>
          <p:nvPicPr>
            <p:cNvPr id="1525" name="object 1525"/>
            <p:cNvPicPr/>
            <p:nvPr/>
          </p:nvPicPr>
          <p:blipFill>
            <a:blip r:embed="rId647" cstate="print"/>
            <a:stretch>
              <a:fillRect/>
            </a:stretch>
          </p:blipFill>
          <p:spPr>
            <a:xfrm>
              <a:off x="1883969" y="1579625"/>
              <a:ext cx="557529" cy="154355"/>
            </a:xfrm>
            <a:prstGeom prst="rect">
              <a:avLst/>
            </a:prstGeom>
          </p:spPr>
        </p:pic>
        <p:pic>
          <p:nvPicPr>
            <p:cNvPr id="1526" name="object 1526"/>
            <p:cNvPicPr/>
            <p:nvPr/>
          </p:nvPicPr>
          <p:blipFill>
            <a:blip r:embed="rId648" cstate="print"/>
            <a:stretch>
              <a:fillRect/>
            </a:stretch>
          </p:blipFill>
          <p:spPr>
            <a:xfrm>
              <a:off x="3066402" y="1637233"/>
              <a:ext cx="103263" cy="37185"/>
            </a:xfrm>
            <a:prstGeom prst="rect">
              <a:avLst/>
            </a:prstGeom>
          </p:spPr>
        </p:pic>
        <p:pic>
          <p:nvPicPr>
            <p:cNvPr id="1527" name="object 1527"/>
            <p:cNvPicPr/>
            <p:nvPr/>
          </p:nvPicPr>
          <p:blipFill>
            <a:blip r:embed="rId649" cstate="print"/>
            <a:stretch>
              <a:fillRect/>
            </a:stretch>
          </p:blipFill>
          <p:spPr>
            <a:xfrm>
              <a:off x="583958" y="1650263"/>
              <a:ext cx="105016" cy="37211"/>
            </a:xfrm>
            <a:prstGeom prst="rect">
              <a:avLst/>
            </a:prstGeom>
          </p:spPr>
        </p:pic>
        <p:pic>
          <p:nvPicPr>
            <p:cNvPr id="1528" name="object 1528"/>
            <p:cNvPicPr/>
            <p:nvPr/>
          </p:nvPicPr>
          <p:blipFill>
            <a:blip r:embed="rId650" cstate="print"/>
            <a:stretch>
              <a:fillRect/>
            </a:stretch>
          </p:blipFill>
          <p:spPr>
            <a:xfrm>
              <a:off x="3216122" y="1638122"/>
              <a:ext cx="101473" cy="34340"/>
            </a:xfrm>
            <a:prstGeom prst="rect">
              <a:avLst/>
            </a:prstGeom>
          </p:spPr>
        </p:pic>
        <p:pic>
          <p:nvPicPr>
            <p:cNvPr id="1529" name="object 1529"/>
            <p:cNvPicPr/>
            <p:nvPr/>
          </p:nvPicPr>
          <p:blipFill>
            <a:blip r:embed="rId651" cstate="print"/>
            <a:stretch>
              <a:fillRect/>
            </a:stretch>
          </p:blipFill>
          <p:spPr>
            <a:xfrm>
              <a:off x="439089" y="1652384"/>
              <a:ext cx="102628" cy="34785"/>
            </a:xfrm>
            <a:prstGeom prst="rect">
              <a:avLst/>
            </a:prstGeom>
          </p:spPr>
        </p:pic>
        <p:pic>
          <p:nvPicPr>
            <p:cNvPr id="1530" name="object 1530"/>
            <p:cNvPicPr/>
            <p:nvPr/>
          </p:nvPicPr>
          <p:blipFill>
            <a:blip r:embed="rId652" cstate="print"/>
            <a:stretch>
              <a:fillRect/>
            </a:stretch>
          </p:blipFill>
          <p:spPr>
            <a:xfrm>
              <a:off x="3363747" y="1638185"/>
              <a:ext cx="95186" cy="32664"/>
            </a:xfrm>
            <a:prstGeom prst="rect">
              <a:avLst/>
            </a:prstGeom>
          </p:spPr>
        </p:pic>
        <p:pic>
          <p:nvPicPr>
            <p:cNvPr id="1531" name="object 1531"/>
            <p:cNvPicPr/>
            <p:nvPr/>
          </p:nvPicPr>
          <p:blipFill>
            <a:blip r:embed="rId653" cstate="print"/>
            <a:stretch>
              <a:fillRect/>
            </a:stretch>
          </p:blipFill>
          <p:spPr>
            <a:xfrm>
              <a:off x="290068" y="1654847"/>
              <a:ext cx="101053" cy="31711"/>
            </a:xfrm>
            <a:prstGeom prst="rect">
              <a:avLst/>
            </a:prstGeom>
          </p:spPr>
        </p:pic>
        <p:pic>
          <p:nvPicPr>
            <p:cNvPr id="1532" name="object 1532"/>
            <p:cNvPicPr/>
            <p:nvPr/>
          </p:nvPicPr>
          <p:blipFill>
            <a:blip r:embed="rId654" cstate="print"/>
            <a:stretch>
              <a:fillRect/>
            </a:stretch>
          </p:blipFill>
          <p:spPr>
            <a:xfrm>
              <a:off x="3514712" y="1638541"/>
              <a:ext cx="89026" cy="30378"/>
            </a:xfrm>
            <a:prstGeom prst="rect">
              <a:avLst/>
            </a:prstGeom>
          </p:spPr>
        </p:pic>
        <p:pic>
          <p:nvPicPr>
            <p:cNvPr id="1533" name="object 1533"/>
            <p:cNvPicPr/>
            <p:nvPr/>
          </p:nvPicPr>
          <p:blipFill>
            <a:blip r:embed="rId655" cstate="print"/>
            <a:stretch>
              <a:fillRect/>
            </a:stretch>
          </p:blipFill>
          <p:spPr>
            <a:xfrm>
              <a:off x="150876" y="1656308"/>
              <a:ext cx="93535" cy="30391"/>
            </a:xfrm>
            <a:prstGeom prst="rect">
              <a:avLst/>
            </a:prstGeom>
          </p:spPr>
        </p:pic>
        <p:pic>
          <p:nvPicPr>
            <p:cNvPr id="1534" name="object 1534"/>
            <p:cNvPicPr/>
            <p:nvPr/>
          </p:nvPicPr>
          <p:blipFill>
            <a:blip r:embed="rId656" cstate="print"/>
            <a:stretch>
              <a:fillRect/>
            </a:stretch>
          </p:blipFill>
          <p:spPr>
            <a:xfrm>
              <a:off x="5753" y="1658175"/>
              <a:ext cx="87363" cy="28193"/>
            </a:xfrm>
            <a:prstGeom prst="rect">
              <a:avLst/>
            </a:prstGeom>
          </p:spPr>
        </p:pic>
        <p:pic>
          <p:nvPicPr>
            <p:cNvPr id="1535" name="object 1535"/>
            <p:cNvPicPr/>
            <p:nvPr/>
          </p:nvPicPr>
          <p:blipFill>
            <a:blip r:embed="rId657" cstate="print"/>
            <a:stretch>
              <a:fillRect/>
            </a:stretch>
          </p:blipFill>
          <p:spPr>
            <a:xfrm>
              <a:off x="3661994" y="1639125"/>
              <a:ext cx="82842" cy="27863"/>
            </a:xfrm>
            <a:prstGeom prst="rect">
              <a:avLst/>
            </a:prstGeom>
          </p:spPr>
        </p:pic>
        <p:pic>
          <p:nvPicPr>
            <p:cNvPr id="1536" name="object 153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809821" y="1640039"/>
              <a:ext cx="75831" cy="25082"/>
            </a:xfrm>
            <a:prstGeom prst="rect">
              <a:avLst/>
            </a:prstGeom>
          </p:spPr>
        </p:pic>
        <p:pic>
          <p:nvPicPr>
            <p:cNvPr id="1537" name="object 153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960787" y="1640370"/>
              <a:ext cx="68719" cy="22910"/>
            </a:xfrm>
            <a:prstGeom prst="rect">
              <a:avLst/>
            </a:prstGeom>
          </p:spPr>
        </p:pic>
        <p:pic>
          <p:nvPicPr>
            <p:cNvPr id="1538" name="object 1538"/>
            <p:cNvPicPr/>
            <p:nvPr/>
          </p:nvPicPr>
          <p:blipFill>
            <a:blip r:embed="rId658" cstate="print"/>
            <a:stretch>
              <a:fillRect/>
            </a:stretch>
          </p:blipFill>
          <p:spPr>
            <a:xfrm>
              <a:off x="1156665" y="1584960"/>
              <a:ext cx="256857" cy="103746"/>
            </a:xfrm>
            <a:prstGeom prst="rect">
              <a:avLst/>
            </a:prstGeom>
          </p:spPr>
        </p:pic>
        <p:pic>
          <p:nvPicPr>
            <p:cNvPr id="1539" name="object 15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06405" y="1639760"/>
              <a:ext cx="66319" cy="21716"/>
            </a:xfrm>
            <a:prstGeom prst="rect">
              <a:avLst/>
            </a:prstGeom>
          </p:spPr>
        </p:pic>
        <p:pic>
          <p:nvPicPr>
            <p:cNvPr id="1540" name="object 1540"/>
            <p:cNvPicPr/>
            <p:nvPr/>
          </p:nvPicPr>
          <p:blipFill>
            <a:blip r:embed="rId659" cstate="print"/>
            <a:stretch>
              <a:fillRect/>
            </a:stretch>
          </p:blipFill>
          <p:spPr>
            <a:xfrm>
              <a:off x="2490686" y="1580007"/>
              <a:ext cx="249135" cy="99936"/>
            </a:xfrm>
            <a:prstGeom prst="rect">
              <a:avLst/>
            </a:prstGeom>
          </p:spPr>
        </p:pic>
        <p:pic>
          <p:nvPicPr>
            <p:cNvPr id="1541" name="object 15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258462" y="1641245"/>
              <a:ext cx="58661" cy="18161"/>
            </a:xfrm>
            <a:prstGeom prst="rect">
              <a:avLst/>
            </a:prstGeom>
          </p:spPr>
        </p:pic>
        <p:pic>
          <p:nvPicPr>
            <p:cNvPr id="1542" name="object 154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407560" y="1642364"/>
              <a:ext cx="48933" cy="15036"/>
            </a:xfrm>
            <a:prstGeom prst="rect">
              <a:avLst/>
            </a:prstGeom>
          </p:spPr>
        </p:pic>
        <p:pic>
          <p:nvPicPr>
            <p:cNvPr id="1543" name="object 15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57013" y="1642173"/>
              <a:ext cx="45046" cy="13398"/>
            </a:xfrm>
            <a:prstGeom prst="rect">
              <a:avLst/>
            </a:prstGeom>
          </p:spPr>
        </p:pic>
        <p:pic>
          <p:nvPicPr>
            <p:cNvPr id="1544" name="object 15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6277" y="1642973"/>
              <a:ext cx="26454" cy="8356"/>
            </a:xfrm>
            <a:prstGeom prst="rect">
              <a:avLst/>
            </a:prstGeom>
          </p:spPr>
        </p:pic>
        <p:pic>
          <p:nvPicPr>
            <p:cNvPr id="1545" name="object 15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6847" y="1643989"/>
              <a:ext cx="18101" cy="5156"/>
            </a:xfrm>
            <a:prstGeom prst="rect">
              <a:avLst/>
            </a:prstGeom>
          </p:spPr>
        </p:pic>
        <p:pic>
          <p:nvPicPr>
            <p:cNvPr id="1546" name="object 1546"/>
            <p:cNvPicPr/>
            <p:nvPr/>
          </p:nvPicPr>
          <p:blipFill>
            <a:blip r:embed="rId660" cstate="print"/>
            <a:stretch>
              <a:fillRect/>
            </a:stretch>
          </p:blipFill>
          <p:spPr>
            <a:xfrm>
              <a:off x="2335885" y="1579435"/>
              <a:ext cx="130162" cy="50126"/>
            </a:xfrm>
            <a:prstGeom prst="rect">
              <a:avLst/>
            </a:prstGeom>
          </p:spPr>
        </p:pic>
        <p:pic>
          <p:nvPicPr>
            <p:cNvPr id="1547" name="object 1547"/>
            <p:cNvPicPr/>
            <p:nvPr/>
          </p:nvPicPr>
          <p:blipFill>
            <a:blip r:embed="rId661" cstate="print"/>
            <a:stretch>
              <a:fillRect/>
            </a:stretch>
          </p:blipFill>
          <p:spPr>
            <a:xfrm>
              <a:off x="2642641" y="1580565"/>
              <a:ext cx="121081" cy="45288"/>
            </a:xfrm>
            <a:prstGeom prst="rect">
              <a:avLst/>
            </a:prstGeom>
          </p:spPr>
        </p:pic>
        <p:pic>
          <p:nvPicPr>
            <p:cNvPr id="1548" name="object 1548"/>
            <p:cNvPicPr/>
            <p:nvPr/>
          </p:nvPicPr>
          <p:blipFill>
            <a:blip r:embed="rId662" cstate="print"/>
            <a:stretch>
              <a:fillRect/>
            </a:stretch>
          </p:blipFill>
          <p:spPr>
            <a:xfrm>
              <a:off x="2947619" y="1581149"/>
              <a:ext cx="114046" cy="41313"/>
            </a:xfrm>
            <a:prstGeom prst="rect">
              <a:avLst/>
            </a:prstGeom>
          </p:spPr>
        </p:pic>
        <p:pic>
          <p:nvPicPr>
            <p:cNvPr id="1549" name="object 1549"/>
            <p:cNvPicPr/>
            <p:nvPr/>
          </p:nvPicPr>
          <p:blipFill>
            <a:blip r:embed="rId663" cstate="print"/>
            <a:stretch>
              <a:fillRect/>
            </a:stretch>
          </p:blipFill>
          <p:spPr>
            <a:xfrm>
              <a:off x="685609" y="1593011"/>
              <a:ext cx="113601" cy="41071"/>
            </a:xfrm>
            <a:prstGeom prst="rect">
              <a:avLst/>
            </a:prstGeom>
          </p:spPr>
        </p:pic>
        <p:pic>
          <p:nvPicPr>
            <p:cNvPr id="1550" name="object 1550"/>
            <p:cNvPicPr/>
            <p:nvPr/>
          </p:nvPicPr>
          <p:blipFill>
            <a:blip r:embed="rId664" cstate="print"/>
            <a:stretch>
              <a:fillRect/>
            </a:stretch>
          </p:blipFill>
          <p:spPr>
            <a:xfrm>
              <a:off x="533933" y="1596148"/>
              <a:ext cx="115620" cy="37312"/>
            </a:xfrm>
            <a:prstGeom prst="rect">
              <a:avLst/>
            </a:prstGeom>
          </p:spPr>
        </p:pic>
        <p:pic>
          <p:nvPicPr>
            <p:cNvPr id="1551" name="object 1551"/>
            <p:cNvPicPr/>
            <p:nvPr/>
          </p:nvPicPr>
          <p:blipFill>
            <a:blip r:embed="rId665" cstate="print"/>
            <a:stretch>
              <a:fillRect/>
            </a:stretch>
          </p:blipFill>
          <p:spPr>
            <a:xfrm>
              <a:off x="3256292" y="1581594"/>
              <a:ext cx="98806" cy="36626"/>
            </a:xfrm>
            <a:prstGeom prst="rect">
              <a:avLst/>
            </a:prstGeom>
          </p:spPr>
        </p:pic>
        <p:pic>
          <p:nvPicPr>
            <p:cNvPr id="1552" name="object 1552"/>
            <p:cNvPicPr/>
            <p:nvPr/>
          </p:nvPicPr>
          <p:blipFill>
            <a:blip r:embed="rId666" cstate="print"/>
            <a:stretch>
              <a:fillRect/>
            </a:stretch>
          </p:blipFill>
          <p:spPr>
            <a:xfrm>
              <a:off x="3099816" y="1582305"/>
              <a:ext cx="110363" cy="37909"/>
            </a:xfrm>
            <a:prstGeom prst="rect">
              <a:avLst/>
            </a:prstGeom>
          </p:spPr>
        </p:pic>
        <p:pic>
          <p:nvPicPr>
            <p:cNvPr id="1553" name="object 1553"/>
            <p:cNvPicPr/>
            <p:nvPr/>
          </p:nvPicPr>
          <p:blipFill>
            <a:blip r:embed="rId667" cstate="print"/>
            <a:stretch>
              <a:fillRect/>
            </a:stretch>
          </p:blipFill>
          <p:spPr>
            <a:xfrm>
              <a:off x="391007" y="1597113"/>
              <a:ext cx="105841" cy="36093"/>
            </a:xfrm>
            <a:prstGeom prst="rect">
              <a:avLst/>
            </a:prstGeom>
          </p:spPr>
        </p:pic>
        <p:pic>
          <p:nvPicPr>
            <p:cNvPr id="1554" name="object 15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37862" y="1586788"/>
              <a:ext cx="103822" cy="66319"/>
            </a:xfrm>
            <a:prstGeom prst="rect">
              <a:avLst/>
            </a:prstGeom>
          </p:spPr>
        </p:pic>
        <p:pic>
          <p:nvPicPr>
            <p:cNvPr id="1555" name="object 1555"/>
            <p:cNvPicPr/>
            <p:nvPr/>
          </p:nvPicPr>
          <p:blipFill>
            <a:blip r:embed="rId668" cstate="print"/>
            <a:stretch>
              <a:fillRect/>
            </a:stretch>
          </p:blipFill>
          <p:spPr>
            <a:xfrm>
              <a:off x="3406508" y="1582737"/>
              <a:ext cx="97866" cy="33731"/>
            </a:xfrm>
            <a:prstGeom prst="rect">
              <a:avLst/>
            </a:prstGeom>
          </p:spPr>
        </p:pic>
        <p:pic>
          <p:nvPicPr>
            <p:cNvPr id="1556" name="object 1556"/>
            <p:cNvPicPr/>
            <p:nvPr/>
          </p:nvPicPr>
          <p:blipFill>
            <a:blip r:embed="rId669" cstate="print"/>
            <a:stretch>
              <a:fillRect/>
            </a:stretch>
          </p:blipFill>
          <p:spPr>
            <a:xfrm>
              <a:off x="2186546" y="1518640"/>
              <a:ext cx="141528" cy="112420"/>
            </a:xfrm>
            <a:prstGeom prst="rect">
              <a:avLst/>
            </a:prstGeom>
          </p:spPr>
        </p:pic>
        <p:pic>
          <p:nvPicPr>
            <p:cNvPr id="1557" name="object 1557"/>
            <p:cNvPicPr/>
            <p:nvPr/>
          </p:nvPicPr>
          <p:blipFill>
            <a:blip r:embed="rId670" cstate="print"/>
            <a:stretch>
              <a:fillRect/>
            </a:stretch>
          </p:blipFill>
          <p:spPr>
            <a:xfrm>
              <a:off x="241439" y="1598675"/>
              <a:ext cx="99568" cy="34455"/>
            </a:xfrm>
            <a:prstGeom prst="rect">
              <a:avLst/>
            </a:prstGeom>
          </p:spPr>
        </p:pic>
        <p:pic>
          <p:nvPicPr>
            <p:cNvPr id="1558" name="object 1558"/>
            <p:cNvPicPr/>
            <p:nvPr/>
          </p:nvPicPr>
          <p:blipFill>
            <a:blip r:embed="rId671" cstate="print"/>
            <a:stretch>
              <a:fillRect/>
            </a:stretch>
          </p:blipFill>
          <p:spPr>
            <a:xfrm>
              <a:off x="95288" y="1600669"/>
              <a:ext cx="93319" cy="32003"/>
            </a:xfrm>
            <a:prstGeom prst="rect">
              <a:avLst/>
            </a:prstGeom>
          </p:spPr>
        </p:pic>
        <p:pic>
          <p:nvPicPr>
            <p:cNvPr id="1559" name="object 1559"/>
            <p:cNvPicPr/>
            <p:nvPr/>
          </p:nvPicPr>
          <p:blipFill>
            <a:blip r:embed="rId672" cstate="print"/>
            <a:stretch>
              <a:fillRect/>
            </a:stretch>
          </p:blipFill>
          <p:spPr>
            <a:xfrm>
              <a:off x="3562083" y="1582775"/>
              <a:ext cx="88493" cy="32016"/>
            </a:xfrm>
            <a:prstGeom prst="rect">
              <a:avLst/>
            </a:prstGeom>
          </p:spPr>
        </p:pic>
        <p:pic>
          <p:nvPicPr>
            <p:cNvPr id="1560" name="object 1560"/>
            <p:cNvPicPr/>
            <p:nvPr/>
          </p:nvPicPr>
          <p:blipFill>
            <a:blip r:embed="rId673" cstate="print"/>
            <a:stretch>
              <a:fillRect/>
            </a:stretch>
          </p:blipFill>
          <p:spPr>
            <a:xfrm>
              <a:off x="3714216" y="1583296"/>
              <a:ext cx="85140" cy="29286"/>
            </a:xfrm>
            <a:prstGeom prst="rect">
              <a:avLst/>
            </a:prstGeom>
          </p:spPr>
        </p:pic>
        <p:pic>
          <p:nvPicPr>
            <p:cNvPr id="1561" name="object 1561"/>
            <p:cNvPicPr/>
            <p:nvPr/>
          </p:nvPicPr>
          <p:blipFill>
            <a:blip r:embed="rId674" cstate="print"/>
            <a:stretch>
              <a:fillRect/>
            </a:stretch>
          </p:blipFill>
          <p:spPr>
            <a:xfrm>
              <a:off x="0" y="1607771"/>
              <a:ext cx="36195" cy="24229"/>
            </a:xfrm>
            <a:prstGeom prst="rect">
              <a:avLst/>
            </a:prstGeom>
          </p:spPr>
        </p:pic>
        <p:pic>
          <p:nvPicPr>
            <p:cNvPr id="1562" name="object 1562"/>
            <p:cNvPicPr/>
            <p:nvPr/>
          </p:nvPicPr>
          <p:blipFill>
            <a:blip r:embed="rId675" cstate="print"/>
            <a:stretch>
              <a:fillRect/>
            </a:stretch>
          </p:blipFill>
          <p:spPr>
            <a:xfrm>
              <a:off x="4021632" y="1584566"/>
              <a:ext cx="71081" cy="24358"/>
            </a:xfrm>
            <a:prstGeom prst="rect">
              <a:avLst/>
            </a:prstGeom>
          </p:spPr>
        </p:pic>
        <p:pic>
          <p:nvPicPr>
            <p:cNvPr id="1563" name="object 1563"/>
            <p:cNvPicPr/>
            <p:nvPr/>
          </p:nvPicPr>
          <p:blipFill>
            <a:blip r:embed="rId676" cstate="print"/>
            <a:stretch>
              <a:fillRect/>
            </a:stretch>
          </p:blipFill>
          <p:spPr>
            <a:xfrm>
              <a:off x="3866235" y="1583779"/>
              <a:ext cx="78613" cy="27000"/>
            </a:xfrm>
            <a:prstGeom prst="rect">
              <a:avLst/>
            </a:prstGeom>
          </p:spPr>
        </p:pic>
        <p:pic>
          <p:nvPicPr>
            <p:cNvPr id="1564" name="object 156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171696" y="1583918"/>
              <a:ext cx="68894" cy="23139"/>
            </a:xfrm>
            <a:prstGeom prst="rect">
              <a:avLst/>
            </a:prstGeom>
          </p:spPr>
        </p:pic>
        <p:pic>
          <p:nvPicPr>
            <p:cNvPr id="1565" name="object 156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30496" y="1585785"/>
              <a:ext cx="55879" cy="18935"/>
            </a:xfrm>
            <a:prstGeom prst="rect">
              <a:avLst/>
            </a:prstGeom>
          </p:spPr>
        </p:pic>
        <p:pic>
          <p:nvPicPr>
            <p:cNvPr id="1566" name="object 15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82249" y="1586737"/>
              <a:ext cx="50698" cy="16014"/>
            </a:xfrm>
            <a:prstGeom prst="rect">
              <a:avLst/>
            </a:prstGeom>
          </p:spPr>
        </p:pic>
        <p:pic>
          <p:nvPicPr>
            <p:cNvPr id="1567" name="object 15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44915" y="1587525"/>
              <a:ext cx="27464" cy="8839"/>
            </a:xfrm>
            <a:prstGeom prst="rect">
              <a:avLst/>
            </a:prstGeom>
          </p:spPr>
        </p:pic>
        <p:pic>
          <p:nvPicPr>
            <p:cNvPr id="1568" name="object 15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0231" y="1588617"/>
              <a:ext cx="18757" cy="5461"/>
            </a:xfrm>
            <a:prstGeom prst="rect">
              <a:avLst/>
            </a:prstGeom>
          </p:spPr>
        </p:pic>
        <p:pic>
          <p:nvPicPr>
            <p:cNvPr id="1569" name="object 1569"/>
            <p:cNvPicPr/>
            <p:nvPr/>
          </p:nvPicPr>
          <p:blipFill>
            <a:blip r:embed="rId677" cstate="print"/>
            <a:stretch>
              <a:fillRect/>
            </a:stretch>
          </p:blipFill>
          <p:spPr>
            <a:xfrm>
              <a:off x="2666174" y="1519224"/>
              <a:ext cx="122199" cy="47764"/>
            </a:xfrm>
            <a:prstGeom prst="rect">
              <a:avLst/>
            </a:prstGeom>
          </p:spPr>
        </p:pic>
        <p:pic>
          <p:nvPicPr>
            <p:cNvPr id="1570" name="object 1570"/>
            <p:cNvPicPr/>
            <p:nvPr/>
          </p:nvPicPr>
          <p:blipFill>
            <a:blip r:embed="rId678" cstate="print"/>
            <a:stretch>
              <a:fillRect/>
            </a:stretch>
          </p:blipFill>
          <p:spPr>
            <a:xfrm>
              <a:off x="951128" y="1528127"/>
              <a:ext cx="125412" cy="47612"/>
            </a:xfrm>
            <a:prstGeom prst="rect">
              <a:avLst/>
            </a:prstGeom>
          </p:spPr>
        </p:pic>
        <p:pic>
          <p:nvPicPr>
            <p:cNvPr id="1571" name="object 1571"/>
            <p:cNvPicPr/>
            <p:nvPr/>
          </p:nvPicPr>
          <p:blipFill>
            <a:blip r:embed="rId679" cstate="print"/>
            <a:stretch>
              <a:fillRect/>
            </a:stretch>
          </p:blipFill>
          <p:spPr>
            <a:xfrm>
              <a:off x="2820530" y="1520227"/>
              <a:ext cx="120713" cy="44945"/>
            </a:xfrm>
            <a:prstGeom prst="rect">
              <a:avLst/>
            </a:prstGeom>
          </p:spPr>
        </p:pic>
        <p:pic>
          <p:nvPicPr>
            <p:cNvPr id="1572" name="object 1572"/>
            <p:cNvPicPr/>
            <p:nvPr/>
          </p:nvPicPr>
          <p:blipFill>
            <a:blip r:embed="rId680" cstate="print"/>
            <a:stretch>
              <a:fillRect/>
            </a:stretch>
          </p:blipFill>
          <p:spPr>
            <a:xfrm>
              <a:off x="798550" y="1530743"/>
              <a:ext cx="122542" cy="44754"/>
            </a:xfrm>
            <a:prstGeom prst="rect">
              <a:avLst/>
            </a:prstGeom>
          </p:spPr>
        </p:pic>
        <p:pic>
          <p:nvPicPr>
            <p:cNvPr id="1573" name="object 1573"/>
            <p:cNvPicPr/>
            <p:nvPr/>
          </p:nvPicPr>
          <p:blipFill>
            <a:blip r:embed="rId681" cstate="print"/>
            <a:stretch>
              <a:fillRect/>
            </a:stretch>
          </p:blipFill>
          <p:spPr>
            <a:xfrm>
              <a:off x="2980652" y="1520050"/>
              <a:ext cx="115684" cy="43421"/>
            </a:xfrm>
            <a:prstGeom prst="rect">
              <a:avLst/>
            </a:prstGeom>
          </p:spPr>
        </p:pic>
        <p:pic>
          <p:nvPicPr>
            <p:cNvPr id="1574" name="object 1574"/>
            <p:cNvPicPr/>
            <p:nvPr/>
          </p:nvPicPr>
          <p:blipFill>
            <a:blip r:embed="rId682" cstate="print"/>
            <a:stretch>
              <a:fillRect/>
            </a:stretch>
          </p:blipFill>
          <p:spPr>
            <a:xfrm>
              <a:off x="643864" y="1532203"/>
              <a:ext cx="116192" cy="43218"/>
            </a:xfrm>
            <a:prstGeom prst="rect">
              <a:avLst/>
            </a:prstGeom>
          </p:spPr>
        </p:pic>
        <p:pic>
          <p:nvPicPr>
            <p:cNvPr id="1575" name="object 1575"/>
            <p:cNvPicPr/>
            <p:nvPr/>
          </p:nvPicPr>
          <p:blipFill>
            <a:blip r:embed="rId683" cstate="print"/>
            <a:stretch>
              <a:fillRect/>
            </a:stretch>
          </p:blipFill>
          <p:spPr>
            <a:xfrm>
              <a:off x="3138830" y="1519250"/>
              <a:ext cx="109702" cy="42125"/>
            </a:xfrm>
            <a:prstGeom prst="rect">
              <a:avLst/>
            </a:prstGeom>
          </p:spPr>
        </p:pic>
        <p:pic>
          <p:nvPicPr>
            <p:cNvPr id="1576" name="object 1576"/>
            <p:cNvPicPr/>
            <p:nvPr/>
          </p:nvPicPr>
          <p:blipFill>
            <a:blip r:embed="rId684" cstate="print"/>
            <a:stretch>
              <a:fillRect/>
            </a:stretch>
          </p:blipFill>
          <p:spPr>
            <a:xfrm>
              <a:off x="495934" y="1534032"/>
              <a:ext cx="106679" cy="41122"/>
            </a:xfrm>
            <a:prstGeom prst="rect">
              <a:avLst/>
            </a:prstGeom>
          </p:spPr>
        </p:pic>
        <p:pic>
          <p:nvPicPr>
            <p:cNvPr id="1577" name="object 1577"/>
            <p:cNvPicPr/>
            <p:nvPr/>
          </p:nvPicPr>
          <p:blipFill>
            <a:blip r:embed="rId685" cstate="print"/>
            <a:stretch>
              <a:fillRect/>
            </a:stretch>
          </p:blipFill>
          <p:spPr>
            <a:xfrm>
              <a:off x="1076896" y="1461503"/>
              <a:ext cx="316928" cy="173481"/>
            </a:xfrm>
            <a:prstGeom prst="rect">
              <a:avLst/>
            </a:prstGeom>
          </p:spPr>
        </p:pic>
        <p:pic>
          <p:nvPicPr>
            <p:cNvPr id="1578" name="object 1578"/>
            <p:cNvPicPr/>
            <p:nvPr/>
          </p:nvPicPr>
          <p:blipFill>
            <a:blip r:embed="rId686" cstate="print"/>
            <a:stretch>
              <a:fillRect/>
            </a:stretch>
          </p:blipFill>
          <p:spPr>
            <a:xfrm>
              <a:off x="3297859" y="1521205"/>
              <a:ext cx="102196" cy="37998"/>
            </a:xfrm>
            <a:prstGeom prst="rect">
              <a:avLst/>
            </a:prstGeom>
          </p:spPr>
        </p:pic>
        <p:pic>
          <p:nvPicPr>
            <p:cNvPr id="1579" name="object 1579"/>
            <p:cNvPicPr/>
            <p:nvPr/>
          </p:nvPicPr>
          <p:blipFill>
            <a:blip r:embed="rId687" cstate="print"/>
            <a:stretch>
              <a:fillRect/>
            </a:stretch>
          </p:blipFill>
          <p:spPr>
            <a:xfrm>
              <a:off x="339267" y="1536535"/>
              <a:ext cx="106421" cy="37757"/>
            </a:xfrm>
            <a:prstGeom prst="rect">
              <a:avLst/>
            </a:prstGeom>
          </p:spPr>
        </p:pic>
        <p:pic>
          <p:nvPicPr>
            <p:cNvPr id="1580" name="object 1580"/>
            <p:cNvPicPr/>
            <p:nvPr/>
          </p:nvPicPr>
          <p:blipFill>
            <a:blip r:embed="rId531" cstate="print"/>
            <a:stretch>
              <a:fillRect/>
            </a:stretch>
          </p:blipFill>
          <p:spPr>
            <a:xfrm>
              <a:off x="4724336" y="1526247"/>
              <a:ext cx="102653" cy="71971"/>
            </a:xfrm>
            <a:prstGeom prst="rect">
              <a:avLst/>
            </a:prstGeom>
          </p:spPr>
        </p:pic>
        <p:pic>
          <p:nvPicPr>
            <p:cNvPr id="1581" name="object 1581"/>
            <p:cNvPicPr/>
            <p:nvPr/>
          </p:nvPicPr>
          <p:blipFill>
            <a:blip r:embed="rId688" cstate="print"/>
            <a:stretch>
              <a:fillRect/>
            </a:stretch>
          </p:blipFill>
          <p:spPr>
            <a:xfrm>
              <a:off x="184175" y="1539252"/>
              <a:ext cx="102120" cy="34861"/>
            </a:xfrm>
            <a:prstGeom prst="rect">
              <a:avLst/>
            </a:prstGeom>
          </p:spPr>
        </p:pic>
        <p:pic>
          <p:nvPicPr>
            <p:cNvPr id="1582" name="object 1582"/>
            <p:cNvPicPr/>
            <p:nvPr/>
          </p:nvPicPr>
          <p:blipFill>
            <a:blip r:embed="rId689" cstate="print"/>
            <a:stretch>
              <a:fillRect/>
            </a:stretch>
          </p:blipFill>
          <p:spPr>
            <a:xfrm>
              <a:off x="3453815" y="1522564"/>
              <a:ext cx="101523" cy="34747"/>
            </a:xfrm>
            <a:prstGeom prst="rect">
              <a:avLst/>
            </a:prstGeom>
          </p:spPr>
        </p:pic>
        <p:pic>
          <p:nvPicPr>
            <p:cNvPr id="1583" name="object 1583"/>
            <p:cNvPicPr/>
            <p:nvPr/>
          </p:nvPicPr>
          <p:blipFill>
            <a:blip r:embed="rId690" cstate="print"/>
            <a:stretch>
              <a:fillRect/>
            </a:stretch>
          </p:blipFill>
          <p:spPr>
            <a:xfrm>
              <a:off x="32842" y="1540281"/>
              <a:ext cx="96888" cy="33261"/>
            </a:xfrm>
            <a:prstGeom prst="rect">
              <a:avLst/>
            </a:prstGeom>
          </p:spPr>
        </p:pic>
        <p:pic>
          <p:nvPicPr>
            <p:cNvPr id="1584" name="object 1584"/>
            <p:cNvPicPr/>
            <p:nvPr/>
          </p:nvPicPr>
          <p:blipFill>
            <a:blip r:embed="rId691" cstate="print"/>
            <a:stretch>
              <a:fillRect/>
            </a:stretch>
          </p:blipFill>
          <p:spPr>
            <a:xfrm>
              <a:off x="1414957" y="1459916"/>
              <a:ext cx="281406" cy="116191"/>
            </a:xfrm>
            <a:prstGeom prst="rect">
              <a:avLst/>
            </a:prstGeom>
          </p:spPr>
        </p:pic>
        <p:pic>
          <p:nvPicPr>
            <p:cNvPr id="1585" name="object 1585"/>
            <p:cNvPicPr/>
            <p:nvPr/>
          </p:nvPicPr>
          <p:blipFill>
            <a:blip r:embed="rId692" cstate="print"/>
            <a:stretch>
              <a:fillRect/>
            </a:stretch>
          </p:blipFill>
          <p:spPr>
            <a:xfrm>
              <a:off x="3770718" y="1522565"/>
              <a:ext cx="87795" cy="30721"/>
            </a:xfrm>
            <a:prstGeom prst="rect">
              <a:avLst/>
            </a:prstGeom>
          </p:spPr>
        </p:pic>
        <p:pic>
          <p:nvPicPr>
            <p:cNvPr id="1586" name="object 1586"/>
            <p:cNvPicPr/>
            <p:nvPr/>
          </p:nvPicPr>
          <p:blipFill>
            <a:blip r:embed="rId693" cstate="print"/>
            <a:stretch>
              <a:fillRect/>
            </a:stretch>
          </p:blipFill>
          <p:spPr>
            <a:xfrm>
              <a:off x="3927754" y="1523428"/>
              <a:ext cx="80429" cy="27660"/>
            </a:xfrm>
            <a:prstGeom prst="rect">
              <a:avLst/>
            </a:prstGeom>
          </p:spPr>
        </p:pic>
        <p:pic>
          <p:nvPicPr>
            <p:cNvPr id="1587" name="object 1587"/>
            <p:cNvPicPr/>
            <p:nvPr/>
          </p:nvPicPr>
          <p:blipFill>
            <a:blip r:embed="rId694" cstate="print"/>
            <a:stretch>
              <a:fillRect/>
            </a:stretch>
          </p:blipFill>
          <p:spPr>
            <a:xfrm>
              <a:off x="2350769" y="1456677"/>
              <a:ext cx="146431" cy="113868"/>
            </a:xfrm>
            <a:prstGeom prst="rect">
              <a:avLst/>
            </a:prstGeom>
          </p:spPr>
        </p:pic>
        <p:pic>
          <p:nvPicPr>
            <p:cNvPr id="1588" name="object 1588"/>
            <p:cNvPicPr/>
            <p:nvPr/>
          </p:nvPicPr>
          <p:blipFill>
            <a:blip r:embed="rId695" cstate="print"/>
            <a:stretch>
              <a:fillRect/>
            </a:stretch>
          </p:blipFill>
          <p:spPr>
            <a:xfrm>
              <a:off x="4087241" y="1524241"/>
              <a:ext cx="75247" cy="24650"/>
            </a:xfrm>
            <a:prstGeom prst="rect">
              <a:avLst/>
            </a:prstGeom>
          </p:spPr>
        </p:pic>
        <p:pic>
          <p:nvPicPr>
            <p:cNvPr id="1589" name="object 1589"/>
            <p:cNvPicPr/>
            <p:nvPr/>
          </p:nvPicPr>
          <p:blipFill>
            <a:blip r:embed="rId696" cstate="print"/>
            <a:stretch>
              <a:fillRect/>
            </a:stretch>
          </p:blipFill>
          <p:spPr>
            <a:xfrm>
              <a:off x="2511432" y="1456588"/>
              <a:ext cx="146791" cy="112166"/>
            </a:xfrm>
            <a:prstGeom prst="rect">
              <a:avLst/>
            </a:prstGeom>
          </p:spPr>
        </p:pic>
        <p:pic>
          <p:nvPicPr>
            <p:cNvPr id="1590" name="object 159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247337" y="1523530"/>
              <a:ext cx="66522" cy="23380"/>
            </a:xfrm>
            <a:prstGeom prst="rect">
              <a:avLst/>
            </a:prstGeom>
          </p:spPr>
        </p:pic>
        <p:pic>
          <p:nvPicPr>
            <p:cNvPr id="1591" name="object 159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06735" y="1525219"/>
              <a:ext cx="57264" cy="19519"/>
            </a:xfrm>
            <a:prstGeom prst="rect">
              <a:avLst/>
            </a:prstGeom>
          </p:spPr>
        </p:pic>
        <p:pic>
          <p:nvPicPr>
            <p:cNvPr id="1592" name="object 159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563935" y="1526501"/>
              <a:ext cx="50952" cy="16230"/>
            </a:xfrm>
            <a:prstGeom prst="rect">
              <a:avLst/>
            </a:prstGeom>
          </p:spPr>
        </p:pic>
        <p:pic>
          <p:nvPicPr>
            <p:cNvPr id="1593" name="object 159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41486" y="1527060"/>
              <a:ext cx="28620" cy="9397"/>
            </a:xfrm>
            <a:prstGeom prst="rect">
              <a:avLst/>
            </a:prstGeom>
          </p:spPr>
        </p:pic>
        <p:pic>
          <p:nvPicPr>
            <p:cNvPr id="1594" name="object 159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01793" y="1528267"/>
              <a:ext cx="19621" cy="5829"/>
            </a:xfrm>
            <a:prstGeom prst="rect">
              <a:avLst/>
            </a:prstGeom>
          </p:spPr>
        </p:pic>
        <p:pic>
          <p:nvPicPr>
            <p:cNvPr id="1595" name="object 1595"/>
            <p:cNvPicPr/>
            <p:nvPr/>
          </p:nvPicPr>
          <p:blipFill>
            <a:blip r:embed="rId697" cstate="print"/>
            <a:stretch>
              <a:fillRect/>
            </a:stretch>
          </p:blipFill>
          <p:spPr>
            <a:xfrm>
              <a:off x="2203335" y="1456105"/>
              <a:ext cx="134492" cy="54635"/>
            </a:xfrm>
            <a:prstGeom prst="rect">
              <a:avLst/>
            </a:prstGeom>
          </p:spPr>
        </p:pic>
        <p:pic>
          <p:nvPicPr>
            <p:cNvPr id="1596" name="object 1596"/>
            <p:cNvPicPr/>
            <p:nvPr/>
          </p:nvPicPr>
          <p:blipFill>
            <a:blip r:embed="rId698" cstate="print"/>
            <a:stretch>
              <a:fillRect/>
            </a:stretch>
          </p:blipFill>
          <p:spPr>
            <a:xfrm>
              <a:off x="1361351" y="1320088"/>
              <a:ext cx="504418" cy="315150"/>
            </a:xfrm>
            <a:prstGeom prst="rect">
              <a:avLst/>
            </a:prstGeom>
          </p:spPr>
        </p:pic>
        <p:pic>
          <p:nvPicPr>
            <p:cNvPr id="1597" name="object 1597"/>
            <p:cNvPicPr/>
            <p:nvPr/>
          </p:nvPicPr>
          <p:blipFill>
            <a:blip r:embed="rId699" cstate="print"/>
            <a:stretch>
              <a:fillRect/>
            </a:stretch>
          </p:blipFill>
          <p:spPr>
            <a:xfrm>
              <a:off x="1877529" y="1387919"/>
              <a:ext cx="304559" cy="186931"/>
            </a:xfrm>
            <a:prstGeom prst="rect">
              <a:avLst/>
            </a:prstGeom>
          </p:spPr>
        </p:pic>
        <p:pic>
          <p:nvPicPr>
            <p:cNvPr id="1598" name="object 1598"/>
            <p:cNvPicPr/>
            <p:nvPr/>
          </p:nvPicPr>
          <p:blipFill>
            <a:blip r:embed="rId700" cstate="print"/>
            <a:stretch>
              <a:fillRect/>
            </a:stretch>
          </p:blipFill>
          <p:spPr>
            <a:xfrm>
              <a:off x="1401368" y="1460220"/>
              <a:ext cx="134378" cy="54533"/>
            </a:xfrm>
            <a:prstGeom prst="rect">
              <a:avLst/>
            </a:prstGeom>
          </p:spPr>
        </p:pic>
        <p:pic>
          <p:nvPicPr>
            <p:cNvPr id="1599" name="object 1599"/>
            <p:cNvPicPr/>
            <p:nvPr/>
          </p:nvPicPr>
          <p:blipFill>
            <a:blip r:embed="rId701" cstate="print"/>
            <a:stretch>
              <a:fillRect/>
            </a:stretch>
          </p:blipFill>
          <p:spPr>
            <a:xfrm>
              <a:off x="3615309" y="1459229"/>
              <a:ext cx="147459" cy="95808"/>
            </a:xfrm>
            <a:prstGeom prst="rect">
              <a:avLst/>
            </a:prstGeom>
          </p:spPr>
        </p:pic>
        <p:pic>
          <p:nvPicPr>
            <p:cNvPr id="1600" name="object 1600"/>
            <p:cNvPicPr/>
            <p:nvPr/>
          </p:nvPicPr>
          <p:blipFill>
            <a:blip r:embed="rId702" cstate="print"/>
            <a:stretch>
              <a:fillRect/>
            </a:stretch>
          </p:blipFill>
          <p:spPr>
            <a:xfrm>
              <a:off x="2691180" y="1456194"/>
              <a:ext cx="119989" cy="49276"/>
            </a:xfrm>
            <a:prstGeom prst="rect">
              <a:avLst/>
            </a:prstGeom>
          </p:spPr>
        </p:pic>
        <p:pic>
          <p:nvPicPr>
            <p:cNvPr id="1601" name="object 1601"/>
            <p:cNvPicPr/>
            <p:nvPr/>
          </p:nvPicPr>
          <p:blipFill>
            <a:blip r:embed="rId703" cstate="print"/>
            <a:stretch>
              <a:fillRect/>
            </a:stretch>
          </p:blipFill>
          <p:spPr>
            <a:xfrm>
              <a:off x="917702" y="1465478"/>
              <a:ext cx="129349" cy="49936"/>
            </a:xfrm>
            <a:prstGeom prst="rect">
              <a:avLst/>
            </a:prstGeom>
          </p:spPr>
        </p:pic>
        <p:pic>
          <p:nvPicPr>
            <p:cNvPr id="1602" name="object 1602"/>
            <p:cNvPicPr/>
            <p:nvPr/>
          </p:nvPicPr>
          <p:blipFill>
            <a:blip r:embed="rId704" cstate="print"/>
            <a:stretch>
              <a:fillRect/>
            </a:stretch>
          </p:blipFill>
          <p:spPr>
            <a:xfrm>
              <a:off x="3011868" y="1458632"/>
              <a:ext cx="120522" cy="42722"/>
            </a:xfrm>
            <a:prstGeom prst="rect">
              <a:avLst/>
            </a:prstGeom>
          </p:spPr>
        </p:pic>
        <p:pic>
          <p:nvPicPr>
            <p:cNvPr id="1603" name="object 1603"/>
            <p:cNvPicPr/>
            <p:nvPr/>
          </p:nvPicPr>
          <p:blipFill>
            <a:blip r:embed="rId705" cstate="print"/>
            <a:stretch>
              <a:fillRect/>
            </a:stretch>
          </p:blipFill>
          <p:spPr>
            <a:xfrm>
              <a:off x="2849232" y="1456792"/>
              <a:ext cx="121335" cy="46964"/>
            </a:xfrm>
            <a:prstGeom prst="rect">
              <a:avLst/>
            </a:prstGeom>
          </p:spPr>
        </p:pic>
        <p:pic>
          <p:nvPicPr>
            <p:cNvPr id="1604" name="object 1604"/>
            <p:cNvPicPr/>
            <p:nvPr/>
          </p:nvPicPr>
          <p:blipFill>
            <a:blip r:embed="rId706" cstate="print"/>
            <a:stretch>
              <a:fillRect/>
            </a:stretch>
          </p:blipFill>
          <p:spPr>
            <a:xfrm>
              <a:off x="760844" y="1467129"/>
              <a:ext cx="123253" cy="46697"/>
            </a:xfrm>
            <a:prstGeom prst="rect">
              <a:avLst/>
            </a:prstGeom>
          </p:spPr>
        </p:pic>
        <p:pic>
          <p:nvPicPr>
            <p:cNvPr id="1605" name="object 1605"/>
            <p:cNvPicPr/>
            <p:nvPr/>
          </p:nvPicPr>
          <p:blipFill>
            <a:blip r:embed="rId707" cstate="print"/>
            <a:stretch>
              <a:fillRect/>
            </a:stretch>
          </p:blipFill>
          <p:spPr>
            <a:xfrm>
              <a:off x="602462" y="1469187"/>
              <a:ext cx="115314" cy="44716"/>
            </a:xfrm>
            <a:prstGeom prst="rect">
              <a:avLst/>
            </a:prstGeom>
          </p:spPr>
        </p:pic>
        <p:pic>
          <p:nvPicPr>
            <p:cNvPr id="1606" name="object 1606"/>
            <p:cNvPicPr/>
            <p:nvPr/>
          </p:nvPicPr>
          <p:blipFill>
            <a:blip r:embed="rId708" cstate="print"/>
            <a:stretch>
              <a:fillRect/>
            </a:stretch>
          </p:blipFill>
          <p:spPr>
            <a:xfrm>
              <a:off x="3176219" y="1457464"/>
              <a:ext cx="111632" cy="42341"/>
            </a:xfrm>
            <a:prstGeom prst="rect">
              <a:avLst/>
            </a:prstGeom>
          </p:spPr>
        </p:pic>
        <p:pic>
          <p:nvPicPr>
            <p:cNvPr id="1607" name="object 1607"/>
            <p:cNvPicPr/>
            <p:nvPr/>
          </p:nvPicPr>
          <p:blipFill>
            <a:blip r:embed="rId709" cstate="print"/>
            <a:stretch>
              <a:fillRect/>
            </a:stretch>
          </p:blipFill>
          <p:spPr>
            <a:xfrm>
              <a:off x="443738" y="1471574"/>
              <a:ext cx="112801" cy="42113"/>
            </a:xfrm>
            <a:prstGeom prst="rect">
              <a:avLst/>
            </a:prstGeom>
          </p:spPr>
        </p:pic>
        <p:pic>
          <p:nvPicPr>
            <p:cNvPr id="1608" name="object 1608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4817452" y="1463992"/>
              <a:ext cx="102526" cy="74434"/>
            </a:xfrm>
            <a:prstGeom prst="rect">
              <a:avLst/>
            </a:prstGeom>
          </p:spPr>
        </p:pic>
        <p:pic>
          <p:nvPicPr>
            <p:cNvPr id="1609" name="object 1609"/>
            <p:cNvPicPr/>
            <p:nvPr/>
          </p:nvPicPr>
          <p:blipFill>
            <a:blip r:embed="rId710" cstate="print"/>
            <a:stretch>
              <a:fillRect/>
            </a:stretch>
          </p:blipFill>
          <p:spPr>
            <a:xfrm>
              <a:off x="3339604" y="1458696"/>
              <a:ext cx="107429" cy="38646"/>
            </a:xfrm>
            <a:prstGeom prst="rect">
              <a:avLst/>
            </a:prstGeom>
          </p:spPr>
        </p:pic>
        <p:pic>
          <p:nvPicPr>
            <p:cNvPr id="1610" name="object 1610"/>
            <p:cNvPicPr/>
            <p:nvPr/>
          </p:nvPicPr>
          <p:blipFill>
            <a:blip r:embed="rId711" cstate="print"/>
            <a:stretch>
              <a:fillRect/>
            </a:stretch>
          </p:blipFill>
          <p:spPr>
            <a:xfrm>
              <a:off x="287807" y="1473161"/>
              <a:ext cx="106210" cy="40360"/>
            </a:xfrm>
            <a:prstGeom prst="rect">
              <a:avLst/>
            </a:prstGeom>
          </p:spPr>
        </p:pic>
        <p:pic>
          <p:nvPicPr>
            <p:cNvPr id="1611" name="object 1611"/>
            <p:cNvPicPr/>
            <p:nvPr/>
          </p:nvPicPr>
          <p:blipFill>
            <a:blip r:embed="rId712" cstate="print"/>
            <a:stretch>
              <a:fillRect/>
            </a:stretch>
          </p:blipFill>
          <p:spPr>
            <a:xfrm>
              <a:off x="3499395" y="1459014"/>
              <a:ext cx="104381" cy="36487"/>
            </a:xfrm>
            <a:prstGeom prst="rect">
              <a:avLst/>
            </a:prstGeom>
          </p:spPr>
        </p:pic>
        <p:pic>
          <p:nvPicPr>
            <p:cNvPr id="1612" name="object 1612"/>
            <p:cNvPicPr/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22453" y="1476412"/>
              <a:ext cx="106286" cy="36233"/>
            </a:xfrm>
            <a:prstGeom prst="rect">
              <a:avLst/>
            </a:prstGeom>
          </p:spPr>
        </p:pic>
        <p:pic>
          <p:nvPicPr>
            <p:cNvPr id="1613" name="object 1613"/>
            <p:cNvPicPr/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0" y="1478280"/>
              <a:ext cx="67043" cy="34150"/>
            </a:xfrm>
            <a:prstGeom prst="rect">
              <a:avLst/>
            </a:prstGeom>
          </p:spPr>
        </p:pic>
        <p:pic>
          <p:nvPicPr>
            <p:cNvPr id="1614" name="object 1614"/>
            <p:cNvPicPr/>
            <p:nvPr/>
          </p:nvPicPr>
          <p:blipFill>
            <a:blip r:embed="rId715" cstate="print"/>
            <a:stretch>
              <a:fillRect/>
            </a:stretch>
          </p:blipFill>
          <p:spPr>
            <a:xfrm>
              <a:off x="3831068" y="1460157"/>
              <a:ext cx="86843" cy="31038"/>
            </a:xfrm>
            <a:prstGeom prst="rect">
              <a:avLst/>
            </a:prstGeom>
          </p:spPr>
        </p:pic>
        <p:pic>
          <p:nvPicPr>
            <p:cNvPr id="1615" name="object 1615"/>
            <p:cNvPicPr/>
            <p:nvPr/>
          </p:nvPicPr>
          <p:blipFill>
            <a:blip r:embed="rId716" cstate="print"/>
            <a:stretch>
              <a:fillRect/>
            </a:stretch>
          </p:blipFill>
          <p:spPr>
            <a:xfrm>
              <a:off x="4161154" y="1460678"/>
              <a:ext cx="70751" cy="25984"/>
            </a:xfrm>
            <a:prstGeom prst="rect">
              <a:avLst/>
            </a:prstGeom>
          </p:spPr>
        </p:pic>
        <p:pic>
          <p:nvPicPr>
            <p:cNvPr id="1616" name="object 1616"/>
            <p:cNvPicPr/>
            <p:nvPr/>
          </p:nvPicPr>
          <p:blipFill>
            <a:blip r:embed="rId717" cstate="print"/>
            <a:stretch>
              <a:fillRect/>
            </a:stretch>
          </p:blipFill>
          <p:spPr>
            <a:xfrm>
              <a:off x="3993845" y="1461059"/>
              <a:ext cx="80708" cy="28028"/>
            </a:xfrm>
            <a:prstGeom prst="rect">
              <a:avLst/>
            </a:prstGeom>
          </p:spPr>
        </p:pic>
        <p:pic>
          <p:nvPicPr>
            <p:cNvPr id="1617" name="object 161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320400" y="1461592"/>
              <a:ext cx="65862" cy="22961"/>
            </a:xfrm>
            <a:prstGeom prst="rect">
              <a:avLst/>
            </a:prstGeom>
          </p:spPr>
        </p:pic>
        <p:pic>
          <p:nvPicPr>
            <p:cNvPr id="1618" name="object 161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86350" y="1461947"/>
              <a:ext cx="59436" cy="20789"/>
            </a:xfrm>
            <a:prstGeom prst="rect">
              <a:avLst/>
            </a:prstGeom>
          </p:spPr>
        </p:pic>
        <p:pic>
          <p:nvPicPr>
            <p:cNvPr id="1619" name="object 161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648745" y="1463306"/>
              <a:ext cx="52870" cy="17373"/>
            </a:xfrm>
            <a:prstGeom prst="rect">
              <a:avLst/>
            </a:prstGeom>
          </p:spPr>
        </p:pic>
        <p:pic>
          <p:nvPicPr>
            <p:cNvPr id="1620" name="object 16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85080" y="1464513"/>
              <a:ext cx="29413" cy="11214"/>
            </a:xfrm>
            <a:prstGeom prst="rect">
              <a:avLst/>
            </a:prstGeom>
          </p:spPr>
        </p:pic>
        <p:pic>
          <p:nvPicPr>
            <p:cNvPr id="1621" name="object 16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42979" y="1464487"/>
              <a:ext cx="26492" cy="8940"/>
            </a:xfrm>
            <a:prstGeom prst="rect">
              <a:avLst/>
            </a:prstGeom>
          </p:spPr>
        </p:pic>
        <p:pic>
          <p:nvPicPr>
            <p:cNvPr id="1622" name="object 1622"/>
            <p:cNvPicPr/>
            <p:nvPr/>
          </p:nvPicPr>
          <p:blipFill>
            <a:blip r:embed="rId718" cstate="print"/>
            <a:stretch>
              <a:fillRect/>
            </a:stretch>
          </p:blipFill>
          <p:spPr>
            <a:xfrm>
              <a:off x="2380881" y="1386738"/>
              <a:ext cx="128638" cy="54571"/>
            </a:xfrm>
            <a:prstGeom prst="rect">
              <a:avLst/>
            </a:prstGeom>
          </p:spPr>
        </p:pic>
        <p:pic>
          <p:nvPicPr>
            <p:cNvPr id="1623" name="object 1623"/>
            <p:cNvPicPr/>
            <p:nvPr/>
          </p:nvPicPr>
          <p:blipFill>
            <a:blip r:embed="rId719" cstate="print"/>
            <a:stretch>
              <a:fillRect/>
            </a:stretch>
          </p:blipFill>
          <p:spPr>
            <a:xfrm>
              <a:off x="2214842" y="1387525"/>
              <a:ext cx="132664" cy="55206"/>
            </a:xfrm>
            <a:prstGeom prst="rect">
              <a:avLst/>
            </a:prstGeom>
          </p:spPr>
        </p:pic>
        <p:pic>
          <p:nvPicPr>
            <p:cNvPr id="1624" name="object 1624"/>
            <p:cNvPicPr/>
            <p:nvPr/>
          </p:nvPicPr>
          <p:blipFill>
            <a:blip r:embed="rId720" cstate="print"/>
            <a:stretch>
              <a:fillRect/>
            </a:stretch>
          </p:blipFill>
          <p:spPr>
            <a:xfrm>
              <a:off x="1213980" y="1392745"/>
              <a:ext cx="132537" cy="54432"/>
            </a:xfrm>
            <a:prstGeom prst="rect">
              <a:avLst/>
            </a:prstGeom>
          </p:spPr>
        </p:pic>
        <p:pic>
          <p:nvPicPr>
            <p:cNvPr id="1625" name="object 1625"/>
            <p:cNvPicPr/>
            <p:nvPr/>
          </p:nvPicPr>
          <p:blipFill>
            <a:blip r:embed="rId721" cstate="print"/>
            <a:stretch>
              <a:fillRect/>
            </a:stretch>
          </p:blipFill>
          <p:spPr>
            <a:xfrm>
              <a:off x="2551734" y="1386954"/>
              <a:ext cx="123329" cy="52793"/>
            </a:xfrm>
            <a:prstGeom prst="rect">
              <a:avLst/>
            </a:prstGeom>
          </p:spPr>
        </p:pic>
        <p:pic>
          <p:nvPicPr>
            <p:cNvPr id="1626" name="object 1626"/>
            <p:cNvPicPr/>
            <p:nvPr/>
          </p:nvPicPr>
          <p:blipFill>
            <a:blip r:embed="rId722" cstate="print"/>
            <a:stretch>
              <a:fillRect/>
            </a:stretch>
          </p:blipFill>
          <p:spPr>
            <a:xfrm>
              <a:off x="1049756" y="1394815"/>
              <a:ext cx="132702" cy="53530"/>
            </a:xfrm>
            <a:prstGeom prst="rect">
              <a:avLst/>
            </a:prstGeom>
          </p:spPr>
        </p:pic>
        <p:pic>
          <p:nvPicPr>
            <p:cNvPr id="1627" name="object 1627"/>
            <p:cNvPicPr/>
            <p:nvPr/>
          </p:nvPicPr>
          <p:blipFill>
            <a:blip r:embed="rId723" cstate="print"/>
            <a:stretch>
              <a:fillRect/>
            </a:stretch>
          </p:blipFill>
          <p:spPr>
            <a:xfrm>
              <a:off x="880871" y="1397647"/>
              <a:ext cx="131660" cy="49530"/>
            </a:xfrm>
            <a:prstGeom prst="rect">
              <a:avLst/>
            </a:prstGeom>
          </p:spPr>
        </p:pic>
        <p:pic>
          <p:nvPicPr>
            <p:cNvPr id="1628" name="object 1628"/>
            <p:cNvPicPr/>
            <p:nvPr/>
          </p:nvPicPr>
          <p:blipFill>
            <a:blip r:embed="rId724" cstate="print"/>
            <a:stretch>
              <a:fillRect/>
            </a:stretch>
          </p:blipFill>
          <p:spPr>
            <a:xfrm>
              <a:off x="2884576" y="1387551"/>
              <a:ext cx="116306" cy="48463"/>
            </a:xfrm>
            <a:prstGeom prst="rect">
              <a:avLst/>
            </a:prstGeom>
          </p:spPr>
        </p:pic>
        <p:pic>
          <p:nvPicPr>
            <p:cNvPr id="1629" name="object 1629"/>
            <p:cNvPicPr/>
            <p:nvPr/>
          </p:nvPicPr>
          <p:blipFill>
            <a:blip r:embed="rId725" cstate="print"/>
            <a:stretch>
              <a:fillRect/>
            </a:stretch>
          </p:blipFill>
          <p:spPr>
            <a:xfrm>
              <a:off x="2715615" y="1387157"/>
              <a:ext cx="125628" cy="50266"/>
            </a:xfrm>
            <a:prstGeom prst="rect">
              <a:avLst/>
            </a:prstGeom>
          </p:spPr>
        </p:pic>
        <p:pic>
          <p:nvPicPr>
            <p:cNvPr id="1630" name="object 1630"/>
            <p:cNvPicPr/>
            <p:nvPr/>
          </p:nvPicPr>
          <p:blipFill>
            <a:blip r:embed="rId726" cstate="print"/>
            <a:stretch>
              <a:fillRect/>
            </a:stretch>
          </p:blipFill>
          <p:spPr>
            <a:xfrm>
              <a:off x="720115" y="1398981"/>
              <a:ext cx="123266" cy="48044"/>
            </a:xfrm>
            <a:prstGeom prst="rect">
              <a:avLst/>
            </a:prstGeom>
          </p:spPr>
        </p:pic>
        <p:pic>
          <p:nvPicPr>
            <p:cNvPr id="1631" name="object 1631"/>
            <p:cNvPicPr/>
            <p:nvPr/>
          </p:nvPicPr>
          <p:blipFill>
            <a:blip r:embed="rId727" cstate="print"/>
            <a:stretch>
              <a:fillRect/>
            </a:stretch>
          </p:blipFill>
          <p:spPr>
            <a:xfrm>
              <a:off x="3053702" y="1387856"/>
              <a:ext cx="115277" cy="46405"/>
            </a:xfrm>
            <a:prstGeom prst="rect">
              <a:avLst/>
            </a:prstGeom>
          </p:spPr>
        </p:pic>
        <p:pic>
          <p:nvPicPr>
            <p:cNvPr id="1632" name="object 1632"/>
            <p:cNvPicPr/>
            <p:nvPr/>
          </p:nvPicPr>
          <p:blipFill>
            <a:blip r:embed="rId728" cstate="print"/>
            <a:stretch>
              <a:fillRect/>
            </a:stretch>
          </p:blipFill>
          <p:spPr>
            <a:xfrm>
              <a:off x="554774" y="1400797"/>
              <a:ext cx="116484" cy="45783"/>
            </a:xfrm>
            <a:prstGeom prst="rect">
              <a:avLst/>
            </a:prstGeom>
          </p:spPr>
        </p:pic>
        <p:pic>
          <p:nvPicPr>
            <p:cNvPr id="1633" name="object 1633"/>
            <p:cNvPicPr/>
            <p:nvPr/>
          </p:nvPicPr>
          <p:blipFill>
            <a:blip r:embed="rId729" cstate="print"/>
            <a:stretch>
              <a:fillRect/>
            </a:stretch>
          </p:blipFill>
          <p:spPr>
            <a:xfrm>
              <a:off x="3389731" y="1389748"/>
              <a:ext cx="109143" cy="40055"/>
            </a:xfrm>
            <a:prstGeom prst="rect">
              <a:avLst/>
            </a:prstGeom>
          </p:spPr>
        </p:pic>
        <p:pic>
          <p:nvPicPr>
            <p:cNvPr id="1634" name="object 1634"/>
            <p:cNvPicPr/>
            <p:nvPr/>
          </p:nvPicPr>
          <p:blipFill>
            <a:blip r:embed="rId730" cstate="print"/>
            <a:stretch>
              <a:fillRect/>
            </a:stretch>
          </p:blipFill>
          <p:spPr>
            <a:xfrm>
              <a:off x="3220415" y="1388414"/>
              <a:ext cx="108902" cy="43408"/>
            </a:xfrm>
            <a:prstGeom prst="rect">
              <a:avLst/>
            </a:prstGeom>
          </p:spPr>
        </p:pic>
        <p:pic>
          <p:nvPicPr>
            <p:cNvPr id="1635" name="object 1635"/>
            <p:cNvPicPr/>
            <p:nvPr/>
          </p:nvPicPr>
          <p:blipFill>
            <a:blip r:embed="rId731" cstate="print"/>
            <a:stretch>
              <a:fillRect/>
            </a:stretch>
          </p:blipFill>
          <p:spPr>
            <a:xfrm>
              <a:off x="390397" y="1402956"/>
              <a:ext cx="113461" cy="43078"/>
            </a:xfrm>
            <a:prstGeom prst="rect">
              <a:avLst/>
            </a:prstGeom>
          </p:spPr>
        </p:pic>
        <p:pic>
          <p:nvPicPr>
            <p:cNvPr id="1636" name="object 1636"/>
            <p:cNvPicPr/>
            <p:nvPr/>
          </p:nvPicPr>
          <p:blipFill>
            <a:blip r:embed="rId732" cstate="print"/>
            <a:stretch>
              <a:fillRect/>
            </a:stretch>
          </p:blipFill>
          <p:spPr>
            <a:xfrm>
              <a:off x="228447" y="1405229"/>
              <a:ext cx="109080" cy="40779"/>
            </a:xfrm>
            <a:prstGeom prst="rect">
              <a:avLst/>
            </a:prstGeom>
          </p:spPr>
        </p:pic>
        <p:pic>
          <p:nvPicPr>
            <p:cNvPr id="1637" name="object 1637"/>
            <p:cNvPicPr/>
            <p:nvPr/>
          </p:nvPicPr>
          <p:blipFill>
            <a:blip r:embed="rId733" cstate="print"/>
            <a:stretch>
              <a:fillRect/>
            </a:stretch>
          </p:blipFill>
          <p:spPr>
            <a:xfrm>
              <a:off x="3561486" y="1389138"/>
              <a:ext cx="95961" cy="38303"/>
            </a:xfrm>
            <a:prstGeom prst="rect">
              <a:avLst/>
            </a:prstGeom>
          </p:spPr>
        </p:pic>
        <p:pic>
          <p:nvPicPr>
            <p:cNvPr id="1638" name="object 1638"/>
            <p:cNvPicPr/>
            <p:nvPr/>
          </p:nvPicPr>
          <p:blipFill>
            <a:blip r:embed="rId734" cstate="print"/>
            <a:stretch>
              <a:fillRect/>
            </a:stretch>
          </p:blipFill>
          <p:spPr>
            <a:xfrm>
              <a:off x="66459" y="1407096"/>
              <a:ext cx="99250" cy="38709"/>
            </a:xfrm>
            <a:prstGeom prst="rect">
              <a:avLst/>
            </a:prstGeom>
          </p:spPr>
        </p:pic>
        <p:pic>
          <p:nvPicPr>
            <p:cNvPr id="1639" name="object 1639"/>
            <p:cNvPicPr/>
            <p:nvPr/>
          </p:nvPicPr>
          <p:blipFill>
            <a:blip r:embed="rId735" cstate="print"/>
            <a:stretch>
              <a:fillRect/>
            </a:stretch>
          </p:blipFill>
          <p:spPr>
            <a:xfrm>
              <a:off x="3729659" y="1389888"/>
              <a:ext cx="94056" cy="35725"/>
            </a:xfrm>
            <a:prstGeom prst="rect">
              <a:avLst/>
            </a:prstGeom>
          </p:spPr>
        </p:pic>
        <p:pic>
          <p:nvPicPr>
            <p:cNvPr id="1640" name="object 1640"/>
            <p:cNvPicPr/>
            <p:nvPr/>
          </p:nvPicPr>
          <p:blipFill>
            <a:blip r:embed="rId736" cstate="print"/>
            <a:stretch>
              <a:fillRect/>
            </a:stretch>
          </p:blipFill>
          <p:spPr>
            <a:xfrm>
              <a:off x="0" y="1429972"/>
              <a:ext cx="1816" cy="8785"/>
            </a:xfrm>
            <a:prstGeom prst="rect">
              <a:avLst/>
            </a:prstGeom>
          </p:spPr>
        </p:pic>
        <p:pic>
          <p:nvPicPr>
            <p:cNvPr id="1641" name="object 1641"/>
            <p:cNvPicPr/>
            <p:nvPr/>
          </p:nvPicPr>
          <p:blipFill>
            <a:blip r:embed="rId737" cstate="print"/>
            <a:stretch>
              <a:fillRect/>
            </a:stretch>
          </p:blipFill>
          <p:spPr>
            <a:xfrm>
              <a:off x="3897096" y="1391056"/>
              <a:ext cx="86740" cy="32486"/>
            </a:xfrm>
            <a:prstGeom prst="rect">
              <a:avLst/>
            </a:prstGeom>
          </p:spPr>
        </p:pic>
        <p:pic>
          <p:nvPicPr>
            <p:cNvPr id="1642" name="object 1642"/>
            <p:cNvPicPr/>
            <p:nvPr/>
          </p:nvPicPr>
          <p:blipFill>
            <a:blip r:embed="rId738" cstate="print"/>
            <a:stretch>
              <a:fillRect/>
            </a:stretch>
          </p:blipFill>
          <p:spPr>
            <a:xfrm>
              <a:off x="4065015" y="1391640"/>
              <a:ext cx="78714" cy="29705"/>
            </a:xfrm>
            <a:prstGeom prst="rect">
              <a:avLst/>
            </a:prstGeom>
          </p:spPr>
        </p:pic>
        <p:pic>
          <p:nvPicPr>
            <p:cNvPr id="1643" name="object 1643"/>
            <p:cNvPicPr/>
            <p:nvPr/>
          </p:nvPicPr>
          <p:blipFill>
            <a:blip r:embed="rId739" cstate="print"/>
            <a:stretch>
              <a:fillRect/>
            </a:stretch>
          </p:blipFill>
          <p:spPr>
            <a:xfrm>
              <a:off x="4234522" y="1391018"/>
              <a:ext cx="76657" cy="28117"/>
            </a:xfrm>
            <a:prstGeom prst="rect">
              <a:avLst/>
            </a:prstGeom>
          </p:spPr>
        </p:pic>
        <p:pic>
          <p:nvPicPr>
            <p:cNvPr id="1644" name="object 164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403877" y="1393088"/>
              <a:ext cx="67818" cy="23520"/>
            </a:xfrm>
            <a:prstGeom prst="rect">
              <a:avLst/>
            </a:prstGeom>
          </p:spPr>
        </p:pic>
        <p:pic>
          <p:nvPicPr>
            <p:cNvPr id="1645" name="object 1645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4577448" y="1394637"/>
              <a:ext cx="56337" cy="19481"/>
            </a:xfrm>
            <a:prstGeom prst="rect">
              <a:avLst/>
            </a:prstGeom>
          </p:spPr>
        </p:pic>
        <p:pic>
          <p:nvPicPr>
            <p:cNvPr id="1646" name="object 164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743767" y="1394536"/>
              <a:ext cx="52069" cy="17424"/>
            </a:xfrm>
            <a:prstGeom prst="rect">
              <a:avLst/>
            </a:prstGeom>
          </p:spPr>
        </p:pic>
        <p:pic>
          <p:nvPicPr>
            <p:cNvPr id="1647" name="object 16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15319" y="1395666"/>
              <a:ext cx="44850" cy="13919"/>
            </a:xfrm>
            <a:prstGeom prst="rect">
              <a:avLst/>
            </a:prstGeom>
          </p:spPr>
        </p:pic>
        <p:pic>
          <p:nvPicPr>
            <p:cNvPr id="1648" name="object 16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53164" y="1395526"/>
              <a:ext cx="27597" cy="9575"/>
            </a:xfrm>
            <a:prstGeom prst="rect">
              <a:avLst/>
            </a:prstGeom>
          </p:spPr>
        </p:pic>
        <p:pic>
          <p:nvPicPr>
            <p:cNvPr id="1649" name="object 16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88291" y="1395907"/>
              <a:ext cx="30748" cy="10744"/>
            </a:xfrm>
            <a:prstGeom prst="rect">
              <a:avLst/>
            </a:prstGeom>
          </p:spPr>
        </p:pic>
        <p:pic>
          <p:nvPicPr>
            <p:cNvPr id="1650" name="object 1650"/>
            <p:cNvPicPr/>
            <p:nvPr/>
          </p:nvPicPr>
          <p:blipFill>
            <a:blip r:embed="rId740" cstate="print"/>
            <a:stretch>
              <a:fillRect/>
            </a:stretch>
          </p:blipFill>
          <p:spPr>
            <a:xfrm>
              <a:off x="1880234" y="1315910"/>
              <a:ext cx="132638" cy="58394"/>
            </a:xfrm>
            <a:prstGeom prst="rect">
              <a:avLst/>
            </a:prstGeom>
          </p:spPr>
        </p:pic>
        <p:pic>
          <p:nvPicPr>
            <p:cNvPr id="1651" name="object 1651"/>
            <p:cNvPicPr/>
            <p:nvPr/>
          </p:nvPicPr>
          <p:blipFill>
            <a:blip r:embed="rId741" cstate="print"/>
            <a:stretch>
              <a:fillRect/>
            </a:stretch>
          </p:blipFill>
          <p:spPr>
            <a:xfrm>
              <a:off x="1705610" y="1316799"/>
              <a:ext cx="132968" cy="58369"/>
            </a:xfrm>
            <a:prstGeom prst="rect">
              <a:avLst/>
            </a:prstGeom>
          </p:spPr>
        </p:pic>
        <p:pic>
          <p:nvPicPr>
            <p:cNvPr id="1652" name="object 1652"/>
            <p:cNvPicPr/>
            <p:nvPr/>
          </p:nvPicPr>
          <p:blipFill>
            <a:blip r:embed="rId742" cstate="print"/>
            <a:stretch>
              <a:fillRect/>
            </a:stretch>
          </p:blipFill>
          <p:spPr>
            <a:xfrm>
              <a:off x="1530311" y="1320012"/>
              <a:ext cx="142265" cy="55841"/>
            </a:xfrm>
            <a:prstGeom prst="rect">
              <a:avLst/>
            </a:prstGeom>
          </p:spPr>
        </p:pic>
        <p:pic>
          <p:nvPicPr>
            <p:cNvPr id="1653" name="object 1653"/>
            <p:cNvPicPr/>
            <p:nvPr/>
          </p:nvPicPr>
          <p:blipFill>
            <a:blip r:embed="rId743" cstate="print"/>
            <a:stretch>
              <a:fillRect/>
            </a:stretch>
          </p:blipFill>
          <p:spPr>
            <a:xfrm>
              <a:off x="2395600" y="1315478"/>
              <a:ext cx="131711" cy="55029"/>
            </a:xfrm>
            <a:prstGeom prst="rect">
              <a:avLst/>
            </a:prstGeom>
          </p:spPr>
        </p:pic>
        <p:pic>
          <p:nvPicPr>
            <p:cNvPr id="1654" name="object 1654"/>
            <p:cNvPicPr/>
            <p:nvPr/>
          </p:nvPicPr>
          <p:blipFill>
            <a:blip r:embed="rId744" cstate="print"/>
            <a:stretch>
              <a:fillRect/>
            </a:stretch>
          </p:blipFill>
          <p:spPr>
            <a:xfrm>
              <a:off x="2226589" y="1315491"/>
              <a:ext cx="130403" cy="57403"/>
            </a:xfrm>
            <a:prstGeom prst="rect">
              <a:avLst/>
            </a:prstGeom>
          </p:spPr>
        </p:pic>
        <p:pic>
          <p:nvPicPr>
            <p:cNvPr id="1655" name="object 1655"/>
            <p:cNvPicPr/>
            <p:nvPr/>
          </p:nvPicPr>
          <p:blipFill>
            <a:blip r:embed="rId745" cstate="print"/>
            <a:stretch>
              <a:fillRect/>
            </a:stretch>
          </p:blipFill>
          <p:spPr>
            <a:xfrm>
              <a:off x="2046846" y="1316240"/>
              <a:ext cx="138645" cy="56972"/>
            </a:xfrm>
            <a:prstGeom prst="rect">
              <a:avLst/>
            </a:prstGeom>
          </p:spPr>
        </p:pic>
        <p:pic>
          <p:nvPicPr>
            <p:cNvPr id="1656" name="object 1656"/>
            <p:cNvPicPr/>
            <p:nvPr/>
          </p:nvPicPr>
          <p:blipFill>
            <a:blip r:embed="rId746" cstate="print"/>
            <a:stretch>
              <a:fillRect/>
            </a:stretch>
          </p:blipFill>
          <p:spPr>
            <a:xfrm>
              <a:off x="1188631" y="1321638"/>
              <a:ext cx="132968" cy="54863"/>
            </a:xfrm>
            <a:prstGeom prst="rect">
              <a:avLst/>
            </a:prstGeom>
          </p:spPr>
        </p:pic>
        <p:pic>
          <p:nvPicPr>
            <p:cNvPr id="1657" name="object 1657"/>
            <p:cNvPicPr/>
            <p:nvPr/>
          </p:nvPicPr>
          <p:blipFill>
            <a:blip r:embed="rId747" cstate="print"/>
            <a:stretch>
              <a:fillRect/>
            </a:stretch>
          </p:blipFill>
          <p:spPr>
            <a:xfrm>
              <a:off x="2746426" y="1315135"/>
              <a:ext cx="119379" cy="51968"/>
            </a:xfrm>
            <a:prstGeom prst="rect">
              <a:avLst/>
            </a:prstGeom>
          </p:spPr>
        </p:pic>
        <p:pic>
          <p:nvPicPr>
            <p:cNvPr id="1658" name="object 1658"/>
            <p:cNvPicPr/>
            <p:nvPr/>
          </p:nvPicPr>
          <p:blipFill>
            <a:blip r:embed="rId748" cstate="print"/>
            <a:stretch>
              <a:fillRect/>
            </a:stretch>
          </p:blipFill>
          <p:spPr>
            <a:xfrm>
              <a:off x="2570810" y="1315148"/>
              <a:ext cx="128816" cy="53949"/>
            </a:xfrm>
            <a:prstGeom prst="rect">
              <a:avLst/>
            </a:prstGeom>
          </p:spPr>
        </p:pic>
        <p:pic>
          <p:nvPicPr>
            <p:cNvPr id="1659" name="object 1659"/>
            <p:cNvPicPr/>
            <p:nvPr/>
          </p:nvPicPr>
          <p:blipFill>
            <a:blip r:embed="rId749" cstate="print"/>
            <a:stretch>
              <a:fillRect/>
            </a:stretch>
          </p:blipFill>
          <p:spPr>
            <a:xfrm>
              <a:off x="1019167" y="1322552"/>
              <a:ext cx="130969" cy="53695"/>
            </a:xfrm>
            <a:prstGeom prst="rect">
              <a:avLst/>
            </a:prstGeom>
          </p:spPr>
        </p:pic>
        <p:pic>
          <p:nvPicPr>
            <p:cNvPr id="1660" name="object 1660"/>
            <p:cNvPicPr/>
            <p:nvPr/>
          </p:nvPicPr>
          <p:blipFill>
            <a:blip r:embed="rId750" cstate="print"/>
            <a:stretch>
              <a:fillRect/>
            </a:stretch>
          </p:blipFill>
          <p:spPr>
            <a:xfrm>
              <a:off x="846340" y="1325143"/>
              <a:ext cx="126834" cy="51511"/>
            </a:xfrm>
            <a:prstGeom prst="rect">
              <a:avLst/>
            </a:prstGeom>
          </p:spPr>
        </p:pic>
        <p:pic>
          <p:nvPicPr>
            <p:cNvPr id="1661" name="object 1661"/>
            <p:cNvPicPr/>
            <p:nvPr/>
          </p:nvPicPr>
          <p:blipFill>
            <a:blip r:embed="rId751" cstate="print"/>
            <a:stretch>
              <a:fillRect/>
            </a:stretch>
          </p:blipFill>
          <p:spPr>
            <a:xfrm>
              <a:off x="2918498" y="1313675"/>
              <a:ext cx="120053" cy="51549"/>
            </a:xfrm>
            <a:prstGeom prst="rect">
              <a:avLst/>
            </a:prstGeom>
          </p:spPr>
        </p:pic>
        <p:pic>
          <p:nvPicPr>
            <p:cNvPr id="1662" name="object 1662"/>
            <p:cNvPicPr/>
            <p:nvPr/>
          </p:nvPicPr>
          <p:blipFill>
            <a:blip r:embed="rId752" cstate="print"/>
            <a:stretch>
              <a:fillRect/>
            </a:stretch>
          </p:blipFill>
          <p:spPr>
            <a:xfrm>
              <a:off x="682345" y="1326260"/>
              <a:ext cx="117081" cy="50520"/>
            </a:xfrm>
            <a:prstGeom prst="rect">
              <a:avLst/>
            </a:prstGeom>
          </p:spPr>
        </p:pic>
        <p:pic>
          <p:nvPicPr>
            <p:cNvPr id="1663" name="object 1663"/>
            <p:cNvPicPr/>
            <p:nvPr/>
          </p:nvPicPr>
          <p:blipFill>
            <a:blip r:embed="rId753" cstate="print"/>
            <a:stretch>
              <a:fillRect/>
            </a:stretch>
          </p:blipFill>
          <p:spPr>
            <a:xfrm>
              <a:off x="503529" y="1328318"/>
              <a:ext cx="122758" cy="47599"/>
            </a:xfrm>
            <a:prstGeom prst="rect">
              <a:avLst/>
            </a:prstGeom>
          </p:spPr>
        </p:pic>
        <p:pic>
          <p:nvPicPr>
            <p:cNvPr id="1664" name="object 1664"/>
            <p:cNvPicPr/>
            <p:nvPr/>
          </p:nvPicPr>
          <p:blipFill>
            <a:blip r:embed="rId754" cstate="print"/>
            <a:stretch>
              <a:fillRect/>
            </a:stretch>
          </p:blipFill>
          <p:spPr>
            <a:xfrm>
              <a:off x="3265428" y="1316011"/>
              <a:ext cx="111678" cy="45326"/>
            </a:xfrm>
            <a:prstGeom prst="rect">
              <a:avLst/>
            </a:prstGeom>
          </p:spPr>
        </p:pic>
        <p:pic>
          <p:nvPicPr>
            <p:cNvPr id="1665" name="object 1665"/>
            <p:cNvPicPr/>
            <p:nvPr/>
          </p:nvPicPr>
          <p:blipFill>
            <a:blip r:embed="rId755" cstate="print"/>
            <a:stretch>
              <a:fillRect/>
            </a:stretch>
          </p:blipFill>
          <p:spPr>
            <a:xfrm>
              <a:off x="3092894" y="1316901"/>
              <a:ext cx="116611" cy="46482"/>
            </a:xfrm>
            <a:prstGeom prst="rect">
              <a:avLst/>
            </a:prstGeom>
          </p:spPr>
        </p:pic>
        <p:pic>
          <p:nvPicPr>
            <p:cNvPr id="1666" name="object 1666"/>
            <p:cNvPicPr/>
            <p:nvPr/>
          </p:nvPicPr>
          <p:blipFill>
            <a:blip r:embed="rId756" cstate="print"/>
            <a:stretch>
              <a:fillRect/>
            </a:stretch>
          </p:blipFill>
          <p:spPr>
            <a:xfrm>
              <a:off x="337197" y="1330934"/>
              <a:ext cx="112941" cy="45034"/>
            </a:xfrm>
            <a:prstGeom prst="rect">
              <a:avLst/>
            </a:prstGeom>
          </p:spPr>
        </p:pic>
        <p:pic>
          <p:nvPicPr>
            <p:cNvPr id="1667" name="object 1667"/>
            <p:cNvPicPr/>
            <p:nvPr/>
          </p:nvPicPr>
          <p:blipFill>
            <a:blip r:embed="rId757" cstate="print"/>
            <a:stretch>
              <a:fillRect/>
            </a:stretch>
          </p:blipFill>
          <p:spPr>
            <a:xfrm>
              <a:off x="3442495" y="1316824"/>
              <a:ext cx="106303" cy="42519"/>
            </a:xfrm>
            <a:prstGeom prst="rect">
              <a:avLst/>
            </a:prstGeom>
          </p:spPr>
        </p:pic>
        <p:pic>
          <p:nvPicPr>
            <p:cNvPr id="1668" name="object 1668"/>
            <p:cNvPicPr/>
            <p:nvPr/>
          </p:nvPicPr>
          <p:blipFill>
            <a:blip r:embed="rId758" cstate="print"/>
            <a:stretch>
              <a:fillRect/>
            </a:stretch>
          </p:blipFill>
          <p:spPr>
            <a:xfrm>
              <a:off x="163855" y="1333817"/>
              <a:ext cx="113474" cy="41656"/>
            </a:xfrm>
            <a:prstGeom prst="rect">
              <a:avLst/>
            </a:prstGeom>
          </p:spPr>
        </p:pic>
        <p:pic>
          <p:nvPicPr>
            <p:cNvPr id="1669" name="object 1669"/>
            <p:cNvPicPr/>
            <p:nvPr/>
          </p:nvPicPr>
          <p:blipFill>
            <a:blip r:embed="rId759" cstate="print"/>
            <a:stretch>
              <a:fillRect/>
            </a:stretch>
          </p:blipFill>
          <p:spPr>
            <a:xfrm>
              <a:off x="3616160" y="1317535"/>
              <a:ext cx="99174" cy="39446"/>
            </a:xfrm>
            <a:prstGeom prst="rect">
              <a:avLst/>
            </a:prstGeom>
          </p:spPr>
        </p:pic>
        <p:pic>
          <p:nvPicPr>
            <p:cNvPr id="1670" name="object 1670"/>
            <p:cNvPicPr/>
            <p:nvPr/>
          </p:nvPicPr>
          <p:blipFill>
            <a:blip r:embed="rId760" cstate="print"/>
            <a:stretch>
              <a:fillRect/>
            </a:stretch>
          </p:blipFill>
          <p:spPr>
            <a:xfrm>
              <a:off x="0" y="1335925"/>
              <a:ext cx="100101" cy="39204"/>
            </a:xfrm>
            <a:prstGeom prst="rect">
              <a:avLst/>
            </a:prstGeom>
          </p:spPr>
        </p:pic>
        <p:pic>
          <p:nvPicPr>
            <p:cNvPr id="1671" name="object 1671"/>
            <p:cNvPicPr/>
            <p:nvPr/>
          </p:nvPicPr>
          <p:blipFill>
            <a:blip r:embed="rId761" cstate="print"/>
            <a:stretch>
              <a:fillRect/>
            </a:stretch>
          </p:blipFill>
          <p:spPr>
            <a:xfrm>
              <a:off x="3964978" y="1318856"/>
              <a:ext cx="91681" cy="33020"/>
            </a:xfrm>
            <a:prstGeom prst="rect">
              <a:avLst/>
            </a:prstGeom>
          </p:spPr>
        </p:pic>
        <p:pic>
          <p:nvPicPr>
            <p:cNvPr id="1672" name="object 1672"/>
            <p:cNvPicPr/>
            <p:nvPr/>
          </p:nvPicPr>
          <p:blipFill>
            <a:blip r:embed="rId762" cstate="print"/>
            <a:stretch>
              <a:fillRect/>
            </a:stretch>
          </p:blipFill>
          <p:spPr>
            <a:xfrm>
              <a:off x="3792918" y="1318679"/>
              <a:ext cx="92989" cy="35585"/>
            </a:xfrm>
            <a:prstGeom prst="rect">
              <a:avLst/>
            </a:prstGeom>
          </p:spPr>
        </p:pic>
        <p:pic>
          <p:nvPicPr>
            <p:cNvPr id="1673" name="object 1673"/>
            <p:cNvPicPr/>
            <p:nvPr/>
          </p:nvPicPr>
          <p:blipFill>
            <a:blip r:embed="rId763" cstate="print"/>
            <a:stretch>
              <a:fillRect/>
            </a:stretch>
          </p:blipFill>
          <p:spPr>
            <a:xfrm>
              <a:off x="4139260" y="1319098"/>
              <a:ext cx="78651" cy="30695"/>
            </a:xfrm>
            <a:prstGeom prst="rect">
              <a:avLst/>
            </a:prstGeom>
          </p:spPr>
        </p:pic>
        <p:pic>
          <p:nvPicPr>
            <p:cNvPr id="1674" name="object 1674"/>
            <p:cNvPicPr/>
            <p:nvPr/>
          </p:nvPicPr>
          <p:blipFill>
            <a:blip r:embed="rId764" cstate="print"/>
            <a:stretch>
              <a:fillRect/>
            </a:stretch>
          </p:blipFill>
          <p:spPr>
            <a:xfrm>
              <a:off x="4318622" y="1318755"/>
              <a:ext cx="74142" cy="28701"/>
            </a:xfrm>
            <a:prstGeom prst="rect">
              <a:avLst/>
            </a:prstGeom>
          </p:spPr>
        </p:pic>
        <p:pic>
          <p:nvPicPr>
            <p:cNvPr id="1675" name="object 1675"/>
            <p:cNvPicPr/>
            <p:nvPr/>
          </p:nvPicPr>
          <p:blipFill>
            <a:blip r:embed="rId765" cstate="print"/>
            <a:stretch>
              <a:fillRect/>
            </a:stretch>
          </p:blipFill>
          <p:spPr>
            <a:xfrm>
              <a:off x="4491177" y="1320876"/>
              <a:ext cx="64592" cy="24739"/>
            </a:xfrm>
            <a:prstGeom prst="rect">
              <a:avLst/>
            </a:prstGeom>
          </p:spPr>
        </p:pic>
        <p:pic>
          <p:nvPicPr>
            <p:cNvPr id="1676" name="object 1676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4669129" y="1322691"/>
              <a:ext cx="56705" cy="19875"/>
            </a:xfrm>
            <a:prstGeom prst="rect">
              <a:avLst/>
            </a:prstGeom>
          </p:spPr>
        </p:pic>
        <p:pic>
          <p:nvPicPr>
            <p:cNvPr id="1677" name="object 16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41011" y="1322159"/>
              <a:ext cx="54394" cy="18668"/>
            </a:xfrm>
            <a:prstGeom prst="rect">
              <a:avLst/>
            </a:prstGeom>
          </p:spPr>
        </p:pic>
        <p:pic>
          <p:nvPicPr>
            <p:cNvPr id="1678" name="object 16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22638" y="1323340"/>
              <a:ext cx="41054" cy="14173"/>
            </a:xfrm>
            <a:prstGeom prst="rect">
              <a:avLst/>
            </a:prstGeom>
          </p:spPr>
        </p:pic>
        <p:pic>
          <p:nvPicPr>
            <p:cNvPr id="1679" name="object 167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97671" y="1323708"/>
              <a:ext cx="32238" cy="11506"/>
            </a:xfrm>
            <a:prstGeom prst="rect">
              <a:avLst/>
            </a:prstGeom>
          </p:spPr>
        </p:pic>
        <p:pic>
          <p:nvPicPr>
            <p:cNvPr id="1680" name="object 168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71350" y="1325334"/>
              <a:ext cx="21907" cy="7124"/>
            </a:xfrm>
            <a:prstGeom prst="rect">
              <a:avLst/>
            </a:prstGeom>
          </p:spPr>
        </p:pic>
        <p:pic>
          <p:nvPicPr>
            <p:cNvPr id="1681" name="object 1681"/>
            <p:cNvPicPr/>
            <p:nvPr/>
          </p:nvPicPr>
          <p:blipFill>
            <a:blip r:embed="rId766" cstate="print"/>
            <a:stretch>
              <a:fillRect/>
            </a:stretch>
          </p:blipFill>
          <p:spPr>
            <a:xfrm>
              <a:off x="2049221" y="1237970"/>
              <a:ext cx="139725" cy="57404"/>
            </a:xfrm>
            <a:prstGeom prst="rect">
              <a:avLst/>
            </a:prstGeom>
          </p:spPr>
        </p:pic>
        <p:pic>
          <p:nvPicPr>
            <p:cNvPr id="1682" name="object 1682"/>
            <p:cNvPicPr/>
            <p:nvPr/>
          </p:nvPicPr>
          <p:blipFill>
            <a:blip r:embed="rId767" cstate="print"/>
            <a:stretch>
              <a:fillRect/>
            </a:stretch>
          </p:blipFill>
          <p:spPr>
            <a:xfrm>
              <a:off x="1876056" y="1237513"/>
              <a:ext cx="135572" cy="59143"/>
            </a:xfrm>
            <a:prstGeom prst="rect">
              <a:avLst/>
            </a:prstGeom>
          </p:spPr>
        </p:pic>
        <p:pic>
          <p:nvPicPr>
            <p:cNvPr id="1683" name="object 1683"/>
            <p:cNvPicPr/>
            <p:nvPr/>
          </p:nvPicPr>
          <p:blipFill>
            <a:blip r:embed="rId768" cstate="print"/>
            <a:stretch>
              <a:fillRect/>
            </a:stretch>
          </p:blipFill>
          <p:spPr>
            <a:xfrm>
              <a:off x="1694662" y="1238402"/>
              <a:ext cx="136118" cy="59143"/>
            </a:xfrm>
            <a:prstGeom prst="rect">
              <a:avLst/>
            </a:prstGeom>
          </p:spPr>
        </p:pic>
        <p:pic>
          <p:nvPicPr>
            <p:cNvPr id="1684" name="object 1684"/>
            <p:cNvPicPr/>
            <p:nvPr/>
          </p:nvPicPr>
          <p:blipFill>
            <a:blip r:embed="rId769" cstate="print"/>
            <a:stretch>
              <a:fillRect/>
            </a:stretch>
          </p:blipFill>
          <p:spPr>
            <a:xfrm>
              <a:off x="1513230" y="1240675"/>
              <a:ext cx="140855" cy="57353"/>
            </a:xfrm>
            <a:prstGeom prst="rect">
              <a:avLst/>
            </a:prstGeom>
          </p:spPr>
        </p:pic>
        <p:pic>
          <p:nvPicPr>
            <p:cNvPr id="1685" name="object 1685"/>
            <p:cNvPicPr/>
            <p:nvPr/>
          </p:nvPicPr>
          <p:blipFill>
            <a:blip r:embed="rId770" cstate="print"/>
            <a:stretch>
              <a:fillRect/>
            </a:stretch>
          </p:blipFill>
          <p:spPr>
            <a:xfrm>
              <a:off x="2597213" y="1235354"/>
              <a:ext cx="123037" cy="55600"/>
            </a:xfrm>
            <a:prstGeom prst="rect">
              <a:avLst/>
            </a:prstGeom>
          </p:spPr>
        </p:pic>
        <p:pic>
          <p:nvPicPr>
            <p:cNvPr id="1686" name="object 1686"/>
            <p:cNvPicPr/>
            <p:nvPr/>
          </p:nvPicPr>
          <p:blipFill>
            <a:blip r:embed="rId771" cstate="print"/>
            <a:stretch>
              <a:fillRect/>
            </a:stretch>
          </p:blipFill>
          <p:spPr>
            <a:xfrm>
              <a:off x="2414002" y="1235633"/>
              <a:ext cx="130098" cy="57251"/>
            </a:xfrm>
            <a:prstGeom prst="rect">
              <a:avLst/>
            </a:prstGeom>
          </p:spPr>
        </p:pic>
        <p:pic>
          <p:nvPicPr>
            <p:cNvPr id="1687" name="object 1687"/>
            <p:cNvPicPr/>
            <p:nvPr/>
          </p:nvPicPr>
          <p:blipFill>
            <a:blip r:embed="rId772" cstate="print"/>
            <a:stretch>
              <a:fillRect/>
            </a:stretch>
          </p:blipFill>
          <p:spPr>
            <a:xfrm>
              <a:off x="2235301" y="1236281"/>
              <a:ext cx="132435" cy="57988"/>
            </a:xfrm>
            <a:prstGeom prst="rect">
              <a:avLst/>
            </a:prstGeom>
          </p:spPr>
        </p:pic>
        <p:pic>
          <p:nvPicPr>
            <p:cNvPr id="1688" name="object 1688"/>
            <p:cNvPicPr/>
            <p:nvPr/>
          </p:nvPicPr>
          <p:blipFill>
            <a:blip r:embed="rId773" cstate="print"/>
            <a:stretch>
              <a:fillRect/>
            </a:stretch>
          </p:blipFill>
          <p:spPr>
            <a:xfrm>
              <a:off x="1342072" y="1240790"/>
              <a:ext cx="132080" cy="57912"/>
            </a:xfrm>
            <a:prstGeom prst="rect">
              <a:avLst/>
            </a:prstGeom>
          </p:spPr>
        </p:pic>
        <p:pic>
          <p:nvPicPr>
            <p:cNvPr id="1689" name="object 1689"/>
            <p:cNvPicPr/>
            <p:nvPr/>
          </p:nvPicPr>
          <p:blipFill>
            <a:blip r:embed="rId774" cstate="print"/>
            <a:stretch>
              <a:fillRect/>
            </a:stretch>
          </p:blipFill>
          <p:spPr>
            <a:xfrm>
              <a:off x="1162265" y="1241984"/>
              <a:ext cx="130301" cy="57073"/>
            </a:xfrm>
            <a:prstGeom prst="rect">
              <a:avLst/>
            </a:prstGeom>
          </p:spPr>
        </p:pic>
        <p:pic>
          <p:nvPicPr>
            <p:cNvPr id="1690" name="object 1690"/>
            <p:cNvPicPr/>
            <p:nvPr/>
          </p:nvPicPr>
          <p:blipFill>
            <a:blip r:embed="rId775" cstate="print"/>
            <a:stretch>
              <a:fillRect/>
            </a:stretch>
          </p:blipFill>
          <p:spPr>
            <a:xfrm>
              <a:off x="988555" y="1243507"/>
              <a:ext cx="125069" cy="55435"/>
            </a:xfrm>
            <a:prstGeom prst="rect">
              <a:avLst/>
            </a:prstGeom>
          </p:spPr>
        </p:pic>
        <p:pic>
          <p:nvPicPr>
            <p:cNvPr id="1691" name="object 1691"/>
            <p:cNvPicPr/>
            <p:nvPr/>
          </p:nvPicPr>
          <p:blipFill>
            <a:blip r:embed="rId776" cstate="print"/>
            <a:stretch>
              <a:fillRect/>
            </a:stretch>
          </p:blipFill>
          <p:spPr>
            <a:xfrm>
              <a:off x="2776067" y="1235887"/>
              <a:ext cx="122186" cy="53441"/>
            </a:xfrm>
            <a:prstGeom prst="rect">
              <a:avLst/>
            </a:prstGeom>
          </p:spPr>
        </p:pic>
        <p:pic>
          <p:nvPicPr>
            <p:cNvPr id="1692" name="object 1692"/>
            <p:cNvPicPr/>
            <p:nvPr/>
          </p:nvPicPr>
          <p:blipFill>
            <a:blip r:embed="rId777" cstate="print"/>
            <a:stretch>
              <a:fillRect/>
            </a:stretch>
          </p:blipFill>
          <p:spPr>
            <a:xfrm>
              <a:off x="808202" y="1245832"/>
              <a:ext cx="122796" cy="52946"/>
            </a:xfrm>
            <a:prstGeom prst="rect">
              <a:avLst/>
            </a:prstGeom>
          </p:spPr>
        </p:pic>
        <p:pic>
          <p:nvPicPr>
            <p:cNvPr id="1693" name="object 1693"/>
            <p:cNvPicPr/>
            <p:nvPr/>
          </p:nvPicPr>
          <p:blipFill>
            <a:blip r:embed="rId778" cstate="print"/>
            <a:stretch>
              <a:fillRect/>
            </a:stretch>
          </p:blipFill>
          <p:spPr>
            <a:xfrm>
              <a:off x="629627" y="1247203"/>
              <a:ext cx="126199" cy="51282"/>
            </a:xfrm>
            <a:prstGeom prst="rect">
              <a:avLst/>
            </a:prstGeom>
          </p:spPr>
        </p:pic>
        <p:pic>
          <p:nvPicPr>
            <p:cNvPr id="1694" name="object 1694"/>
            <p:cNvPicPr/>
            <p:nvPr/>
          </p:nvPicPr>
          <p:blipFill>
            <a:blip r:embed="rId779" cstate="print"/>
            <a:stretch>
              <a:fillRect/>
            </a:stretch>
          </p:blipFill>
          <p:spPr>
            <a:xfrm>
              <a:off x="3137204" y="1236485"/>
              <a:ext cx="115023" cy="48717"/>
            </a:xfrm>
            <a:prstGeom prst="rect">
              <a:avLst/>
            </a:prstGeom>
          </p:spPr>
        </p:pic>
        <p:pic>
          <p:nvPicPr>
            <p:cNvPr id="1695" name="object 1695"/>
            <p:cNvPicPr/>
            <p:nvPr/>
          </p:nvPicPr>
          <p:blipFill>
            <a:blip r:embed="rId780" cstate="print"/>
            <a:stretch>
              <a:fillRect/>
            </a:stretch>
          </p:blipFill>
          <p:spPr>
            <a:xfrm>
              <a:off x="2953778" y="1237361"/>
              <a:ext cx="120167" cy="50050"/>
            </a:xfrm>
            <a:prstGeom prst="rect">
              <a:avLst/>
            </a:prstGeom>
          </p:spPr>
        </p:pic>
        <p:pic>
          <p:nvPicPr>
            <p:cNvPr id="1696" name="object 1696"/>
            <p:cNvPicPr/>
            <p:nvPr/>
          </p:nvPicPr>
          <p:blipFill>
            <a:blip r:embed="rId781" cstate="print"/>
            <a:stretch>
              <a:fillRect/>
            </a:stretch>
          </p:blipFill>
          <p:spPr>
            <a:xfrm>
              <a:off x="447713" y="1250810"/>
              <a:ext cx="122301" cy="47485"/>
            </a:xfrm>
            <a:prstGeom prst="rect">
              <a:avLst/>
            </a:prstGeom>
          </p:spPr>
        </p:pic>
        <p:pic>
          <p:nvPicPr>
            <p:cNvPr id="1697" name="object 1697"/>
            <p:cNvPicPr/>
            <p:nvPr/>
          </p:nvPicPr>
          <p:blipFill>
            <a:blip r:embed="rId782" cstate="print"/>
            <a:stretch>
              <a:fillRect/>
            </a:stretch>
          </p:blipFill>
          <p:spPr>
            <a:xfrm>
              <a:off x="3311677" y="1237729"/>
              <a:ext cx="114528" cy="45097"/>
            </a:xfrm>
            <a:prstGeom prst="rect">
              <a:avLst/>
            </a:prstGeom>
          </p:spPr>
        </p:pic>
        <p:pic>
          <p:nvPicPr>
            <p:cNvPr id="1698" name="object 1698"/>
            <p:cNvPicPr/>
            <p:nvPr/>
          </p:nvPicPr>
          <p:blipFill>
            <a:blip r:embed="rId783" cstate="print"/>
            <a:stretch>
              <a:fillRect/>
            </a:stretch>
          </p:blipFill>
          <p:spPr>
            <a:xfrm>
              <a:off x="272745" y="1253070"/>
              <a:ext cx="116890" cy="44843"/>
            </a:xfrm>
            <a:prstGeom prst="rect">
              <a:avLst/>
            </a:prstGeom>
          </p:spPr>
        </p:pic>
        <p:pic>
          <p:nvPicPr>
            <p:cNvPr id="1699" name="object 1699"/>
            <p:cNvPicPr/>
            <p:nvPr/>
          </p:nvPicPr>
          <p:blipFill>
            <a:blip r:embed="rId784" cstate="print"/>
            <a:stretch>
              <a:fillRect/>
            </a:stretch>
          </p:blipFill>
          <p:spPr>
            <a:xfrm>
              <a:off x="106808" y="1253795"/>
              <a:ext cx="103198" cy="43789"/>
            </a:xfrm>
            <a:prstGeom prst="rect">
              <a:avLst/>
            </a:prstGeom>
          </p:spPr>
        </p:pic>
        <p:pic>
          <p:nvPicPr>
            <p:cNvPr id="1700" name="object 1700"/>
            <p:cNvPicPr/>
            <p:nvPr/>
          </p:nvPicPr>
          <p:blipFill>
            <a:blip r:embed="rId785" cstate="print"/>
            <a:stretch>
              <a:fillRect/>
            </a:stretch>
          </p:blipFill>
          <p:spPr>
            <a:xfrm>
              <a:off x="3680828" y="1235976"/>
              <a:ext cx="99377" cy="42506"/>
            </a:xfrm>
            <a:prstGeom prst="rect">
              <a:avLst/>
            </a:prstGeom>
          </p:spPr>
        </p:pic>
        <p:pic>
          <p:nvPicPr>
            <p:cNvPr id="1701" name="object 1701"/>
            <p:cNvPicPr/>
            <p:nvPr/>
          </p:nvPicPr>
          <p:blipFill>
            <a:blip r:embed="rId786" cstate="print"/>
            <a:stretch>
              <a:fillRect/>
            </a:stretch>
          </p:blipFill>
          <p:spPr>
            <a:xfrm>
              <a:off x="3500044" y="1237360"/>
              <a:ext cx="105156" cy="43243"/>
            </a:xfrm>
            <a:prstGeom prst="rect">
              <a:avLst/>
            </a:prstGeom>
          </p:spPr>
        </p:pic>
        <p:pic>
          <p:nvPicPr>
            <p:cNvPr id="1702" name="object 1702"/>
            <p:cNvPicPr/>
            <p:nvPr/>
          </p:nvPicPr>
          <p:blipFill>
            <a:blip r:embed="rId787" cstate="print"/>
            <a:stretch>
              <a:fillRect/>
            </a:stretch>
          </p:blipFill>
          <p:spPr>
            <a:xfrm>
              <a:off x="0" y="1263881"/>
              <a:ext cx="24637" cy="32508"/>
            </a:xfrm>
            <a:prstGeom prst="rect">
              <a:avLst/>
            </a:prstGeom>
          </p:spPr>
        </p:pic>
        <p:pic>
          <p:nvPicPr>
            <p:cNvPr id="1703" name="object 1703"/>
            <p:cNvPicPr/>
            <p:nvPr/>
          </p:nvPicPr>
          <p:blipFill>
            <a:blip r:embed="rId788" cstate="print"/>
            <a:stretch>
              <a:fillRect/>
            </a:stretch>
          </p:blipFill>
          <p:spPr>
            <a:xfrm>
              <a:off x="3862883" y="1238503"/>
              <a:ext cx="93230" cy="37922"/>
            </a:xfrm>
            <a:prstGeom prst="rect">
              <a:avLst/>
            </a:prstGeom>
          </p:spPr>
        </p:pic>
        <p:pic>
          <p:nvPicPr>
            <p:cNvPr id="1704" name="object 1704"/>
            <p:cNvPicPr/>
            <p:nvPr/>
          </p:nvPicPr>
          <p:blipFill>
            <a:blip r:embed="rId789" cstate="print"/>
            <a:stretch>
              <a:fillRect/>
            </a:stretch>
          </p:blipFill>
          <p:spPr>
            <a:xfrm>
              <a:off x="4042905" y="1239799"/>
              <a:ext cx="84455" cy="34226"/>
            </a:xfrm>
            <a:prstGeom prst="rect">
              <a:avLst/>
            </a:prstGeom>
          </p:spPr>
        </p:pic>
        <p:pic>
          <p:nvPicPr>
            <p:cNvPr id="1705" name="object 1705"/>
            <p:cNvPicPr/>
            <p:nvPr/>
          </p:nvPicPr>
          <p:blipFill>
            <a:blip r:embed="rId790" cstate="print"/>
            <a:stretch>
              <a:fillRect/>
            </a:stretch>
          </p:blipFill>
          <p:spPr>
            <a:xfrm>
              <a:off x="4221505" y="1240345"/>
              <a:ext cx="82715" cy="31140"/>
            </a:xfrm>
            <a:prstGeom prst="rect">
              <a:avLst/>
            </a:prstGeom>
          </p:spPr>
        </p:pic>
        <p:pic>
          <p:nvPicPr>
            <p:cNvPr id="1706" name="object 1706"/>
            <p:cNvPicPr/>
            <p:nvPr/>
          </p:nvPicPr>
          <p:blipFill>
            <a:blip r:embed="rId791" cstate="print"/>
            <a:stretch>
              <a:fillRect/>
            </a:stretch>
          </p:blipFill>
          <p:spPr>
            <a:xfrm>
              <a:off x="4584598" y="1242047"/>
              <a:ext cx="69303" cy="24193"/>
            </a:xfrm>
            <a:prstGeom prst="rect">
              <a:avLst/>
            </a:prstGeom>
          </p:spPr>
        </p:pic>
        <p:pic>
          <p:nvPicPr>
            <p:cNvPr id="1707" name="object 1707"/>
            <p:cNvPicPr/>
            <p:nvPr/>
          </p:nvPicPr>
          <p:blipFill>
            <a:blip r:embed="rId792" cstate="print"/>
            <a:stretch>
              <a:fillRect/>
            </a:stretch>
          </p:blipFill>
          <p:spPr>
            <a:xfrm>
              <a:off x="4405236" y="1242288"/>
              <a:ext cx="72707" cy="26669"/>
            </a:xfrm>
            <a:prstGeom prst="rect">
              <a:avLst/>
            </a:prstGeom>
          </p:spPr>
        </p:pic>
        <p:pic>
          <p:nvPicPr>
            <p:cNvPr id="1708" name="object 1708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4771847" y="1241996"/>
              <a:ext cx="55892" cy="21640"/>
            </a:xfrm>
            <a:prstGeom prst="rect">
              <a:avLst/>
            </a:prstGeom>
          </p:spPr>
        </p:pic>
        <p:pic>
          <p:nvPicPr>
            <p:cNvPr id="1709" name="object 170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53201" y="1243965"/>
              <a:ext cx="47601" cy="17195"/>
            </a:xfrm>
            <a:prstGeom prst="rect">
              <a:avLst/>
            </a:prstGeom>
          </p:spPr>
        </p:pic>
        <p:pic>
          <p:nvPicPr>
            <p:cNvPr id="1710" name="object 1710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143550" y="1244714"/>
              <a:ext cx="33083" cy="13881"/>
            </a:xfrm>
            <a:prstGeom prst="rect">
              <a:avLst/>
            </a:prstGeom>
          </p:spPr>
        </p:pic>
        <p:pic>
          <p:nvPicPr>
            <p:cNvPr id="1711" name="object 171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17858" y="1244308"/>
              <a:ext cx="33997" cy="12407"/>
            </a:xfrm>
            <a:prstGeom prst="rect">
              <a:avLst/>
            </a:prstGeom>
          </p:spPr>
        </p:pic>
        <p:pic>
          <p:nvPicPr>
            <p:cNvPr id="1712" name="object 171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98160" y="1246111"/>
              <a:ext cx="23050" cy="7683"/>
            </a:xfrm>
            <a:prstGeom prst="rect">
              <a:avLst/>
            </a:prstGeom>
          </p:spPr>
        </p:pic>
        <p:pic>
          <p:nvPicPr>
            <p:cNvPr id="1713" name="object 1713"/>
            <p:cNvPicPr/>
            <p:nvPr/>
          </p:nvPicPr>
          <p:blipFill>
            <a:blip r:embed="rId793" cstate="print"/>
            <a:stretch>
              <a:fillRect/>
            </a:stretch>
          </p:blipFill>
          <p:spPr>
            <a:xfrm>
              <a:off x="2245423" y="1155014"/>
              <a:ext cx="135547" cy="56768"/>
            </a:xfrm>
            <a:prstGeom prst="rect">
              <a:avLst/>
            </a:prstGeom>
          </p:spPr>
        </p:pic>
        <p:pic>
          <p:nvPicPr>
            <p:cNvPr id="1714" name="object 1714"/>
            <p:cNvPicPr/>
            <p:nvPr/>
          </p:nvPicPr>
          <p:blipFill>
            <a:blip r:embed="rId794" cstate="print"/>
            <a:stretch>
              <a:fillRect/>
            </a:stretch>
          </p:blipFill>
          <p:spPr>
            <a:xfrm>
              <a:off x="2062556" y="1153236"/>
              <a:ext cx="126847" cy="59880"/>
            </a:xfrm>
            <a:prstGeom prst="rect">
              <a:avLst/>
            </a:prstGeom>
          </p:spPr>
        </p:pic>
        <p:pic>
          <p:nvPicPr>
            <p:cNvPr id="1715" name="object 1715"/>
            <p:cNvPicPr/>
            <p:nvPr/>
          </p:nvPicPr>
          <p:blipFill>
            <a:blip r:embed="rId795" cstate="print"/>
            <a:stretch>
              <a:fillRect/>
            </a:stretch>
          </p:blipFill>
          <p:spPr>
            <a:xfrm>
              <a:off x="1876196" y="1154595"/>
              <a:ext cx="132041" cy="59880"/>
            </a:xfrm>
            <a:prstGeom prst="rect">
              <a:avLst/>
            </a:prstGeom>
          </p:spPr>
        </p:pic>
        <p:pic>
          <p:nvPicPr>
            <p:cNvPr id="1716" name="object 1716"/>
            <p:cNvPicPr/>
            <p:nvPr/>
          </p:nvPicPr>
          <p:blipFill>
            <a:blip r:embed="rId796" cstate="print"/>
            <a:stretch>
              <a:fillRect/>
            </a:stretch>
          </p:blipFill>
          <p:spPr>
            <a:xfrm>
              <a:off x="1687880" y="1155560"/>
              <a:ext cx="132588" cy="59867"/>
            </a:xfrm>
            <a:prstGeom prst="rect">
              <a:avLst/>
            </a:prstGeom>
          </p:spPr>
        </p:pic>
        <p:pic>
          <p:nvPicPr>
            <p:cNvPr id="1717" name="object 1717"/>
            <p:cNvPicPr/>
            <p:nvPr/>
          </p:nvPicPr>
          <p:blipFill>
            <a:blip r:embed="rId797" cstate="print"/>
            <a:stretch>
              <a:fillRect/>
            </a:stretch>
          </p:blipFill>
          <p:spPr>
            <a:xfrm>
              <a:off x="1508620" y="1155980"/>
              <a:ext cx="127381" cy="60236"/>
            </a:xfrm>
            <a:prstGeom prst="rect">
              <a:avLst/>
            </a:prstGeom>
          </p:spPr>
        </p:pic>
        <p:pic>
          <p:nvPicPr>
            <p:cNvPr id="1718" name="object 1718"/>
            <p:cNvPicPr/>
            <p:nvPr/>
          </p:nvPicPr>
          <p:blipFill>
            <a:blip r:embed="rId798" cstate="print"/>
            <a:stretch>
              <a:fillRect/>
            </a:stretch>
          </p:blipFill>
          <p:spPr>
            <a:xfrm>
              <a:off x="1315923" y="1159637"/>
              <a:ext cx="137693" cy="56692"/>
            </a:xfrm>
            <a:prstGeom prst="rect">
              <a:avLst/>
            </a:prstGeom>
          </p:spPr>
        </p:pic>
        <p:pic>
          <p:nvPicPr>
            <p:cNvPr id="1719" name="object 1719"/>
            <p:cNvPicPr/>
            <p:nvPr/>
          </p:nvPicPr>
          <p:blipFill>
            <a:blip r:embed="rId799" cstate="print"/>
            <a:stretch>
              <a:fillRect/>
            </a:stretch>
          </p:blipFill>
          <p:spPr>
            <a:xfrm>
              <a:off x="2623350" y="1152689"/>
              <a:ext cx="125196" cy="56222"/>
            </a:xfrm>
            <a:prstGeom prst="rect">
              <a:avLst/>
            </a:prstGeom>
          </p:spPr>
        </p:pic>
        <p:pic>
          <p:nvPicPr>
            <p:cNvPr id="1720" name="object 1720"/>
            <p:cNvPicPr/>
            <p:nvPr/>
          </p:nvPicPr>
          <p:blipFill>
            <a:blip r:embed="rId800" cstate="print"/>
            <a:stretch>
              <a:fillRect/>
            </a:stretch>
          </p:blipFill>
          <p:spPr>
            <a:xfrm>
              <a:off x="2437307" y="1150709"/>
              <a:ext cx="126593" cy="59702"/>
            </a:xfrm>
            <a:prstGeom prst="rect">
              <a:avLst/>
            </a:prstGeom>
          </p:spPr>
        </p:pic>
        <p:pic>
          <p:nvPicPr>
            <p:cNvPr id="1721" name="object 1721"/>
            <p:cNvPicPr/>
            <p:nvPr/>
          </p:nvPicPr>
          <p:blipFill>
            <a:blip r:embed="rId801" cstate="print"/>
            <a:stretch>
              <a:fillRect/>
            </a:stretch>
          </p:blipFill>
          <p:spPr>
            <a:xfrm>
              <a:off x="1139037" y="1158696"/>
              <a:ext cx="123697" cy="58483"/>
            </a:xfrm>
            <a:prstGeom prst="rect">
              <a:avLst/>
            </a:prstGeom>
          </p:spPr>
        </p:pic>
        <p:pic>
          <p:nvPicPr>
            <p:cNvPr id="1722" name="object 1722"/>
            <p:cNvPicPr/>
            <p:nvPr/>
          </p:nvPicPr>
          <p:blipFill>
            <a:blip r:embed="rId802" cstate="print"/>
            <a:stretch>
              <a:fillRect/>
            </a:stretch>
          </p:blipFill>
          <p:spPr>
            <a:xfrm>
              <a:off x="951496" y="1161047"/>
              <a:ext cx="126784" cy="56133"/>
            </a:xfrm>
            <a:prstGeom prst="rect">
              <a:avLst/>
            </a:prstGeom>
          </p:spPr>
        </p:pic>
        <p:pic>
          <p:nvPicPr>
            <p:cNvPr id="1723" name="object 1723"/>
            <p:cNvPicPr/>
            <p:nvPr/>
          </p:nvPicPr>
          <p:blipFill>
            <a:blip r:embed="rId803" cstate="print"/>
            <a:stretch>
              <a:fillRect/>
            </a:stretch>
          </p:blipFill>
          <p:spPr>
            <a:xfrm>
              <a:off x="2993804" y="1152715"/>
              <a:ext cx="118343" cy="52476"/>
            </a:xfrm>
            <a:prstGeom prst="rect">
              <a:avLst/>
            </a:prstGeom>
          </p:spPr>
        </p:pic>
        <p:pic>
          <p:nvPicPr>
            <p:cNvPr id="1724" name="object 1724"/>
            <p:cNvPicPr/>
            <p:nvPr/>
          </p:nvPicPr>
          <p:blipFill>
            <a:blip r:embed="rId804" cstate="print"/>
            <a:stretch>
              <a:fillRect/>
            </a:stretch>
          </p:blipFill>
          <p:spPr>
            <a:xfrm>
              <a:off x="2809214" y="1152779"/>
              <a:ext cx="119418" cy="53847"/>
            </a:xfrm>
            <a:prstGeom prst="rect">
              <a:avLst/>
            </a:prstGeom>
          </p:spPr>
        </p:pic>
        <p:pic>
          <p:nvPicPr>
            <p:cNvPr id="1725" name="object 1725"/>
            <p:cNvPicPr/>
            <p:nvPr/>
          </p:nvPicPr>
          <p:blipFill>
            <a:blip r:embed="rId805" cstate="print"/>
            <a:stretch>
              <a:fillRect/>
            </a:stretch>
          </p:blipFill>
          <p:spPr>
            <a:xfrm>
              <a:off x="764006" y="1163015"/>
              <a:ext cx="123139" cy="53632"/>
            </a:xfrm>
            <a:prstGeom prst="rect">
              <a:avLst/>
            </a:prstGeom>
          </p:spPr>
        </p:pic>
        <p:pic>
          <p:nvPicPr>
            <p:cNvPr id="1726" name="object 1726"/>
            <p:cNvPicPr/>
            <p:nvPr/>
          </p:nvPicPr>
          <p:blipFill>
            <a:blip r:embed="rId806" cstate="print"/>
            <a:stretch>
              <a:fillRect/>
            </a:stretch>
          </p:blipFill>
          <p:spPr>
            <a:xfrm>
              <a:off x="582714" y="1164793"/>
              <a:ext cx="119913" cy="52260"/>
            </a:xfrm>
            <a:prstGeom prst="rect">
              <a:avLst/>
            </a:prstGeom>
          </p:spPr>
        </p:pic>
        <p:pic>
          <p:nvPicPr>
            <p:cNvPr id="1727" name="object 1727"/>
            <p:cNvPicPr/>
            <p:nvPr/>
          </p:nvPicPr>
          <p:blipFill>
            <a:blip r:embed="rId807" cstate="print"/>
            <a:stretch>
              <a:fillRect/>
            </a:stretch>
          </p:blipFill>
          <p:spPr>
            <a:xfrm>
              <a:off x="3372409" y="1152995"/>
              <a:ext cx="105105" cy="47447"/>
            </a:xfrm>
            <a:prstGeom prst="rect">
              <a:avLst/>
            </a:prstGeom>
          </p:spPr>
        </p:pic>
        <p:pic>
          <p:nvPicPr>
            <p:cNvPr id="1728" name="object 1728"/>
            <p:cNvPicPr/>
            <p:nvPr/>
          </p:nvPicPr>
          <p:blipFill>
            <a:blip r:embed="rId808" cstate="print"/>
            <a:stretch>
              <a:fillRect/>
            </a:stretch>
          </p:blipFill>
          <p:spPr>
            <a:xfrm>
              <a:off x="3179242" y="1154125"/>
              <a:ext cx="117805" cy="48552"/>
            </a:xfrm>
            <a:prstGeom prst="rect">
              <a:avLst/>
            </a:prstGeom>
          </p:spPr>
        </p:pic>
        <p:pic>
          <p:nvPicPr>
            <p:cNvPr id="1729" name="object 1729"/>
            <p:cNvPicPr/>
            <p:nvPr/>
          </p:nvPicPr>
          <p:blipFill>
            <a:blip r:embed="rId809" cstate="print"/>
            <a:stretch>
              <a:fillRect/>
            </a:stretch>
          </p:blipFill>
          <p:spPr>
            <a:xfrm>
              <a:off x="391718" y="1168069"/>
              <a:ext cx="120307" cy="48323"/>
            </a:xfrm>
            <a:prstGeom prst="rect">
              <a:avLst/>
            </a:prstGeom>
          </p:spPr>
        </p:pic>
        <p:pic>
          <p:nvPicPr>
            <p:cNvPr id="1730" name="object 1730"/>
            <p:cNvPicPr/>
            <p:nvPr/>
          </p:nvPicPr>
          <p:blipFill>
            <a:blip r:embed="rId810" cstate="print"/>
            <a:stretch>
              <a:fillRect/>
            </a:stretch>
          </p:blipFill>
          <p:spPr>
            <a:xfrm>
              <a:off x="213715" y="1168806"/>
              <a:ext cx="113842" cy="47307"/>
            </a:xfrm>
            <a:prstGeom prst="rect">
              <a:avLst/>
            </a:prstGeom>
          </p:spPr>
        </p:pic>
        <p:pic>
          <p:nvPicPr>
            <p:cNvPr id="1731" name="object 1731"/>
            <p:cNvPicPr/>
            <p:nvPr/>
          </p:nvPicPr>
          <p:blipFill>
            <a:blip r:embed="rId811" cstate="print"/>
            <a:stretch>
              <a:fillRect/>
            </a:stretch>
          </p:blipFill>
          <p:spPr>
            <a:xfrm>
              <a:off x="3559898" y="1154049"/>
              <a:ext cx="104279" cy="44411"/>
            </a:xfrm>
            <a:prstGeom prst="rect">
              <a:avLst/>
            </a:prstGeom>
          </p:spPr>
        </p:pic>
        <p:pic>
          <p:nvPicPr>
            <p:cNvPr id="1732" name="object 1732"/>
            <p:cNvPicPr/>
            <p:nvPr/>
          </p:nvPicPr>
          <p:blipFill>
            <a:blip r:embed="rId812" cstate="print"/>
            <a:stretch>
              <a:fillRect/>
            </a:stretch>
          </p:blipFill>
          <p:spPr>
            <a:xfrm>
              <a:off x="33210" y="1171536"/>
              <a:ext cx="107734" cy="44589"/>
            </a:xfrm>
            <a:prstGeom prst="rect">
              <a:avLst/>
            </a:prstGeom>
          </p:spPr>
        </p:pic>
        <p:pic>
          <p:nvPicPr>
            <p:cNvPr id="1733" name="object 1733"/>
            <p:cNvPicPr/>
            <p:nvPr/>
          </p:nvPicPr>
          <p:blipFill>
            <a:blip r:embed="rId813" cstate="print"/>
            <a:stretch>
              <a:fillRect/>
            </a:stretch>
          </p:blipFill>
          <p:spPr>
            <a:xfrm>
              <a:off x="3744722" y="1155128"/>
              <a:ext cx="99733" cy="41287"/>
            </a:xfrm>
            <a:prstGeom prst="rect">
              <a:avLst/>
            </a:prstGeom>
          </p:spPr>
        </p:pic>
        <p:pic>
          <p:nvPicPr>
            <p:cNvPr id="1734" name="object 1734"/>
            <p:cNvPicPr/>
            <p:nvPr/>
          </p:nvPicPr>
          <p:blipFill>
            <a:blip r:embed="rId814" cstate="print"/>
            <a:stretch>
              <a:fillRect/>
            </a:stretch>
          </p:blipFill>
          <p:spPr>
            <a:xfrm>
              <a:off x="4125658" y="1156144"/>
              <a:ext cx="81457" cy="34620"/>
            </a:xfrm>
            <a:prstGeom prst="rect">
              <a:avLst/>
            </a:prstGeom>
          </p:spPr>
        </p:pic>
        <p:pic>
          <p:nvPicPr>
            <p:cNvPr id="1735" name="object 1735"/>
            <p:cNvPicPr/>
            <p:nvPr/>
          </p:nvPicPr>
          <p:blipFill>
            <a:blip r:embed="rId815" cstate="print"/>
            <a:stretch>
              <a:fillRect/>
            </a:stretch>
          </p:blipFill>
          <p:spPr>
            <a:xfrm>
              <a:off x="3937063" y="1156411"/>
              <a:ext cx="92697" cy="37376"/>
            </a:xfrm>
            <a:prstGeom prst="rect">
              <a:avLst/>
            </a:prstGeom>
          </p:spPr>
        </p:pic>
        <p:pic>
          <p:nvPicPr>
            <p:cNvPr id="1736" name="object 1736"/>
            <p:cNvPicPr/>
            <p:nvPr/>
          </p:nvPicPr>
          <p:blipFill>
            <a:blip r:embed="rId816" cstate="print"/>
            <a:stretch>
              <a:fillRect/>
            </a:stretch>
          </p:blipFill>
          <p:spPr>
            <a:xfrm>
              <a:off x="4310874" y="1155496"/>
              <a:ext cx="79870" cy="33248"/>
            </a:xfrm>
            <a:prstGeom prst="rect">
              <a:avLst/>
            </a:prstGeom>
          </p:spPr>
        </p:pic>
        <p:pic>
          <p:nvPicPr>
            <p:cNvPr id="1737" name="object 1737"/>
            <p:cNvPicPr/>
            <p:nvPr/>
          </p:nvPicPr>
          <p:blipFill>
            <a:blip r:embed="rId817" cstate="print"/>
            <a:stretch>
              <a:fillRect/>
            </a:stretch>
          </p:blipFill>
          <p:spPr>
            <a:xfrm>
              <a:off x="4500943" y="1158036"/>
              <a:ext cx="69748" cy="28600"/>
            </a:xfrm>
            <a:prstGeom prst="rect">
              <a:avLst/>
            </a:prstGeom>
          </p:spPr>
        </p:pic>
        <p:pic>
          <p:nvPicPr>
            <p:cNvPr id="1738" name="object 1738"/>
            <p:cNvPicPr/>
            <p:nvPr/>
          </p:nvPicPr>
          <p:blipFill>
            <a:blip r:embed="rId818" cstate="print"/>
            <a:stretch>
              <a:fillRect/>
            </a:stretch>
          </p:blipFill>
          <p:spPr>
            <a:xfrm>
              <a:off x="4687950" y="1159713"/>
              <a:ext cx="63284" cy="24256"/>
            </a:xfrm>
            <a:prstGeom prst="rect">
              <a:avLst/>
            </a:prstGeom>
          </p:spPr>
        </p:pic>
        <p:pic>
          <p:nvPicPr>
            <p:cNvPr id="1739" name="object 1739"/>
            <p:cNvPicPr/>
            <p:nvPr/>
          </p:nvPicPr>
          <p:blipFill>
            <a:blip r:embed="rId819" cstate="print"/>
            <a:stretch>
              <a:fillRect/>
            </a:stretch>
          </p:blipFill>
          <p:spPr>
            <a:xfrm>
              <a:off x="4877689" y="1159713"/>
              <a:ext cx="58877" cy="21615"/>
            </a:xfrm>
            <a:prstGeom prst="rect">
              <a:avLst/>
            </a:prstGeom>
          </p:spPr>
        </p:pic>
        <p:pic>
          <p:nvPicPr>
            <p:cNvPr id="1740" name="object 1740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5068942" y="1161173"/>
              <a:ext cx="44509" cy="16459"/>
            </a:xfrm>
            <a:prstGeom prst="rect">
              <a:avLst/>
            </a:prstGeom>
          </p:spPr>
        </p:pic>
        <p:pic>
          <p:nvPicPr>
            <p:cNvPr id="1741" name="object 1741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5445772" y="1161351"/>
              <a:ext cx="31267" cy="11937"/>
            </a:xfrm>
            <a:prstGeom prst="rect">
              <a:avLst/>
            </a:prstGeom>
          </p:spPr>
        </p:pic>
        <p:pic>
          <p:nvPicPr>
            <p:cNvPr id="1742" name="object 17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61737" y="1161681"/>
              <a:ext cx="35102" cy="13347"/>
            </a:xfrm>
            <a:prstGeom prst="rect">
              <a:avLst/>
            </a:prstGeom>
          </p:spPr>
        </p:pic>
        <p:pic>
          <p:nvPicPr>
            <p:cNvPr id="1743" name="object 1743"/>
            <p:cNvPicPr/>
            <p:nvPr/>
          </p:nvPicPr>
          <p:blipFill>
            <a:blip r:embed="rId820" cstate="print"/>
            <a:stretch>
              <a:fillRect/>
            </a:stretch>
          </p:blipFill>
          <p:spPr>
            <a:xfrm>
              <a:off x="2263317" y="1063789"/>
              <a:ext cx="128409" cy="59435"/>
            </a:xfrm>
            <a:prstGeom prst="rect">
              <a:avLst/>
            </a:prstGeom>
          </p:spPr>
        </p:pic>
        <p:pic>
          <p:nvPicPr>
            <p:cNvPr id="1744" name="object 1744"/>
            <p:cNvPicPr/>
            <p:nvPr/>
          </p:nvPicPr>
          <p:blipFill>
            <a:blip r:embed="rId821" cstate="print"/>
            <a:stretch>
              <a:fillRect/>
            </a:stretch>
          </p:blipFill>
          <p:spPr>
            <a:xfrm>
              <a:off x="2067610" y="1063955"/>
              <a:ext cx="128308" cy="60807"/>
            </a:xfrm>
            <a:prstGeom prst="rect">
              <a:avLst/>
            </a:prstGeom>
          </p:spPr>
        </p:pic>
        <p:pic>
          <p:nvPicPr>
            <p:cNvPr id="1745" name="object 1745"/>
            <p:cNvPicPr/>
            <p:nvPr/>
          </p:nvPicPr>
          <p:blipFill>
            <a:blip r:embed="rId822" cstate="print"/>
            <a:stretch>
              <a:fillRect/>
            </a:stretch>
          </p:blipFill>
          <p:spPr>
            <a:xfrm>
              <a:off x="1875993" y="1064171"/>
              <a:ext cx="129197" cy="62179"/>
            </a:xfrm>
            <a:prstGeom prst="rect">
              <a:avLst/>
            </a:prstGeom>
          </p:spPr>
        </p:pic>
        <p:pic>
          <p:nvPicPr>
            <p:cNvPr id="1746" name="object 1746"/>
            <p:cNvPicPr/>
            <p:nvPr/>
          </p:nvPicPr>
          <p:blipFill>
            <a:blip r:embed="rId823" cstate="print"/>
            <a:stretch>
              <a:fillRect/>
            </a:stretch>
          </p:blipFill>
          <p:spPr>
            <a:xfrm>
              <a:off x="1680248" y="1065136"/>
              <a:ext cx="129158" cy="62191"/>
            </a:xfrm>
            <a:prstGeom prst="rect">
              <a:avLst/>
            </a:prstGeom>
          </p:spPr>
        </p:pic>
        <p:pic>
          <p:nvPicPr>
            <p:cNvPr id="1747" name="object 1747"/>
            <p:cNvPicPr/>
            <p:nvPr/>
          </p:nvPicPr>
          <p:blipFill>
            <a:blip r:embed="rId824" cstate="print"/>
            <a:stretch>
              <a:fillRect/>
            </a:stretch>
          </p:blipFill>
          <p:spPr>
            <a:xfrm>
              <a:off x="1489468" y="1066825"/>
              <a:ext cx="129235" cy="60756"/>
            </a:xfrm>
            <a:prstGeom prst="rect">
              <a:avLst/>
            </a:prstGeom>
          </p:spPr>
        </p:pic>
        <p:pic>
          <p:nvPicPr>
            <p:cNvPr id="1748" name="object 1748"/>
            <p:cNvPicPr/>
            <p:nvPr/>
          </p:nvPicPr>
          <p:blipFill>
            <a:blip r:embed="rId825" cstate="print"/>
            <a:stretch>
              <a:fillRect/>
            </a:stretch>
          </p:blipFill>
          <p:spPr>
            <a:xfrm>
              <a:off x="1298041" y="1068603"/>
              <a:ext cx="129959" cy="59321"/>
            </a:xfrm>
            <a:prstGeom prst="rect">
              <a:avLst/>
            </a:prstGeom>
          </p:spPr>
        </p:pic>
        <p:pic>
          <p:nvPicPr>
            <p:cNvPr id="1749" name="object 1749"/>
            <p:cNvPicPr/>
            <p:nvPr/>
          </p:nvPicPr>
          <p:blipFill>
            <a:blip r:embed="rId826" cstate="print"/>
            <a:stretch>
              <a:fillRect/>
            </a:stretch>
          </p:blipFill>
          <p:spPr>
            <a:xfrm>
              <a:off x="2843504" y="1064208"/>
              <a:ext cx="122364" cy="53835"/>
            </a:xfrm>
            <a:prstGeom prst="rect">
              <a:avLst/>
            </a:prstGeom>
          </p:spPr>
        </p:pic>
        <p:pic>
          <p:nvPicPr>
            <p:cNvPr id="1750" name="object 1750"/>
            <p:cNvPicPr/>
            <p:nvPr/>
          </p:nvPicPr>
          <p:blipFill>
            <a:blip r:embed="rId827" cstate="print"/>
            <a:stretch>
              <a:fillRect/>
            </a:stretch>
          </p:blipFill>
          <p:spPr>
            <a:xfrm>
              <a:off x="2648737" y="1064018"/>
              <a:ext cx="125425" cy="55626"/>
            </a:xfrm>
            <a:prstGeom prst="rect">
              <a:avLst/>
            </a:prstGeom>
          </p:spPr>
        </p:pic>
        <p:pic>
          <p:nvPicPr>
            <p:cNvPr id="1751" name="object 1751"/>
            <p:cNvPicPr/>
            <p:nvPr/>
          </p:nvPicPr>
          <p:blipFill>
            <a:blip r:embed="rId828" cstate="print"/>
            <a:stretch>
              <a:fillRect/>
            </a:stretch>
          </p:blipFill>
          <p:spPr>
            <a:xfrm>
              <a:off x="2455570" y="1063218"/>
              <a:ext cx="123659" cy="58166"/>
            </a:xfrm>
            <a:prstGeom prst="rect">
              <a:avLst/>
            </a:prstGeom>
          </p:spPr>
        </p:pic>
        <p:pic>
          <p:nvPicPr>
            <p:cNvPr id="1752" name="object 1752"/>
            <p:cNvPicPr/>
            <p:nvPr/>
          </p:nvPicPr>
          <p:blipFill>
            <a:blip r:embed="rId829" cstate="print"/>
            <a:stretch>
              <a:fillRect/>
            </a:stretch>
          </p:blipFill>
          <p:spPr>
            <a:xfrm>
              <a:off x="1103325" y="1069924"/>
              <a:ext cx="125615" cy="58051"/>
            </a:xfrm>
            <a:prstGeom prst="rect">
              <a:avLst/>
            </a:prstGeom>
          </p:spPr>
        </p:pic>
        <p:pic>
          <p:nvPicPr>
            <p:cNvPr id="1753" name="object 1753"/>
            <p:cNvPicPr/>
            <p:nvPr/>
          </p:nvPicPr>
          <p:blipFill>
            <a:blip r:embed="rId830" cstate="print"/>
            <a:stretch>
              <a:fillRect/>
            </a:stretch>
          </p:blipFill>
          <p:spPr>
            <a:xfrm>
              <a:off x="914488" y="1070876"/>
              <a:ext cx="123151" cy="58178"/>
            </a:xfrm>
            <a:prstGeom prst="rect">
              <a:avLst/>
            </a:prstGeom>
          </p:spPr>
        </p:pic>
        <p:pic>
          <p:nvPicPr>
            <p:cNvPr id="1754" name="object 1754"/>
            <p:cNvPicPr/>
            <p:nvPr/>
          </p:nvPicPr>
          <p:blipFill>
            <a:blip r:embed="rId831" cstate="print"/>
            <a:stretch>
              <a:fillRect/>
            </a:stretch>
          </p:blipFill>
          <p:spPr>
            <a:xfrm>
              <a:off x="718642" y="1073708"/>
              <a:ext cx="123583" cy="55016"/>
            </a:xfrm>
            <a:prstGeom prst="rect">
              <a:avLst/>
            </a:prstGeom>
          </p:spPr>
        </p:pic>
        <p:pic>
          <p:nvPicPr>
            <p:cNvPr id="1755" name="object 1755"/>
            <p:cNvPicPr/>
            <p:nvPr/>
          </p:nvPicPr>
          <p:blipFill>
            <a:blip r:embed="rId832" cstate="print"/>
            <a:stretch>
              <a:fillRect/>
            </a:stretch>
          </p:blipFill>
          <p:spPr>
            <a:xfrm>
              <a:off x="3037319" y="1063358"/>
              <a:ext cx="115684" cy="53238"/>
            </a:xfrm>
            <a:prstGeom prst="rect">
              <a:avLst/>
            </a:prstGeom>
          </p:spPr>
        </p:pic>
        <p:pic>
          <p:nvPicPr>
            <p:cNvPr id="1756" name="object 1756"/>
            <p:cNvPicPr/>
            <p:nvPr/>
          </p:nvPicPr>
          <p:blipFill>
            <a:blip r:embed="rId833" cstate="print"/>
            <a:stretch>
              <a:fillRect/>
            </a:stretch>
          </p:blipFill>
          <p:spPr>
            <a:xfrm>
              <a:off x="524624" y="1076236"/>
              <a:ext cx="123964" cy="52260"/>
            </a:xfrm>
            <a:prstGeom prst="rect">
              <a:avLst/>
            </a:prstGeom>
          </p:spPr>
        </p:pic>
        <p:pic>
          <p:nvPicPr>
            <p:cNvPr id="1757" name="object 1757"/>
            <p:cNvPicPr/>
            <p:nvPr/>
          </p:nvPicPr>
          <p:blipFill>
            <a:blip r:embed="rId834" cstate="print"/>
            <a:stretch>
              <a:fillRect/>
            </a:stretch>
          </p:blipFill>
          <p:spPr>
            <a:xfrm>
              <a:off x="340855" y="1076973"/>
              <a:ext cx="109677" cy="51028"/>
            </a:xfrm>
            <a:prstGeom prst="rect">
              <a:avLst/>
            </a:prstGeom>
          </p:spPr>
        </p:pic>
        <p:pic>
          <p:nvPicPr>
            <p:cNvPr id="1758" name="object 1758"/>
            <p:cNvPicPr/>
            <p:nvPr/>
          </p:nvPicPr>
          <p:blipFill>
            <a:blip r:embed="rId835" cstate="print"/>
            <a:stretch>
              <a:fillRect/>
            </a:stretch>
          </p:blipFill>
          <p:spPr>
            <a:xfrm>
              <a:off x="3427577" y="1063815"/>
              <a:ext cx="107924" cy="47980"/>
            </a:xfrm>
            <a:prstGeom prst="rect">
              <a:avLst/>
            </a:prstGeom>
          </p:spPr>
        </p:pic>
        <p:pic>
          <p:nvPicPr>
            <p:cNvPr id="1759" name="object 1759"/>
            <p:cNvPicPr/>
            <p:nvPr/>
          </p:nvPicPr>
          <p:blipFill>
            <a:blip r:embed="rId836" cstate="print"/>
            <a:stretch>
              <a:fillRect/>
            </a:stretch>
          </p:blipFill>
          <p:spPr>
            <a:xfrm>
              <a:off x="3234841" y="1063472"/>
              <a:ext cx="112598" cy="50266"/>
            </a:xfrm>
            <a:prstGeom prst="rect">
              <a:avLst/>
            </a:prstGeom>
          </p:spPr>
        </p:pic>
        <p:pic>
          <p:nvPicPr>
            <p:cNvPr id="1760" name="object 1760"/>
            <p:cNvPicPr/>
            <p:nvPr/>
          </p:nvPicPr>
          <p:blipFill>
            <a:blip r:embed="rId837" cstate="print"/>
            <a:stretch>
              <a:fillRect/>
            </a:stretch>
          </p:blipFill>
          <p:spPr>
            <a:xfrm>
              <a:off x="147700" y="1079919"/>
              <a:ext cx="110794" cy="48196"/>
            </a:xfrm>
            <a:prstGeom prst="rect">
              <a:avLst/>
            </a:prstGeom>
          </p:spPr>
        </p:pic>
        <p:pic>
          <p:nvPicPr>
            <p:cNvPr id="1761" name="object 1761"/>
            <p:cNvPicPr/>
            <p:nvPr/>
          </p:nvPicPr>
          <p:blipFill>
            <a:blip r:embed="rId838" cstate="print"/>
            <a:stretch>
              <a:fillRect/>
            </a:stretch>
          </p:blipFill>
          <p:spPr>
            <a:xfrm>
              <a:off x="3816782" y="1065352"/>
              <a:ext cx="101485" cy="41401"/>
            </a:xfrm>
            <a:prstGeom prst="rect">
              <a:avLst/>
            </a:prstGeom>
          </p:spPr>
        </p:pic>
        <p:pic>
          <p:nvPicPr>
            <p:cNvPr id="1762" name="object 1762"/>
            <p:cNvPicPr/>
            <p:nvPr/>
          </p:nvPicPr>
          <p:blipFill>
            <a:blip r:embed="rId839" cstate="print"/>
            <a:stretch>
              <a:fillRect/>
            </a:stretch>
          </p:blipFill>
          <p:spPr>
            <a:xfrm>
              <a:off x="3624313" y="1064996"/>
              <a:ext cx="102692" cy="44615"/>
            </a:xfrm>
            <a:prstGeom prst="rect">
              <a:avLst/>
            </a:prstGeom>
          </p:spPr>
        </p:pic>
        <p:pic>
          <p:nvPicPr>
            <p:cNvPr id="1763" name="object 1763"/>
            <p:cNvPicPr/>
            <p:nvPr/>
          </p:nvPicPr>
          <p:blipFill>
            <a:blip r:embed="rId840" cstate="print"/>
            <a:stretch>
              <a:fillRect/>
            </a:stretch>
          </p:blipFill>
          <p:spPr>
            <a:xfrm>
              <a:off x="0" y="1083132"/>
              <a:ext cx="62039" cy="44373"/>
            </a:xfrm>
            <a:prstGeom prst="rect">
              <a:avLst/>
            </a:prstGeom>
          </p:spPr>
        </p:pic>
        <p:pic>
          <p:nvPicPr>
            <p:cNvPr id="1764" name="object 1764"/>
            <p:cNvPicPr/>
            <p:nvPr/>
          </p:nvPicPr>
          <p:blipFill>
            <a:blip r:embed="rId841" cstate="print"/>
            <a:stretch>
              <a:fillRect/>
            </a:stretch>
          </p:blipFill>
          <p:spPr>
            <a:xfrm>
              <a:off x="4014368" y="1066431"/>
              <a:ext cx="92913" cy="37846"/>
            </a:xfrm>
            <a:prstGeom prst="rect">
              <a:avLst/>
            </a:prstGeom>
          </p:spPr>
        </p:pic>
        <p:pic>
          <p:nvPicPr>
            <p:cNvPr id="1765" name="object 1765"/>
            <p:cNvPicPr/>
            <p:nvPr/>
          </p:nvPicPr>
          <p:blipFill>
            <a:blip r:embed="rId842" cstate="print"/>
            <a:stretch>
              <a:fillRect/>
            </a:stretch>
          </p:blipFill>
          <p:spPr>
            <a:xfrm>
              <a:off x="4207243" y="1064958"/>
              <a:ext cx="88722" cy="37795"/>
            </a:xfrm>
            <a:prstGeom prst="rect">
              <a:avLst/>
            </a:prstGeom>
          </p:spPr>
        </p:pic>
        <p:pic>
          <p:nvPicPr>
            <p:cNvPr id="1766" name="object 1766"/>
            <p:cNvPicPr/>
            <p:nvPr/>
          </p:nvPicPr>
          <p:blipFill>
            <a:blip r:embed="rId843" cstate="print"/>
            <a:stretch>
              <a:fillRect/>
            </a:stretch>
          </p:blipFill>
          <p:spPr>
            <a:xfrm>
              <a:off x="4403470" y="1067968"/>
              <a:ext cx="78625" cy="31559"/>
            </a:xfrm>
            <a:prstGeom prst="rect">
              <a:avLst/>
            </a:prstGeom>
          </p:spPr>
        </p:pic>
        <p:pic>
          <p:nvPicPr>
            <p:cNvPr id="1767" name="object 1767"/>
            <p:cNvPicPr/>
            <p:nvPr/>
          </p:nvPicPr>
          <p:blipFill>
            <a:blip r:embed="rId844" cstate="print"/>
            <a:stretch>
              <a:fillRect/>
            </a:stretch>
          </p:blipFill>
          <p:spPr>
            <a:xfrm>
              <a:off x="4797514" y="1068539"/>
              <a:ext cx="60502" cy="25184"/>
            </a:xfrm>
            <a:prstGeom prst="rect">
              <a:avLst/>
            </a:prstGeom>
          </p:spPr>
        </p:pic>
        <p:pic>
          <p:nvPicPr>
            <p:cNvPr id="1768" name="object 1768"/>
            <p:cNvPicPr/>
            <p:nvPr/>
          </p:nvPicPr>
          <p:blipFill>
            <a:blip r:embed="rId845" cstate="print"/>
            <a:stretch>
              <a:fillRect/>
            </a:stretch>
          </p:blipFill>
          <p:spPr>
            <a:xfrm>
              <a:off x="4602734" y="1069607"/>
              <a:ext cx="70154" cy="27025"/>
            </a:xfrm>
            <a:prstGeom prst="rect">
              <a:avLst/>
            </a:prstGeom>
          </p:spPr>
        </p:pic>
        <p:pic>
          <p:nvPicPr>
            <p:cNvPr id="1769" name="object 1769"/>
            <p:cNvPicPr/>
            <p:nvPr/>
          </p:nvPicPr>
          <p:blipFill>
            <a:blip r:embed="rId846" cstate="print"/>
            <a:stretch>
              <a:fillRect/>
            </a:stretch>
          </p:blipFill>
          <p:spPr>
            <a:xfrm>
              <a:off x="4997551" y="1070991"/>
              <a:ext cx="51435" cy="19913"/>
            </a:xfrm>
            <a:prstGeom prst="rect">
              <a:avLst/>
            </a:prstGeom>
          </p:spPr>
        </p:pic>
        <p:pic>
          <p:nvPicPr>
            <p:cNvPr id="1770" name="object 1770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5190731" y="1070915"/>
              <a:ext cx="46812" cy="17779"/>
            </a:xfrm>
            <a:prstGeom prst="rect">
              <a:avLst/>
            </a:prstGeom>
          </p:spPr>
        </p:pic>
        <p:pic>
          <p:nvPicPr>
            <p:cNvPr id="1771" name="object 177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91022" y="1071460"/>
              <a:ext cx="37172" cy="14503"/>
            </a:xfrm>
            <a:prstGeom prst="rect">
              <a:avLst/>
            </a:prstGeom>
          </p:spPr>
        </p:pic>
        <p:pic>
          <p:nvPicPr>
            <p:cNvPr id="1772" name="object 177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85853" y="1073594"/>
              <a:ext cx="24942" cy="9029"/>
            </a:xfrm>
            <a:prstGeom prst="rect">
              <a:avLst/>
            </a:prstGeom>
          </p:spPr>
        </p:pic>
        <p:pic>
          <p:nvPicPr>
            <p:cNvPr id="1773" name="object 1773"/>
            <p:cNvPicPr/>
            <p:nvPr/>
          </p:nvPicPr>
          <p:blipFill>
            <a:blip r:embed="rId847" cstate="print"/>
            <a:stretch>
              <a:fillRect/>
            </a:stretch>
          </p:blipFill>
          <p:spPr>
            <a:xfrm>
              <a:off x="2279764" y="964717"/>
              <a:ext cx="124155" cy="59829"/>
            </a:xfrm>
            <a:prstGeom prst="rect">
              <a:avLst/>
            </a:prstGeom>
          </p:spPr>
        </p:pic>
        <p:pic>
          <p:nvPicPr>
            <p:cNvPr id="1774" name="object 1774"/>
            <p:cNvPicPr/>
            <p:nvPr/>
          </p:nvPicPr>
          <p:blipFill>
            <a:blip r:embed="rId848" cstate="print"/>
            <a:stretch>
              <a:fillRect/>
            </a:stretch>
          </p:blipFill>
          <p:spPr>
            <a:xfrm>
              <a:off x="2071649" y="965631"/>
              <a:ext cx="128219" cy="60248"/>
            </a:xfrm>
            <a:prstGeom prst="rect">
              <a:avLst/>
            </a:prstGeom>
          </p:spPr>
        </p:pic>
        <p:pic>
          <p:nvPicPr>
            <p:cNvPr id="1775" name="object 1775"/>
            <p:cNvPicPr/>
            <p:nvPr/>
          </p:nvPicPr>
          <p:blipFill>
            <a:blip r:embed="rId849" cstate="print"/>
            <a:stretch>
              <a:fillRect/>
            </a:stretch>
          </p:blipFill>
          <p:spPr>
            <a:xfrm>
              <a:off x="1875358" y="964615"/>
              <a:ext cx="125844" cy="63271"/>
            </a:xfrm>
            <a:prstGeom prst="rect">
              <a:avLst/>
            </a:prstGeom>
          </p:spPr>
        </p:pic>
        <p:pic>
          <p:nvPicPr>
            <p:cNvPr id="1776" name="object 1776"/>
            <p:cNvPicPr/>
            <p:nvPr/>
          </p:nvPicPr>
          <p:blipFill>
            <a:blip r:embed="rId850" cstate="print"/>
            <a:stretch>
              <a:fillRect/>
            </a:stretch>
          </p:blipFill>
          <p:spPr>
            <a:xfrm>
              <a:off x="1671688" y="965618"/>
              <a:ext cx="125248" cy="63296"/>
            </a:xfrm>
            <a:prstGeom prst="rect">
              <a:avLst/>
            </a:prstGeom>
          </p:spPr>
        </p:pic>
        <p:pic>
          <p:nvPicPr>
            <p:cNvPr id="1777" name="object 1777"/>
            <p:cNvPicPr/>
            <p:nvPr/>
          </p:nvPicPr>
          <p:blipFill>
            <a:blip r:embed="rId851" cstate="print"/>
            <a:stretch>
              <a:fillRect/>
            </a:stretch>
          </p:blipFill>
          <p:spPr>
            <a:xfrm>
              <a:off x="1467916" y="968578"/>
              <a:ext cx="130416" cy="60223"/>
            </a:xfrm>
            <a:prstGeom prst="rect">
              <a:avLst/>
            </a:prstGeom>
          </p:spPr>
        </p:pic>
        <p:pic>
          <p:nvPicPr>
            <p:cNvPr id="1778" name="object 1778"/>
            <p:cNvPicPr/>
            <p:nvPr/>
          </p:nvPicPr>
          <p:blipFill>
            <a:blip r:embed="rId852" cstate="print"/>
            <a:stretch>
              <a:fillRect/>
            </a:stretch>
          </p:blipFill>
          <p:spPr>
            <a:xfrm>
              <a:off x="1273632" y="968565"/>
              <a:ext cx="125755" cy="61455"/>
            </a:xfrm>
            <a:prstGeom prst="rect">
              <a:avLst/>
            </a:prstGeom>
          </p:spPr>
        </p:pic>
        <p:pic>
          <p:nvPicPr>
            <p:cNvPr id="1779" name="object 1779"/>
            <p:cNvPicPr/>
            <p:nvPr/>
          </p:nvPicPr>
          <p:blipFill>
            <a:blip r:embed="rId853" cstate="print"/>
            <a:stretch>
              <a:fillRect/>
            </a:stretch>
          </p:blipFill>
          <p:spPr>
            <a:xfrm>
              <a:off x="1069428" y="971727"/>
              <a:ext cx="126961" cy="58254"/>
            </a:xfrm>
            <a:prstGeom prst="rect">
              <a:avLst/>
            </a:prstGeom>
          </p:spPr>
        </p:pic>
        <p:pic>
          <p:nvPicPr>
            <p:cNvPr id="1780" name="object 1780"/>
            <p:cNvPicPr/>
            <p:nvPr/>
          </p:nvPicPr>
          <p:blipFill>
            <a:blip r:embed="rId854" cstate="print"/>
            <a:stretch>
              <a:fillRect/>
            </a:stretch>
          </p:blipFill>
          <p:spPr>
            <a:xfrm>
              <a:off x="2888335" y="963193"/>
              <a:ext cx="111455" cy="55829"/>
            </a:xfrm>
            <a:prstGeom prst="rect">
              <a:avLst/>
            </a:prstGeom>
          </p:spPr>
        </p:pic>
        <p:pic>
          <p:nvPicPr>
            <p:cNvPr id="1781" name="object 1781"/>
            <p:cNvPicPr/>
            <p:nvPr/>
          </p:nvPicPr>
          <p:blipFill>
            <a:blip r:embed="rId855" cstate="print"/>
            <a:stretch>
              <a:fillRect/>
            </a:stretch>
          </p:blipFill>
          <p:spPr>
            <a:xfrm>
              <a:off x="2679484" y="964386"/>
              <a:ext cx="124345" cy="56984"/>
            </a:xfrm>
            <a:prstGeom prst="rect">
              <a:avLst/>
            </a:prstGeom>
          </p:spPr>
        </p:pic>
        <p:pic>
          <p:nvPicPr>
            <p:cNvPr id="1782" name="object 1782"/>
            <p:cNvPicPr/>
            <p:nvPr/>
          </p:nvPicPr>
          <p:blipFill>
            <a:blip r:embed="rId856" cstate="print"/>
            <a:stretch>
              <a:fillRect/>
            </a:stretch>
          </p:blipFill>
          <p:spPr>
            <a:xfrm>
              <a:off x="2478836" y="965237"/>
              <a:ext cx="124510" cy="57912"/>
            </a:xfrm>
            <a:prstGeom prst="rect">
              <a:avLst/>
            </a:prstGeom>
          </p:spPr>
        </p:pic>
        <p:pic>
          <p:nvPicPr>
            <p:cNvPr id="1783" name="object 1783"/>
            <p:cNvPicPr/>
            <p:nvPr/>
          </p:nvPicPr>
          <p:blipFill>
            <a:blip r:embed="rId857" cstate="print"/>
            <a:stretch>
              <a:fillRect/>
            </a:stretch>
          </p:blipFill>
          <p:spPr>
            <a:xfrm>
              <a:off x="866495" y="973264"/>
              <a:ext cx="127203" cy="56845"/>
            </a:xfrm>
            <a:prstGeom prst="rect">
              <a:avLst/>
            </a:prstGeom>
          </p:spPr>
        </p:pic>
        <p:pic>
          <p:nvPicPr>
            <p:cNvPr id="1784" name="object 1784"/>
            <p:cNvPicPr/>
            <p:nvPr/>
          </p:nvPicPr>
          <p:blipFill>
            <a:blip r:embed="rId858" cstate="print"/>
            <a:stretch>
              <a:fillRect/>
            </a:stretch>
          </p:blipFill>
          <p:spPr>
            <a:xfrm>
              <a:off x="673849" y="974127"/>
              <a:ext cx="115824" cy="56578"/>
            </a:xfrm>
            <a:prstGeom prst="rect">
              <a:avLst/>
            </a:prstGeom>
          </p:spPr>
        </p:pic>
        <p:pic>
          <p:nvPicPr>
            <p:cNvPr id="1785" name="object 1785"/>
            <p:cNvPicPr/>
            <p:nvPr/>
          </p:nvPicPr>
          <p:blipFill>
            <a:blip r:embed="rId859" cstate="print"/>
            <a:stretch>
              <a:fillRect/>
            </a:stretch>
          </p:blipFill>
          <p:spPr>
            <a:xfrm>
              <a:off x="3293339" y="961593"/>
              <a:ext cx="108191" cy="53657"/>
            </a:xfrm>
            <a:prstGeom prst="rect">
              <a:avLst/>
            </a:prstGeom>
          </p:spPr>
        </p:pic>
        <p:pic>
          <p:nvPicPr>
            <p:cNvPr id="1786" name="object 1786"/>
            <p:cNvPicPr/>
            <p:nvPr/>
          </p:nvPicPr>
          <p:blipFill>
            <a:blip r:embed="rId860" cstate="print"/>
            <a:stretch>
              <a:fillRect/>
            </a:stretch>
          </p:blipFill>
          <p:spPr>
            <a:xfrm>
              <a:off x="3086277" y="964132"/>
              <a:ext cx="111417" cy="53682"/>
            </a:xfrm>
            <a:prstGeom prst="rect">
              <a:avLst/>
            </a:prstGeom>
          </p:spPr>
        </p:pic>
        <p:pic>
          <p:nvPicPr>
            <p:cNvPr id="1787" name="object 1787"/>
            <p:cNvPicPr/>
            <p:nvPr/>
          </p:nvPicPr>
          <p:blipFill>
            <a:blip r:embed="rId861" cstate="print"/>
            <a:stretch>
              <a:fillRect/>
            </a:stretch>
          </p:blipFill>
          <p:spPr>
            <a:xfrm>
              <a:off x="473443" y="976960"/>
              <a:ext cx="115722" cy="53466"/>
            </a:xfrm>
            <a:prstGeom prst="rect">
              <a:avLst/>
            </a:prstGeom>
          </p:spPr>
        </p:pic>
        <p:pic>
          <p:nvPicPr>
            <p:cNvPr id="1788" name="object 1788"/>
            <p:cNvPicPr/>
            <p:nvPr/>
          </p:nvPicPr>
          <p:blipFill>
            <a:blip r:embed="rId862" cstate="print"/>
            <a:stretch>
              <a:fillRect/>
            </a:stretch>
          </p:blipFill>
          <p:spPr>
            <a:xfrm>
              <a:off x="276694" y="976413"/>
              <a:ext cx="104190" cy="53428"/>
            </a:xfrm>
            <a:prstGeom prst="rect">
              <a:avLst/>
            </a:prstGeom>
          </p:spPr>
        </p:pic>
        <p:pic>
          <p:nvPicPr>
            <p:cNvPr id="1789" name="object 1789"/>
            <p:cNvPicPr/>
            <p:nvPr/>
          </p:nvPicPr>
          <p:blipFill>
            <a:blip r:embed="rId863" cstate="print"/>
            <a:stretch>
              <a:fillRect/>
            </a:stretch>
          </p:blipFill>
          <p:spPr>
            <a:xfrm>
              <a:off x="3696017" y="965415"/>
              <a:ext cx="104686" cy="44881"/>
            </a:xfrm>
            <a:prstGeom prst="rect">
              <a:avLst/>
            </a:prstGeom>
          </p:spPr>
        </p:pic>
        <p:pic>
          <p:nvPicPr>
            <p:cNvPr id="1790" name="object 1790"/>
            <p:cNvPicPr/>
            <p:nvPr/>
          </p:nvPicPr>
          <p:blipFill>
            <a:blip r:embed="rId864" cstate="print"/>
            <a:stretch>
              <a:fillRect/>
            </a:stretch>
          </p:blipFill>
          <p:spPr>
            <a:xfrm>
              <a:off x="3490620" y="964907"/>
              <a:ext cx="105854" cy="48488"/>
            </a:xfrm>
            <a:prstGeom prst="rect">
              <a:avLst/>
            </a:prstGeom>
          </p:spPr>
        </p:pic>
        <p:pic>
          <p:nvPicPr>
            <p:cNvPr id="1791" name="object 1791"/>
            <p:cNvPicPr/>
            <p:nvPr/>
          </p:nvPicPr>
          <p:blipFill>
            <a:blip r:embed="rId865" cstate="print"/>
            <a:stretch>
              <a:fillRect/>
            </a:stretch>
          </p:blipFill>
          <p:spPr>
            <a:xfrm>
              <a:off x="72707" y="981646"/>
              <a:ext cx="106692" cy="48234"/>
            </a:xfrm>
            <a:prstGeom prst="rect">
              <a:avLst/>
            </a:prstGeom>
          </p:spPr>
        </p:pic>
        <p:pic>
          <p:nvPicPr>
            <p:cNvPr id="1792" name="object 1792"/>
            <p:cNvPicPr/>
            <p:nvPr/>
          </p:nvPicPr>
          <p:blipFill>
            <a:blip r:embed="rId866" cstate="print"/>
            <a:stretch>
              <a:fillRect/>
            </a:stretch>
          </p:blipFill>
          <p:spPr>
            <a:xfrm>
              <a:off x="3898252" y="965695"/>
              <a:ext cx="94297" cy="43294"/>
            </a:xfrm>
            <a:prstGeom prst="rect">
              <a:avLst/>
            </a:prstGeom>
          </p:spPr>
        </p:pic>
        <p:pic>
          <p:nvPicPr>
            <p:cNvPr id="1793" name="object 1793"/>
            <p:cNvPicPr/>
            <p:nvPr/>
          </p:nvPicPr>
          <p:blipFill>
            <a:blip r:embed="rId867" cstate="print"/>
            <a:stretch>
              <a:fillRect/>
            </a:stretch>
          </p:blipFill>
          <p:spPr>
            <a:xfrm>
              <a:off x="4103090" y="964983"/>
              <a:ext cx="91376" cy="41046"/>
            </a:xfrm>
            <a:prstGeom prst="rect">
              <a:avLst/>
            </a:prstGeom>
          </p:spPr>
        </p:pic>
        <p:pic>
          <p:nvPicPr>
            <p:cNvPr id="1794" name="object 1794"/>
            <p:cNvPicPr/>
            <p:nvPr/>
          </p:nvPicPr>
          <p:blipFill>
            <a:blip r:embed="rId868" cstate="print"/>
            <a:stretch>
              <a:fillRect/>
            </a:stretch>
          </p:blipFill>
          <p:spPr>
            <a:xfrm>
              <a:off x="4507587" y="967930"/>
              <a:ext cx="74357" cy="32486"/>
            </a:xfrm>
            <a:prstGeom prst="rect">
              <a:avLst/>
            </a:prstGeom>
          </p:spPr>
        </p:pic>
        <p:pic>
          <p:nvPicPr>
            <p:cNvPr id="1795" name="object 1795"/>
            <p:cNvPicPr/>
            <p:nvPr/>
          </p:nvPicPr>
          <p:blipFill>
            <a:blip r:embed="rId869" cstate="print"/>
            <a:stretch>
              <a:fillRect/>
            </a:stretch>
          </p:blipFill>
          <p:spPr>
            <a:xfrm>
              <a:off x="4305668" y="969136"/>
              <a:ext cx="81292" cy="33705"/>
            </a:xfrm>
            <a:prstGeom prst="rect">
              <a:avLst/>
            </a:prstGeom>
          </p:spPr>
        </p:pic>
        <p:pic>
          <p:nvPicPr>
            <p:cNvPr id="1796" name="object 1796"/>
            <p:cNvPicPr/>
            <p:nvPr/>
          </p:nvPicPr>
          <p:blipFill>
            <a:blip r:embed="rId870" cstate="print"/>
            <a:stretch>
              <a:fillRect/>
            </a:stretch>
          </p:blipFill>
          <p:spPr>
            <a:xfrm>
              <a:off x="4715154" y="970420"/>
              <a:ext cx="66586" cy="27114"/>
            </a:xfrm>
            <a:prstGeom prst="rect">
              <a:avLst/>
            </a:prstGeom>
          </p:spPr>
        </p:pic>
        <p:pic>
          <p:nvPicPr>
            <p:cNvPr id="1797" name="object 1797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4917655" y="970457"/>
              <a:ext cx="60909" cy="24269"/>
            </a:xfrm>
            <a:prstGeom prst="rect">
              <a:avLst/>
            </a:prstGeom>
          </p:spPr>
        </p:pic>
        <p:pic>
          <p:nvPicPr>
            <p:cNvPr id="1798" name="object 1798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5127772" y="971842"/>
              <a:ext cx="48467" cy="19253"/>
            </a:xfrm>
            <a:prstGeom prst="rect">
              <a:avLst/>
            </a:prstGeom>
          </p:spPr>
        </p:pic>
        <p:pic>
          <p:nvPicPr>
            <p:cNvPr id="1799" name="object 179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36108" y="972172"/>
              <a:ext cx="34048" cy="13944"/>
            </a:xfrm>
            <a:prstGeom prst="rect">
              <a:avLst/>
            </a:prstGeom>
          </p:spPr>
        </p:pic>
        <p:pic>
          <p:nvPicPr>
            <p:cNvPr id="1800" name="object 180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32005" y="972489"/>
              <a:ext cx="38252" cy="15608"/>
            </a:xfrm>
            <a:prstGeom prst="rect">
              <a:avLst/>
            </a:prstGeom>
          </p:spPr>
        </p:pic>
        <p:pic>
          <p:nvPicPr>
            <p:cNvPr id="1801" name="object 1801"/>
            <p:cNvPicPr/>
            <p:nvPr/>
          </p:nvPicPr>
          <p:blipFill>
            <a:blip r:embed="rId871" cstate="print"/>
            <a:stretch>
              <a:fillRect/>
            </a:stretch>
          </p:blipFill>
          <p:spPr>
            <a:xfrm>
              <a:off x="2508834" y="857517"/>
              <a:ext cx="113004" cy="60502"/>
            </a:xfrm>
            <a:prstGeom prst="rect">
              <a:avLst/>
            </a:prstGeom>
          </p:spPr>
        </p:pic>
        <p:pic>
          <p:nvPicPr>
            <p:cNvPr id="1802" name="object 1802"/>
            <p:cNvPicPr/>
            <p:nvPr/>
          </p:nvPicPr>
          <p:blipFill>
            <a:blip r:embed="rId872" cstate="print"/>
            <a:stretch>
              <a:fillRect/>
            </a:stretch>
          </p:blipFill>
          <p:spPr>
            <a:xfrm>
              <a:off x="2297074" y="858138"/>
              <a:ext cx="120142" cy="62293"/>
            </a:xfrm>
            <a:prstGeom prst="rect">
              <a:avLst/>
            </a:prstGeom>
          </p:spPr>
        </p:pic>
        <p:pic>
          <p:nvPicPr>
            <p:cNvPr id="1803" name="object 1803"/>
            <p:cNvPicPr/>
            <p:nvPr/>
          </p:nvPicPr>
          <p:blipFill>
            <a:blip r:embed="rId873" cstate="print"/>
            <a:stretch>
              <a:fillRect/>
            </a:stretch>
          </p:blipFill>
          <p:spPr>
            <a:xfrm>
              <a:off x="2084971" y="859193"/>
              <a:ext cx="119341" cy="62255"/>
            </a:xfrm>
            <a:prstGeom prst="rect">
              <a:avLst/>
            </a:prstGeom>
          </p:spPr>
        </p:pic>
        <p:pic>
          <p:nvPicPr>
            <p:cNvPr id="1804" name="object 1804"/>
            <p:cNvPicPr/>
            <p:nvPr/>
          </p:nvPicPr>
          <p:blipFill>
            <a:blip r:embed="rId874" cstate="print"/>
            <a:stretch>
              <a:fillRect/>
            </a:stretch>
          </p:blipFill>
          <p:spPr>
            <a:xfrm>
              <a:off x="1868233" y="860805"/>
              <a:ext cx="129336" cy="61925"/>
            </a:xfrm>
            <a:prstGeom prst="rect">
              <a:avLst/>
            </a:prstGeom>
          </p:spPr>
        </p:pic>
        <p:pic>
          <p:nvPicPr>
            <p:cNvPr id="1805" name="object 1805"/>
            <p:cNvPicPr/>
            <p:nvPr/>
          </p:nvPicPr>
          <p:blipFill>
            <a:blip r:embed="rId875" cstate="print"/>
            <a:stretch>
              <a:fillRect/>
            </a:stretch>
          </p:blipFill>
          <p:spPr>
            <a:xfrm>
              <a:off x="1655343" y="861821"/>
              <a:ext cx="129565" cy="61925"/>
            </a:xfrm>
            <a:prstGeom prst="rect">
              <a:avLst/>
            </a:prstGeom>
          </p:spPr>
        </p:pic>
        <p:pic>
          <p:nvPicPr>
            <p:cNvPr id="1806" name="object 1806"/>
            <p:cNvPicPr/>
            <p:nvPr/>
          </p:nvPicPr>
          <p:blipFill>
            <a:blip r:embed="rId876" cstate="print"/>
            <a:stretch>
              <a:fillRect/>
            </a:stretch>
          </p:blipFill>
          <p:spPr>
            <a:xfrm>
              <a:off x="1454505" y="862355"/>
              <a:ext cx="124396" cy="62788"/>
            </a:xfrm>
            <a:prstGeom prst="rect">
              <a:avLst/>
            </a:prstGeom>
          </p:spPr>
        </p:pic>
        <p:pic>
          <p:nvPicPr>
            <p:cNvPr id="1807" name="object 1807"/>
            <p:cNvPicPr/>
            <p:nvPr/>
          </p:nvPicPr>
          <p:blipFill>
            <a:blip r:embed="rId877" cstate="print"/>
            <a:stretch>
              <a:fillRect/>
            </a:stretch>
          </p:blipFill>
          <p:spPr>
            <a:xfrm>
              <a:off x="1248041" y="863231"/>
              <a:ext cx="121208" cy="62179"/>
            </a:xfrm>
            <a:prstGeom prst="rect">
              <a:avLst/>
            </a:prstGeom>
          </p:spPr>
        </p:pic>
        <p:pic>
          <p:nvPicPr>
            <p:cNvPr id="1808" name="object 1808"/>
            <p:cNvPicPr/>
            <p:nvPr/>
          </p:nvPicPr>
          <p:blipFill>
            <a:blip r:embed="rId878" cstate="print"/>
            <a:stretch>
              <a:fillRect/>
            </a:stretch>
          </p:blipFill>
          <p:spPr>
            <a:xfrm>
              <a:off x="1036345" y="864667"/>
              <a:ext cx="120942" cy="60566"/>
            </a:xfrm>
            <a:prstGeom prst="rect">
              <a:avLst/>
            </a:prstGeom>
          </p:spPr>
        </p:pic>
        <p:pic>
          <p:nvPicPr>
            <p:cNvPr id="1809" name="object 1809"/>
            <p:cNvPicPr/>
            <p:nvPr/>
          </p:nvPicPr>
          <p:blipFill>
            <a:blip r:embed="rId879" cstate="print"/>
            <a:stretch>
              <a:fillRect/>
            </a:stretch>
          </p:blipFill>
          <p:spPr>
            <a:xfrm>
              <a:off x="2927934" y="858011"/>
              <a:ext cx="115697" cy="56654"/>
            </a:xfrm>
            <a:prstGeom prst="rect">
              <a:avLst/>
            </a:prstGeom>
          </p:spPr>
        </p:pic>
        <p:pic>
          <p:nvPicPr>
            <p:cNvPr id="1810" name="object 1810"/>
            <p:cNvPicPr/>
            <p:nvPr/>
          </p:nvPicPr>
          <p:blipFill>
            <a:blip r:embed="rId880" cstate="print"/>
            <a:stretch>
              <a:fillRect/>
            </a:stretch>
          </p:blipFill>
          <p:spPr>
            <a:xfrm>
              <a:off x="2719704" y="858583"/>
              <a:ext cx="114134" cy="58343"/>
            </a:xfrm>
            <a:prstGeom prst="rect">
              <a:avLst/>
            </a:prstGeom>
          </p:spPr>
        </p:pic>
        <p:pic>
          <p:nvPicPr>
            <p:cNvPr id="1811" name="object 1811"/>
            <p:cNvPicPr/>
            <p:nvPr/>
          </p:nvPicPr>
          <p:blipFill>
            <a:blip r:embed="rId881" cstate="print"/>
            <a:stretch>
              <a:fillRect/>
            </a:stretch>
          </p:blipFill>
          <p:spPr>
            <a:xfrm>
              <a:off x="830287" y="867752"/>
              <a:ext cx="117868" cy="58191"/>
            </a:xfrm>
            <a:prstGeom prst="rect">
              <a:avLst/>
            </a:prstGeom>
          </p:spPr>
        </p:pic>
        <p:pic>
          <p:nvPicPr>
            <p:cNvPr id="1812" name="object 1812"/>
            <p:cNvPicPr/>
            <p:nvPr/>
          </p:nvPicPr>
          <p:blipFill>
            <a:blip r:embed="rId882" cstate="print"/>
            <a:stretch>
              <a:fillRect/>
            </a:stretch>
          </p:blipFill>
          <p:spPr>
            <a:xfrm>
              <a:off x="615594" y="869200"/>
              <a:ext cx="124218" cy="56489"/>
            </a:xfrm>
            <a:prstGeom prst="rect">
              <a:avLst/>
            </a:prstGeom>
          </p:spPr>
        </p:pic>
        <p:pic>
          <p:nvPicPr>
            <p:cNvPr id="1813" name="object 1813"/>
            <p:cNvPicPr/>
            <p:nvPr/>
          </p:nvPicPr>
          <p:blipFill>
            <a:blip r:embed="rId883" cstate="print"/>
            <a:stretch>
              <a:fillRect/>
            </a:stretch>
          </p:blipFill>
          <p:spPr>
            <a:xfrm>
              <a:off x="411035" y="870470"/>
              <a:ext cx="114388" cy="54940"/>
            </a:xfrm>
            <a:prstGeom prst="rect">
              <a:avLst/>
            </a:prstGeom>
          </p:spPr>
        </p:pic>
        <p:pic>
          <p:nvPicPr>
            <p:cNvPr id="1814" name="object 1814"/>
            <p:cNvPicPr/>
            <p:nvPr/>
          </p:nvPicPr>
          <p:blipFill>
            <a:blip r:embed="rId884" cstate="print"/>
            <a:stretch>
              <a:fillRect/>
            </a:stretch>
          </p:blipFill>
          <p:spPr>
            <a:xfrm>
              <a:off x="3350907" y="859129"/>
              <a:ext cx="107022" cy="51612"/>
            </a:xfrm>
            <a:prstGeom prst="rect">
              <a:avLst/>
            </a:prstGeom>
          </p:spPr>
        </p:pic>
        <p:pic>
          <p:nvPicPr>
            <p:cNvPr id="1815" name="object 1815"/>
            <p:cNvPicPr/>
            <p:nvPr/>
          </p:nvPicPr>
          <p:blipFill>
            <a:blip r:embed="rId885" cstate="print"/>
            <a:stretch>
              <a:fillRect/>
            </a:stretch>
          </p:blipFill>
          <p:spPr>
            <a:xfrm>
              <a:off x="3136800" y="859574"/>
              <a:ext cx="107612" cy="52679"/>
            </a:xfrm>
            <a:prstGeom prst="rect">
              <a:avLst/>
            </a:prstGeom>
          </p:spPr>
        </p:pic>
        <p:pic>
          <p:nvPicPr>
            <p:cNvPr id="1816" name="object 1816"/>
            <p:cNvPicPr/>
            <p:nvPr/>
          </p:nvPicPr>
          <p:blipFill>
            <a:blip r:embed="rId886" cstate="print"/>
            <a:stretch>
              <a:fillRect/>
            </a:stretch>
          </p:blipFill>
          <p:spPr>
            <a:xfrm>
              <a:off x="196240" y="874395"/>
              <a:ext cx="117525" cy="51396"/>
            </a:xfrm>
            <a:prstGeom prst="rect">
              <a:avLst/>
            </a:prstGeom>
          </p:spPr>
        </p:pic>
        <p:pic>
          <p:nvPicPr>
            <p:cNvPr id="1817" name="object 1817"/>
            <p:cNvPicPr/>
            <p:nvPr/>
          </p:nvPicPr>
          <p:blipFill>
            <a:blip r:embed="rId887" cstate="print"/>
            <a:stretch>
              <a:fillRect/>
            </a:stretch>
          </p:blipFill>
          <p:spPr>
            <a:xfrm>
              <a:off x="3772497" y="860462"/>
              <a:ext cx="99491" cy="44704"/>
            </a:xfrm>
            <a:prstGeom prst="rect">
              <a:avLst/>
            </a:prstGeom>
          </p:spPr>
        </p:pic>
        <p:pic>
          <p:nvPicPr>
            <p:cNvPr id="1818" name="object 1818"/>
            <p:cNvPicPr/>
            <p:nvPr/>
          </p:nvPicPr>
          <p:blipFill>
            <a:blip r:embed="rId888" cstate="print"/>
            <a:stretch>
              <a:fillRect/>
            </a:stretch>
          </p:blipFill>
          <p:spPr>
            <a:xfrm>
              <a:off x="3561435" y="860374"/>
              <a:ext cx="101320" cy="47688"/>
            </a:xfrm>
            <a:prstGeom prst="rect">
              <a:avLst/>
            </a:prstGeom>
          </p:spPr>
        </p:pic>
        <p:pic>
          <p:nvPicPr>
            <p:cNvPr id="1819" name="object 1819"/>
            <p:cNvPicPr/>
            <p:nvPr/>
          </p:nvPicPr>
          <p:blipFill>
            <a:blip r:embed="rId889" cstate="print"/>
            <a:stretch>
              <a:fillRect/>
            </a:stretch>
          </p:blipFill>
          <p:spPr>
            <a:xfrm>
              <a:off x="0" y="877659"/>
              <a:ext cx="97497" cy="47447"/>
            </a:xfrm>
            <a:prstGeom prst="rect">
              <a:avLst/>
            </a:prstGeom>
          </p:spPr>
        </p:pic>
        <p:pic>
          <p:nvPicPr>
            <p:cNvPr id="1820" name="object 1820"/>
            <p:cNvPicPr/>
            <p:nvPr/>
          </p:nvPicPr>
          <p:blipFill>
            <a:blip r:embed="rId890" cstate="print"/>
            <a:stretch>
              <a:fillRect/>
            </a:stretch>
          </p:blipFill>
          <p:spPr>
            <a:xfrm>
              <a:off x="3982885" y="858837"/>
              <a:ext cx="94030" cy="44589"/>
            </a:xfrm>
            <a:prstGeom prst="rect">
              <a:avLst/>
            </a:prstGeom>
          </p:spPr>
        </p:pic>
        <p:pic>
          <p:nvPicPr>
            <p:cNvPr id="1821" name="object 1821"/>
            <p:cNvPicPr/>
            <p:nvPr/>
          </p:nvPicPr>
          <p:blipFill>
            <a:blip r:embed="rId891" cstate="print"/>
            <a:stretch>
              <a:fillRect/>
            </a:stretch>
          </p:blipFill>
          <p:spPr>
            <a:xfrm>
              <a:off x="4409503" y="862076"/>
              <a:ext cx="77050" cy="35382"/>
            </a:xfrm>
            <a:prstGeom prst="rect">
              <a:avLst/>
            </a:prstGeom>
          </p:spPr>
        </p:pic>
        <p:pic>
          <p:nvPicPr>
            <p:cNvPr id="1822" name="object 1822"/>
            <p:cNvPicPr/>
            <p:nvPr/>
          </p:nvPicPr>
          <p:blipFill>
            <a:blip r:embed="rId892" cstate="print"/>
            <a:stretch>
              <a:fillRect/>
            </a:stretch>
          </p:blipFill>
          <p:spPr>
            <a:xfrm>
              <a:off x="4198823" y="863333"/>
              <a:ext cx="84226" cy="36690"/>
            </a:xfrm>
            <a:prstGeom prst="rect">
              <a:avLst/>
            </a:prstGeom>
          </p:spPr>
        </p:pic>
        <p:pic>
          <p:nvPicPr>
            <p:cNvPr id="1823" name="object 1823"/>
            <p:cNvPicPr/>
            <p:nvPr/>
          </p:nvPicPr>
          <p:blipFill>
            <a:blip r:embed="rId893" cstate="print"/>
            <a:stretch>
              <a:fillRect/>
            </a:stretch>
          </p:blipFill>
          <p:spPr>
            <a:xfrm>
              <a:off x="4620844" y="864234"/>
              <a:ext cx="71107" cy="30899"/>
            </a:xfrm>
            <a:prstGeom prst="rect">
              <a:avLst/>
            </a:prstGeom>
          </p:spPr>
        </p:pic>
        <p:pic>
          <p:nvPicPr>
            <p:cNvPr id="1824" name="object 1824"/>
            <p:cNvPicPr/>
            <p:nvPr/>
          </p:nvPicPr>
          <p:blipFill>
            <a:blip r:embed="rId894" cstate="print"/>
            <a:stretch>
              <a:fillRect/>
            </a:stretch>
          </p:blipFill>
          <p:spPr>
            <a:xfrm>
              <a:off x="4835309" y="864451"/>
              <a:ext cx="66128" cy="27533"/>
            </a:xfrm>
            <a:prstGeom prst="rect">
              <a:avLst/>
            </a:prstGeom>
          </p:spPr>
        </p:pic>
        <p:pic>
          <p:nvPicPr>
            <p:cNvPr id="1825" name="object 1825"/>
            <p:cNvPicPr/>
            <p:nvPr/>
          </p:nvPicPr>
          <p:blipFill>
            <a:blip r:embed="rId523" cstate="print"/>
            <a:stretch>
              <a:fillRect/>
            </a:stretch>
          </p:blipFill>
          <p:spPr>
            <a:xfrm>
              <a:off x="5270986" y="866672"/>
              <a:ext cx="39366" cy="19050"/>
            </a:xfrm>
            <a:prstGeom prst="rect">
              <a:avLst/>
            </a:prstGeom>
          </p:spPr>
        </p:pic>
        <p:pic>
          <p:nvPicPr>
            <p:cNvPr id="1826" name="object 182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46510" y="866533"/>
              <a:ext cx="57467" cy="22021"/>
            </a:xfrm>
            <a:prstGeom prst="rect">
              <a:avLst/>
            </a:prstGeom>
          </p:spPr>
        </p:pic>
        <p:pic>
          <p:nvPicPr>
            <p:cNvPr id="1827" name="object 1827"/>
            <p:cNvPicPr/>
            <p:nvPr/>
          </p:nvPicPr>
          <p:blipFill>
            <a:blip r:embed="rId523" cstate="print"/>
            <a:stretch>
              <a:fillRect/>
            </a:stretch>
          </p:blipFill>
          <p:spPr>
            <a:xfrm>
              <a:off x="5475548" y="866216"/>
              <a:ext cx="40734" cy="17043"/>
            </a:xfrm>
            <a:prstGeom prst="rect">
              <a:avLst/>
            </a:prstGeom>
          </p:spPr>
        </p:pic>
        <p:pic>
          <p:nvPicPr>
            <p:cNvPr id="1828" name="object 1828"/>
            <p:cNvPicPr/>
            <p:nvPr/>
          </p:nvPicPr>
          <p:blipFill>
            <a:blip r:embed="rId895" cstate="print"/>
            <a:stretch>
              <a:fillRect/>
            </a:stretch>
          </p:blipFill>
          <p:spPr>
            <a:xfrm>
              <a:off x="2533285" y="740587"/>
              <a:ext cx="115896" cy="60756"/>
            </a:xfrm>
            <a:prstGeom prst="rect">
              <a:avLst/>
            </a:prstGeom>
          </p:spPr>
        </p:pic>
        <p:pic>
          <p:nvPicPr>
            <p:cNvPr id="1829" name="object 1829"/>
            <p:cNvPicPr/>
            <p:nvPr/>
          </p:nvPicPr>
          <p:blipFill>
            <a:blip r:embed="rId896" cstate="print"/>
            <a:stretch>
              <a:fillRect/>
            </a:stretch>
          </p:blipFill>
          <p:spPr>
            <a:xfrm>
              <a:off x="2316746" y="740892"/>
              <a:ext cx="120192" cy="62014"/>
            </a:xfrm>
            <a:prstGeom prst="rect">
              <a:avLst/>
            </a:prstGeom>
          </p:spPr>
        </p:pic>
        <p:pic>
          <p:nvPicPr>
            <p:cNvPr id="1830" name="object 1830"/>
            <p:cNvPicPr/>
            <p:nvPr/>
          </p:nvPicPr>
          <p:blipFill>
            <a:blip r:embed="rId897" cstate="print"/>
            <a:stretch>
              <a:fillRect/>
            </a:stretch>
          </p:blipFill>
          <p:spPr>
            <a:xfrm>
              <a:off x="2092376" y="741489"/>
              <a:ext cx="118719" cy="63842"/>
            </a:xfrm>
            <a:prstGeom prst="rect">
              <a:avLst/>
            </a:prstGeom>
          </p:spPr>
        </p:pic>
        <p:pic>
          <p:nvPicPr>
            <p:cNvPr id="1831" name="object 1831"/>
            <p:cNvPicPr/>
            <p:nvPr/>
          </p:nvPicPr>
          <p:blipFill>
            <a:blip r:embed="rId898" cstate="print"/>
            <a:stretch>
              <a:fillRect/>
            </a:stretch>
          </p:blipFill>
          <p:spPr>
            <a:xfrm>
              <a:off x="1875388" y="742517"/>
              <a:ext cx="118752" cy="63880"/>
            </a:xfrm>
            <a:prstGeom prst="rect">
              <a:avLst/>
            </a:prstGeom>
          </p:spPr>
        </p:pic>
        <p:pic>
          <p:nvPicPr>
            <p:cNvPr id="1832" name="object 1832"/>
            <p:cNvPicPr/>
            <p:nvPr/>
          </p:nvPicPr>
          <p:blipFill>
            <a:blip r:embed="rId899" cstate="print"/>
            <a:stretch>
              <a:fillRect/>
            </a:stretch>
          </p:blipFill>
          <p:spPr>
            <a:xfrm>
              <a:off x="1652714" y="743597"/>
              <a:ext cx="119303" cy="63842"/>
            </a:xfrm>
            <a:prstGeom prst="rect">
              <a:avLst/>
            </a:prstGeom>
          </p:spPr>
        </p:pic>
        <p:pic>
          <p:nvPicPr>
            <p:cNvPr id="1833" name="object 1833"/>
            <p:cNvPicPr/>
            <p:nvPr/>
          </p:nvPicPr>
          <p:blipFill>
            <a:blip r:embed="rId900" cstate="print"/>
            <a:stretch>
              <a:fillRect/>
            </a:stretch>
          </p:blipFill>
          <p:spPr>
            <a:xfrm>
              <a:off x="1435087" y="744613"/>
              <a:ext cx="119813" cy="63842"/>
            </a:xfrm>
            <a:prstGeom prst="rect">
              <a:avLst/>
            </a:prstGeom>
          </p:spPr>
        </p:pic>
        <p:pic>
          <p:nvPicPr>
            <p:cNvPr id="1834" name="object 1834"/>
            <p:cNvPicPr/>
            <p:nvPr/>
          </p:nvPicPr>
          <p:blipFill>
            <a:blip r:embed="rId901" cstate="print"/>
            <a:stretch>
              <a:fillRect/>
            </a:stretch>
          </p:blipFill>
          <p:spPr>
            <a:xfrm>
              <a:off x="1217917" y="746150"/>
              <a:ext cx="122956" cy="61950"/>
            </a:xfrm>
            <a:prstGeom prst="rect">
              <a:avLst/>
            </a:prstGeom>
          </p:spPr>
        </p:pic>
        <p:pic>
          <p:nvPicPr>
            <p:cNvPr id="1835" name="object 1835"/>
            <p:cNvPicPr/>
            <p:nvPr/>
          </p:nvPicPr>
          <p:blipFill>
            <a:blip r:embed="rId902" cstate="print"/>
            <a:stretch>
              <a:fillRect/>
            </a:stretch>
          </p:blipFill>
          <p:spPr>
            <a:xfrm>
              <a:off x="996276" y="747903"/>
              <a:ext cx="117105" cy="60693"/>
            </a:xfrm>
            <a:prstGeom prst="rect">
              <a:avLst/>
            </a:prstGeom>
          </p:spPr>
        </p:pic>
        <p:pic>
          <p:nvPicPr>
            <p:cNvPr id="1836" name="object 1836"/>
            <p:cNvPicPr/>
            <p:nvPr/>
          </p:nvPicPr>
          <p:blipFill>
            <a:blip r:embed="rId903" cstate="print"/>
            <a:stretch>
              <a:fillRect/>
            </a:stretch>
          </p:blipFill>
          <p:spPr>
            <a:xfrm>
              <a:off x="3192868" y="740613"/>
              <a:ext cx="108407" cy="54825"/>
            </a:xfrm>
            <a:prstGeom prst="rect">
              <a:avLst/>
            </a:prstGeom>
          </p:spPr>
        </p:pic>
        <p:pic>
          <p:nvPicPr>
            <p:cNvPr id="1837" name="object 1837"/>
            <p:cNvPicPr/>
            <p:nvPr/>
          </p:nvPicPr>
          <p:blipFill>
            <a:blip r:embed="rId904" cstate="print"/>
            <a:stretch>
              <a:fillRect/>
            </a:stretch>
          </p:blipFill>
          <p:spPr>
            <a:xfrm>
              <a:off x="2976079" y="741222"/>
              <a:ext cx="110566" cy="56489"/>
            </a:xfrm>
            <a:prstGeom prst="rect">
              <a:avLst/>
            </a:prstGeom>
          </p:spPr>
        </p:pic>
        <p:pic>
          <p:nvPicPr>
            <p:cNvPr id="1838" name="object 1838"/>
            <p:cNvPicPr/>
            <p:nvPr/>
          </p:nvPicPr>
          <p:blipFill>
            <a:blip r:embed="rId905" cstate="print"/>
            <a:stretch>
              <a:fillRect/>
            </a:stretch>
          </p:blipFill>
          <p:spPr>
            <a:xfrm>
              <a:off x="2756636" y="741654"/>
              <a:ext cx="111150" cy="57569"/>
            </a:xfrm>
            <a:prstGeom prst="rect">
              <a:avLst/>
            </a:prstGeom>
          </p:spPr>
        </p:pic>
        <p:pic>
          <p:nvPicPr>
            <p:cNvPr id="1839" name="object 1839"/>
            <p:cNvPicPr/>
            <p:nvPr/>
          </p:nvPicPr>
          <p:blipFill>
            <a:blip r:embed="rId906" cstate="print"/>
            <a:stretch>
              <a:fillRect/>
            </a:stretch>
          </p:blipFill>
          <p:spPr>
            <a:xfrm>
              <a:off x="781291" y="751103"/>
              <a:ext cx="110794" cy="57467"/>
            </a:xfrm>
            <a:prstGeom prst="rect">
              <a:avLst/>
            </a:prstGeom>
          </p:spPr>
        </p:pic>
        <p:pic>
          <p:nvPicPr>
            <p:cNvPr id="1840" name="object 1840"/>
            <p:cNvPicPr/>
            <p:nvPr/>
          </p:nvPicPr>
          <p:blipFill>
            <a:blip r:embed="rId907" cstate="print"/>
            <a:stretch>
              <a:fillRect/>
            </a:stretch>
          </p:blipFill>
          <p:spPr>
            <a:xfrm>
              <a:off x="555739" y="752818"/>
              <a:ext cx="120180" cy="56273"/>
            </a:xfrm>
            <a:prstGeom prst="rect">
              <a:avLst/>
            </a:prstGeom>
          </p:spPr>
        </p:pic>
        <p:pic>
          <p:nvPicPr>
            <p:cNvPr id="1841" name="object 1841"/>
            <p:cNvPicPr/>
            <p:nvPr/>
          </p:nvPicPr>
          <p:blipFill>
            <a:blip r:embed="rId908" cstate="print"/>
            <a:stretch>
              <a:fillRect/>
            </a:stretch>
          </p:blipFill>
          <p:spPr>
            <a:xfrm>
              <a:off x="341630" y="754265"/>
              <a:ext cx="110896" cy="54635"/>
            </a:xfrm>
            <a:prstGeom prst="rect">
              <a:avLst/>
            </a:prstGeom>
          </p:spPr>
        </p:pic>
        <p:pic>
          <p:nvPicPr>
            <p:cNvPr id="1842" name="object 1842"/>
            <p:cNvPicPr/>
            <p:nvPr/>
          </p:nvPicPr>
          <p:blipFill>
            <a:blip r:embed="rId909" cstate="print"/>
            <a:stretch>
              <a:fillRect/>
            </a:stretch>
          </p:blipFill>
          <p:spPr>
            <a:xfrm>
              <a:off x="3635628" y="740981"/>
              <a:ext cx="98552" cy="49644"/>
            </a:xfrm>
            <a:prstGeom prst="rect">
              <a:avLst/>
            </a:prstGeom>
          </p:spPr>
        </p:pic>
        <p:pic>
          <p:nvPicPr>
            <p:cNvPr id="1843" name="object 1843"/>
            <p:cNvPicPr/>
            <p:nvPr/>
          </p:nvPicPr>
          <p:blipFill>
            <a:blip r:embed="rId910" cstate="print"/>
            <a:stretch>
              <a:fillRect/>
            </a:stretch>
          </p:blipFill>
          <p:spPr>
            <a:xfrm>
              <a:off x="3419423" y="741730"/>
              <a:ext cx="100215" cy="51523"/>
            </a:xfrm>
            <a:prstGeom prst="rect">
              <a:avLst/>
            </a:prstGeom>
          </p:spPr>
        </p:pic>
        <p:pic>
          <p:nvPicPr>
            <p:cNvPr id="1844" name="object 1844"/>
            <p:cNvPicPr/>
            <p:nvPr/>
          </p:nvPicPr>
          <p:blipFill>
            <a:blip r:embed="rId911" cstate="print"/>
            <a:stretch>
              <a:fillRect/>
            </a:stretch>
          </p:blipFill>
          <p:spPr>
            <a:xfrm>
              <a:off x="117132" y="759993"/>
              <a:ext cx="111315" cy="48983"/>
            </a:xfrm>
            <a:prstGeom prst="rect">
              <a:avLst/>
            </a:prstGeom>
          </p:spPr>
        </p:pic>
        <p:pic>
          <p:nvPicPr>
            <p:cNvPr id="1845" name="object 1845"/>
            <p:cNvPicPr/>
            <p:nvPr/>
          </p:nvPicPr>
          <p:blipFill>
            <a:blip r:embed="rId912" cstate="print"/>
            <a:stretch>
              <a:fillRect/>
            </a:stretch>
          </p:blipFill>
          <p:spPr>
            <a:xfrm>
              <a:off x="0" y="781099"/>
              <a:ext cx="10909" cy="21863"/>
            </a:xfrm>
            <a:prstGeom prst="rect">
              <a:avLst/>
            </a:prstGeom>
          </p:spPr>
        </p:pic>
        <p:pic>
          <p:nvPicPr>
            <p:cNvPr id="1846" name="object 1846"/>
            <p:cNvPicPr/>
            <p:nvPr/>
          </p:nvPicPr>
          <p:blipFill>
            <a:blip r:embed="rId913" cstate="print"/>
            <a:stretch>
              <a:fillRect/>
            </a:stretch>
          </p:blipFill>
          <p:spPr>
            <a:xfrm>
              <a:off x="3858958" y="739966"/>
              <a:ext cx="97154" cy="48945"/>
            </a:xfrm>
            <a:prstGeom prst="rect">
              <a:avLst/>
            </a:prstGeom>
          </p:spPr>
        </p:pic>
        <p:pic>
          <p:nvPicPr>
            <p:cNvPr id="1847" name="object 1847"/>
            <p:cNvPicPr/>
            <p:nvPr/>
          </p:nvPicPr>
          <p:blipFill>
            <a:blip r:embed="rId914" cstate="print"/>
            <a:stretch>
              <a:fillRect/>
            </a:stretch>
          </p:blipFill>
          <p:spPr>
            <a:xfrm>
              <a:off x="4304959" y="743737"/>
              <a:ext cx="80223" cy="38658"/>
            </a:xfrm>
            <a:prstGeom prst="rect">
              <a:avLst/>
            </a:prstGeom>
          </p:spPr>
        </p:pic>
        <p:pic>
          <p:nvPicPr>
            <p:cNvPr id="1848" name="object 1848"/>
            <p:cNvPicPr/>
            <p:nvPr/>
          </p:nvPicPr>
          <p:blipFill>
            <a:blip r:embed="rId915" cstate="print"/>
            <a:stretch>
              <a:fillRect/>
            </a:stretch>
          </p:blipFill>
          <p:spPr>
            <a:xfrm>
              <a:off x="4079519" y="745058"/>
              <a:ext cx="87274" cy="40131"/>
            </a:xfrm>
            <a:prstGeom prst="rect">
              <a:avLst/>
            </a:prstGeom>
          </p:spPr>
        </p:pic>
        <p:pic>
          <p:nvPicPr>
            <p:cNvPr id="1849" name="object 1849"/>
            <p:cNvPicPr/>
            <p:nvPr/>
          </p:nvPicPr>
          <p:blipFill>
            <a:blip r:embed="rId916" cstate="print"/>
            <a:stretch>
              <a:fillRect/>
            </a:stretch>
          </p:blipFill>
          <p:spPr>
            <a:xfrm>
              <a:off x="4525949" y="746086"/>
              <a:ext cx="73939" cy="33883"/>
            </a:xfrm>
            <a:prstGeom prst="rect">
              <a:avLst/>
            </a:prstGeom>
          </p:spPr>
        </p:pic>
        <p:pic>
          <p:nvPicPr>
            <p:cNvPr id="1850" name="object 1850"/>
            <p:cNvPicPr/>
            <p:nvPr/>
          </p:nvPicPr>
          <p:blipFill>
            <a:blip r:embed="rId917" cstate="print"/>
            <a:stretch>
              <a:fillRect/>
            </a:stretch>
          </p:blipFill>
          <p:spPr>
            <a:xfrm>
              <a:off x="4972545" y="747496"/>
              <a:ext cx="58420" cy="25857"/>
            </a:xfrm>
            <a:prstGeom prst="rect">
              <a:avLst/>
            </a:prstGeom>
          </p:spPr>
        </p:pic>
        <p:pic>
          <p:nvPicPr>
            <p:cNvPr id="1851" name="object 1851"/>
            <p:cNvPicPr/>
            <p:nvPr/>
          </p:nvPicPr>
          <p:blipFill>
            <a:blip r:embed="rId918" cstate="print"/>
            <a:stretch>
              <a:fillRect/>
            </a:stretch>
          </p:blipFill>
          <p:spPr>
            <a:xfrm>
              <a:off x="4745189" y="746455"/>
              <a:ext cx="68605" cy="30137"/>
            </a:xfrm>
            <a:prstGeom prst="rect">
              <a:avLst/>
            </a:prstGeom>
          </p:spPr>
        </p:pic>
        <p:pic>
          <p:nvPicPr>
            <p:cNvPr id="1852" name="object 185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192204" y="747763"/>
              <a:ext cx="53098" cy="22885"/>
            </a:xfrm>
            <a:prstGeom prst="rect">
              <a:avLst/>
            </a:prstGeom>
          </p:spPr>
        </p:pic>
        <p:pic>
          <p:nvPicPr>
            <p:cNvPr id="1853" name="object 1853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420080" y="748614"/>
              <a:ext cx="42138" cy="18592"/>
            </a:xfrm>
            <a:prstGeom prst="rect">
              <a:avLst/>
            </a:prstGeom>
          </p:spPr>
        </p:pic>
        <p:pic>
          <p:nvPicPr>
            <p:cNvPr id="1854" name="object 185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641555" y="751691"/>
              <a:ext cx="16776" cy="11350"/>
            </a:xfrm>
            <a:prstGeom prst="rect">
              <a:avLst/>
            </a:prstGeom>
          </p:spPr>
        </p:pic>
        <p:pic>
          <p:nvPicPr>
            <p:cNvPr id="1855" name="object 1855"/>
            <p:cNvPicPr/>
            <p:nvPr/>
          </p:nvPicPr>
          <p:blipFill>
            <a:blip r:embed="rId919" cstate="print"/>
            <a:stretch>
              <a:fillRect/>
            </a:stretch>
          </p:blipFill>
          <p:spPr>
            <a:xfrm>
              <a:off x="2796324" y="614997"/>
              <a:ext cx="112687" cy="58673"/>
            </a:xfrm>
            <a:prstGeom prst="rect">
              <a:avLst/>
            </a:prstGeom>
          </p:spPr>
        </p:pic>
        <p:pic>
          <p:nvPicPr>
            <p:cNvPr id="1856" name="object 1856"/>
            <p:cNvPicPr/>
            <p:nvPr/>
          </p:nvPicPr>
          <p:blipFill>
            <a:blip r:embed="rId920" cstate="print"/>
            <a:stretch>
              <a:fillRect/>
            </a:stretch>
          </p:blipFill>
          <p:spPr>
            <a:xfrm>
              <a:off x="2564460" y="615442"/>
              <a:ext cx="110439" cy="60083"/>
            </a:xfrm>
            <a:prstGeom prst="rect">
              <a:avLst/>
            </a:prstGeom>
          </p:spPr>
        </p:pic>
        <p:pic>
          <p:nvPicPr>
            <p:cNvPr id="1857" name="object 1857"/>
            <p:cNvPicPr/>
            <p:nvPr/>
          </p:nvPicPr>
          <p:blipFill>
            <a:blip r:embed="rId921" cstate="print"/>
            <a:stretch>
              <a:fillRect/>
            </a:stretch>
          </p:blipFill>
          <p:spPr>
            <a:xfrm>
              <a:off x="2336393" y="616013"/>
              <a:ext cx="116078" cy="61899"/>
            </a:xfrm>
            <a:prstGeom prst="rect">
              <a:avLst/>
            </a:prstGeom>
          </p:spPr>
        </p:pic>
        <p:pic>
          <p:nvPicPr>
            <p:cNvPr id="1858" name="object 1858"/>
            <p:cNvPicPr/>
            <p:nvPr/>
          </p:nvPicPr>
          <p:blipFill>
            <a:blip r:embed="rId922" cstate="print"/>
            <a:stretch>
              <a:fillRect/>
            </a:stretch>
          </p:blipFill>
          <p:spPr>
            <a:xfrm>
              <a:off x="2101532" y="616432"/>
              <a:ext cx="113703" cy="63106"/>
            </a:xfrm>
            <a:prstGeom prst="rect">
              <a:avLst/>
            </a:prstGeom>
          </p:spPr>
        </p:pic>
        <p:pic>
          <p:nvPicPr>
            <p:cNvPr id="1859" name="object 1859"/>
            <p:cNvPicPr/>
            <p:nvPr/>
          </p:nvPicPr>
          <p:blipFill>
            <a:blip r:embed="rId923" cstate="print"/>
            <a:stretch>
              <a:fillRect/>
            </a:stretch>
          </p:blipFill>
          <p:spPr>
            <a:xfrm>
              <a:off x="1873999" y="617486"/>
              <a:ext cx="113830" cy="63093"/>
            </a:xfrm>
            <a:prstGeom prst="rect">
              <a:avLst/>
            </a:prstGeom>
          </p:spPr>
        </p:pic>
        <p:pic>
          <p:nvPicPr>
            <p:cNvPr id="1860" name="object 1860"/>
            <p:cNvPicPr/>
            <p:nvPr/>
          </p:nvPicPr>
          <p:blipFill>
            <a:blip r:embed="rId924" cstate="print"/>
            <a:stretch>
              <a:fillRect/>
            </a:stretch>
          </p:blipFill>
          <p:spPr>
            <a:xfrm>
              <a:off x="1641042" y="618604"/>
              <a:ext cx="113919" cy="63080"/>
            </a:xfrm>
            <a:prstGeom prst="rect">
              <a:avLst/>
            </a:prstGeom>
          </p:spPr>
        </p:pic>
        <p:pic>
          <p:nvPicPr>
            <p:cNvPr id="1861" name="object 1861"/>
            <p:cNvPicPr/>
            <p:nvPr/>
          </p:nvPicPr>
          <p:blipFill>
            <a:blip r:embed="rId925" cstate="print"/>
            <a:stretch>
              <a:fillRect/>
            </a:stretch>
          </p:blipFill>
          <p:spPr>
            <a:xfrm>
              <a:off x="1413446" y="619670"/>
              <a:ext cx="113944" cy="63080"/>
            </a:xfrm>
            <a:prstGeom prst="rect">
              <a:avLst/>
            </a:prstGeom>
          </p:spPr>
        </p:pic>
        <p:pic>
          <p:nvPicPr>
            <p:cNvPr id="1862" name="object 1862"/>
            <p:cNvPicPr/>
            <p:nvPr/>
          </p:nvPicPr>
          <p:blipFill>
            <a:blip r:embed="rId926" cstate="print"/>
            <a:stretch>
              <a:fillRect/>
            </a:stretch>
          </p:blipFill>
          <p:spPr>
            <a:xfrm>
              <a:off x="1185646" y="621449"/>
              <a:ext cx="120967" cy="61772"/>
            </a:xfrm>
            <a:prstGeom prst="rect">
              <a:avLst/>
            </a:prstGeom>
          </p:spPr>
        </p:pic>
        <p:pic>
          <p:nvPicPr>
            <p:cNvPr id="1863" name="object 1863"/>
            <p:cNvPicPr/>
            <p:nvPr/>
          </p:nvPicPr>
          <p:blipFill>
            <a:blip r:embed="rId927" cstate="print"/>
            <a:stretch>
              <a:fillRect/>
            </a:stretch>
          </p:blipFill>
          <p:spPr>
            <a:xfrm>
              <a:off x="954239" y="623049"/>
              <a:ext cx="112395" cy="59969"/>
            </a:xfrm>
            <a:prstGeom prst="rect">
              <a:avLst/>
            </a:prstGeom>
          </p:spPr>
        </p:pic>
        <p:pic>
          <p:nvPicPr>
            <p:cNvPr id="1864" name="object 1864"/>
            <p:cNvPicPr/>
            <p:nvPr/>
          </p:nvPicPr>
          <p:blipFill>
            <a:blip r:embed="rId928" cstate="print"/>
            <a:stretch>
              <a:fillRect/>
            </a:stretch>
          </p:blipFill>
          <p:spPr>
            <a:xfrm>
              <a:off x="727913" y="624801"/>
              <a:ext cx="111569" cy="58483"/>
            </a:xfrm>
            <a:prstGeom prst="rect">
              <a:avLst/>
            </a:prstGeom>
          </p:spPr>
        </p:pic>
        <p:pic>
          <p:nvPicPr>
            <p:cNvPr id="1865" name="object 1865"/>
            <p:cNvPicPr/>
            <p:nvPr/>
          </p:nvPicPr>
          <p:blipFill>
            <a:blip r:embed="rId929" cstate="print"/>
            <a:stretch>
              <a:fillRect/>
            </a:stretch>
          </p:blipFill>
          <p:spPr>
            <a:xfrm>
              <a:off x="3252584" y="615734"/>
              <a:ext cx="105663" cy="53581"/>
            </a:xfrm>
            <a:prstGeom prst="rect">
              <a:avLst/>
            </a:prstGeom>
          </p:spPr>
        </p:pic>
        <p:pic>
          <p:nvPicPr>
            <p:cNvPr id="1866" name="object 1866"/>
            <p:cNvPicPr/>
            <p:nvPr/>
          </p:nvPicPr>
          <p:blipFill>
            <a:blip r:embed="rId930" cstate="print"/>
            <a:stretch>
              <a:fillRect/>
            </a:stretch>
          </p:blipFill>
          <p:spPr>
            <a:xfrm>
              <a:off x="3024327" y="618299"/>
              <a:ext cx="111658" cy="53911"/>
            </a:xfrm>
            <a:prstGeom prst="rect">
              <a:avLst/>
            </a:prstGeom>
          </p:spPr>
        </p:pic>
        <p:pic>
          <p:nvPicPr>
            <p:cNvPr id="1867" name="object 1867"/>
            <p:cNvPicPr/>
            <p:nvPr/>
          </p:nvPicPr>
          <p:blipFill>
            <a:blip r:embed="rId931" cstate="print"/>
            <a:stretch>
              <a:fillRect/>
            </a:stretch>
          </p:blipFill>
          <p:spPr>
            <a:xfrm>
              <a:off x="491147" y="630224"/>
              <a:ext cx="115201" cy="53771"/>
            </a:xfrm>
            <a:prstGeom prst="rect">
              <a:avLst/>
            </a:prstGeom>
          </p:spPr>
        </p:pic>
        <p:pic>
          <p:nvPicPr>
            <p:cNvPr id="1868" name="object 1868"/>
            <p:cNvPicPr/>
            <p:nvPr/>
          </p:nvPicPr>
          <p:blipFill>
            <a:blip r:embed="rId932" cstate="print"/>
            <a:stretch>
              <a:fillRect/>
            </a:stretch>
          </p:blipFill>
          <p:spPr>
            <a:xfrm>
              <a:off x="264807" y="629805"/>
              <a:ext cx="110871" cy="53403"/>
            </a:xfrm>
            <a:prstGeom prst="rect">
              <a:avLst/>
            </a:prstGeom>
          </p:spPr>
        </p:pic>
        <p:pic>
          <p:nvPicPr>
            <p:cNvPr id="1869" name="object 1869"/>
            <p:cNvPicPr/>
            <p:nvPr/>
          </p:nvPicPr>
          <p:blipFill>
            <a:blip r:embed="rId933" cstate="print"/>
            <a:stretch>
              <a:fillRect/>
            </a:stretch>
          </p:blipFill>
          <p:spPr>
            <a:xfrm>
              <a:off x="3721544" y="613778"/>
              <a:ext cx="93421" cy="50838"/>
            </a:xfrm>
            <a:prstGeom prst="rect">
              <a:avLst/>
            </a:prstGeom>
          </p:spPr>
        </p:pic>
        <p:pic>
          <p:nvPicPr>
            <p:cNvPr id="1870" name="object 1870"/>
            <p:cNvPicPr/>
            <p:nvPr/>
          </p:nvPicPr>
          <p:blipFill>
            <a:blip r:embed="rId934" cstate="print"/>
            <a:stretch>
              <a:fillRect/>
            </a:stretch>
          </p:blipFill>
          <p:spPr>
            <a:xfrm>
              <a:off x="3490379" y="615810"/>
              <a:ext cx="99237" cy="51396"/>
            </a:xfrm>
            <a:prstGeom prst="rect">
              <a:avLst/>
            </a:prstGeom>
          </p:spPr>
        </p:pic>
        <p:pic>
          <p:nvPicPr>
            <p:cNvPr id="1871" name="object 1871"/>
            <p:cNvPicPr/>
            <p:nvPr/>
          </p:nvPicPr>
          <p:blipFill>
            <a:blip r:embed="rId935" cstate="print"/>
            <a:stretch>
              <a:fillRect/>
            </a:stretch>
          </p:blipFill>
          <p:spPr>
            <a:xfrm>
              <a:off x="43014" y="632104"/>
              <a:ext cx="94373" cy="51155"/>
            </a:xfrm>
            <a:prstGeom prst="rect">
              <a:avLst/>
            </a:prstGeom>
          </p:spPr>
        </p:pic>
        <p:pic>
          <p:nvPicPr>
            <p:cNvPr id="1872" name="object 1872"/>
            <p:cNvPicPr/>
            <p:nvPr/>
          </p:nvPicPr>
          <p:blipFill>
            <a:blip r:embed="rId936" cstate="print"/>
            <a:stretch>
              <a:fillRect/>
            </a:stretch>
          </p:blipFill>
          <p:spPr>
            <a:xfrm>
              <a:off x="4182605" y="617003"/>
              <a:ext cx="83337" cy="42468"/>
            </a:xfrm>
            <a:prstGeom prst="rect">
              <a:avLst/>
            </a:prstGeom>
          </p:spPr>
        </p:pic>
        <p:pic>
          <p:nvPicPr>
            <p:cNvPr id="1873" name="object 1873"/>
            <p:cNvPicPr/>
            <p:nvPr/>
          </p:nvPicPr>
          <p:blipFill>
            <a:blip r:embed="rId937" cstate="print"/>
            <a:stretch>
              <a:fillRect/>
            </a:stretch>
          </p:blipFill>
          <p:spPr>
            <a:xfrm>
              <a:off x="3953522" y="617296"/>
              <a:ext cx="90347" cy="44754"/>
            </a:xfrm>
            <a:prstGeom prst="rect">
              <a:avLst/>
            </a:prstGeom>
          </p:spPr>
        </p:pic>
        <p:pic>
          <p:nvPicPr>
            <p:cNvPr id="1874" name="object 1874"/>
            <p:cNvPicPr/>
            <p:nvPr/>
          </p:nvPicPr>
          <p:blipFill>
            <a:blip r:embed="rId938" cstate="print"/>
            <a:stretch>
              <a:fillRect/>
            </a:stretch>
          </p:blipFill>
          <p:spPr>
            <a:xfrm>
              <a:off x="4419803" y="620445"/>
              <a:ext cx="74447" cy="35344"/>
            </a:xfrm>
            <a:prstGeom prst="rect">
              <a:avLst/>
            </a:prstGeom>
          </p:spPr>
        </p:pic>
        <p:pic>
          <p:nvPicPr>
            <p:cNvPr id="1875" name="object 1875"/>
            <p:cNvPicPr/>
            <p:nvPr/>
          </p:nvPicPr>
          <p:blipFill>
            <a:blip r:embed="rId939" cstate="print"/>
            <a:stretch>
              <a:fillRect/>
            </a:stretch>
          </p:blipFill>
          <p:spPr>
            <a:xfrm>
              <a:off x="4881359" y="621334"/>
              <a:ext cx="60833" cy="28371"/>
            </a:xfrm>
            <a:prstGeom prst="rect">
              <a:avLst/>
            </a:prstGeom>
          </p:spPr>
        </p:pic>
        <p:pic>
          <p:nvPicPr>
            <p:cNvPr id="1876" name="object 1876"/>
            <p:cNvPicPr/>
            <p:nvPr/>
          </p:nvPicPr>
          <p:blipFill>
            <a:blip r:embed="rId940" cstate="print"/>
            <a:stretch>
              <a:fillRect/>
            </a:stretch>
          </p:blipFill>
          <p:spPr>
            <a:xfrm>
              <a:off x="4648454" y="620128"/>
              <a:ext cx="71589" cy="33083"/>
            </a:xfrm>
            <a:prstGeom prst="rect">
              <a:avLst/>
            </a:prstGeom>
          </p:spPr>
        </p:pic>
        <p:pic>
          <p:nvPicPr>
            <p:cNvPr id="1877" name="object 1877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5116865" y="621589"/>
              <a:ext cx="55261" cy="25184"/>
            </a:xfrm>
            <a:prstGeom prst="rect">
              <a:avLst/>
            </a:prstGeom>
          </p:spPr>
        </p:pic>
        <p:pic>
          <p:nvPicPr>
            <p:cNvPr id="1878" name="object 1878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583326" y="622426"/>
              <a:ext cx="39014" cy="18287"/>
            </a:xfrm>
            <a:prstGeom prst="rect">
              <a:avLst/>
            </a:prstGeom>
          </p:spPr>
        </p:pic>
        <p:pic>
          <p:nvPicPr>
            <p:cNvPr id="1879" name="object 1879"/>
            <p:cNvPicPr/>
            <p:nvPr/>
          </p:nvPicPr>
          <p:blipFill>
            <a:blip r:embed="rId941" cstate="print"/>
            <a:stretch>
              <a:fillRect/>
            </a:stretch>
          </p:blipFill>
          <p:spPr>
            <a:xfrm>
              <a:off x="5350092" y="622719"/>
              <a:ext cx="43800" cy="20370"/>
            </a:xfrm>
            <a:prstGeom prst="rect">
              <a:avLst/>
            </a:prstGeom>
          </p:spPr>
        </p:pic>
        <p:pic>
          <p:nvPicPr>
            <p:cNvPr id="1880" name="object 1880"/>
            <p:cNvPicPr/>
            <p:nvPr/>
          </p:nvPicPr>
          <p:blipFill>
            <a:blip r:embed="rId942" cstate="print"/>
            <a:stretch>
              <a:fillRect/>
            </a:stretch>
          </p:blipFill>
          <p:spPr>
            <a:xfrm>
              <a:off x="2846019" y="473163"/>
              <a:ext cx="102387" cy="58432"/>
            </a:xfrm>
            <a:prstGeom prst="rect">
              <a:avLst/>
            </a:prstGeom>
          </p:spPr>
        </p:pic>
        <p:pic>
          <p:nvPicPr>
            <p:cNvPr id="1881" name="object 1881"/>
            <p:cNvPicPr/>
            <p:nvPr/>
          </p:nvPicPr>
          <p:blipFill>
            <a:blip r:embed="rId943" cstate="print"/>
            <a:stretch>
              <a:fillRect/>
            </a:stretch>
          </p:blipFill>
          <p:spPr>
            <a:xfrm>
              <a:off x="2595626" y="474700"/>
              <a:ext cx="108610" cy="59029"/>
            </a:xfrm>
            <a:prstGeom prst="rect">
              <a:avLst/>
            </a:prstGeom>
          </p:spPr>
        </p:pic>
        <p:pic>
          <p:nvPicPr>
            <p:cNvPr id="1882" name="object 1882"/>
            <p:cNvPicPr/>
            <p:nvPr/>
          </p:nvPicPr>
          <p:blipFill>
            <a:blip r:embed="rId944" cstate="print"/>
            <a:stretch>
              <a:fillRect/>
            </a:stretch>
          </p:blipFill>
          <p:spPr>
            <a:xfrm>
              <a:off x="2361031" y="474472"/>
              <a:ext cx="107695" cy="62242"/>
            </a:xfrm>
            <a:prstGeom prst="rect">
              <a:avLst/>
            </a:prstGeom>
          </p:spPr>
        </p:pic>
        <p:pic>
          <p:nvPicPr>
            <p:cNvPr id="1883" name="object 1883"/>
            <p:cNvPicPr/>
            <p:nvPr/>
          </p:nvPicPr>
          <p:blipFill>
            <a:blip r:embed="rId945" cstate="print"/>
            <a:stretch>
              <a:fillRect/>
            </a:stretch>
          </p:blipFill>
          <p:spPr>
            <a:xfrm>
              <a:off x="2110892" y="478536"/>
              <a:ext cx="116382" cy="59537"/>
            </a:xfrm>
            <a:prstGeom prst="rect">
              <a:avLst/>
            </a:prstGeom>
          </p:spPr>
        </p:pic>
        <p:pic>
          <p:nvPicPr>
            <p:cNvPr id="1884" name="object 1884"/>
            <p:cNvPicPr/>
            <p:nvPr/>
          </p:nvPicPr>
          <p:blipFill>
            <a:blip r:embed="rId946" cstate="print"/>
            <a:stretch>
              <a:fillRect/>
            </a:stretch>
          </p:blipFill>
          <p:spPr>
            <a:xfrm>
              <a:off x="1871865" y="479628"/>
              <a:ext cx="116344" cy="59550"/>
            </a:xfrm>
            <a:prstGeom prst="rect">
              <a:avLst/>
            </a:prstGeom>
          </p:spPr>
        </p:pic>
        <p:pic>
          <p:nvPicPr>
            <p:cNvPr id="1885" name="object 1885"/>
            <p:cNvPicPr/>
            <p:nvPr/>
          </p:nvPicPr>
          <p:blipFill>
            <a:blip r:embed="rId947" cstate="print"/>
            <a:stretch>
              <a:fillRect/>
            </a:stretch>
          </p:blipFill>
          <p:spPr>
            <a:xfrm>
              <a:off x="1626895" y="480771"/>
              <a:ext cx="116738" cy="59512"/>
            </a:xfrm>
            <a:prstGeom prst="rect">
              <a:avLst/>
            </a:prstGeom>
          </p:spPr>
        </p:pic>
        <p:pic>
          <p:nvPicPr>
            <p:cNvPr id="1886" name="object 1886"/>
            <p:cNvPicPr/>
            <p:nvPr/>
          </p:nvPicPr>
          <p:blipFill>
            <a:blip r:embed="rId948" cstate="print"/>
            <a:stretch>
              <a:fillRect/>
            </a:stretch>
          </p:blipFill>
          <p:spPr>
            <a:xfrm>
              <a:off x="1386865" y="481875"/>
              <a:ext cx="117614" cy="59512"/>
            </a:xfrm>
            <a:prstGeom prst="rect">
              <a:avLst/>
            </a:prstGeom>
          </p:spPr>
        </p:pic>
        <p:pic>
          <p:nvPicPr>
            <p:cNvPr id="1887" name="object 1887"/>
            <p:cNvPicPr/>
            <p:nvPr/>
          </p:nvPicPr>
          <p:blipFill>
            <a:blip r:embed="rId949" cstate="print"/>
            <a:stretch>
              <a:fillRect/>
            </a:stretch>
          </p:blipFill>
          <p:spPr>
            <a:xfrm>
              <a:off x="1152207" y="480047"/>
              <a:ext cx="112064" cy="62217"/>
            </a:xfrm>
            <a:prstGeom prst="rect">
              <a:avLst/>
            </a:prstGeom>
          </p:spPr>
        </p:pic>
        <p:pic>
          <p:nvPicPr>
            <p:cNvPr id="1888" name="object 1888"/>
            <p:cNvPicPr/>
            <p:nvPr/>
          </p:nvPicPr>
          <p:blipFill>
            <a:blip r:embed="rId950" cstate="print"/>
            <a:stretch>
              <a:fillRect/>
            </a:stretch>
          </p:blipFill>
          <p:spPr>
            <a:xfrm>
              <a:off x="906505" y="481177"/>
              <a:ext cx="113330" cy="62179"/>
            </a:xfrm>
            <a:prstGeom prst="rect">
              <a:avLst/>
            </a:prstGeom>
          </p:spPr>
        </p:pic>
        <p:pic>
          <p:nvPicPr>
            <p:cNvPr id="1889" name="object 1889"/>
            <p:cNvPicPr/>
            <p:nvPr/>
          </p:nvPicPr>
          <p:blipFill>
            <a:blip r:embed="rId951" cstate="print"/>
            <a:stretch>
              <a:fillRect/>
            </a:stretch>
          </p:blipFill>
          <p:spPr>
            <a:xfrm>
              <a:off x="668528" y="483260"/>
              <a:ext cx="109893" cy="58331"/>
            </a:xfrm>
            <a:prstGeom prst="rect">
              <a:avLst/>
            </a:prstGeom>
          </p:spPr>
        </p:pic>
        <p:pic>
          <p:nvPicPr>
            <p:cNvPr id="1890" name="object 1890"/>
            <p:cNvPicPr/>
            <p:nvPr/>
          </p:nvPicPr>
          <p:blipFill>
            <a:blip r:embed="rId952" cstate="print"/>
            <a:stretch>
              <a:fillRect/>
            </a:stretch>
          </p:blipFill>
          <p:spPr>
            <a:xfrm>
              <a:off x="3321951" y="470407"/>
              <a:ext cx="102374" cy="59105"/>
            </a:xfrm>
            <a:prstGeom prst="rect">
              <a:avLst/>
            </a:prstGeom>
          </p:spPr>
        </p:pic>
        <p:pic>
          <p:nvPicPr>
            <p:cNvPr id="1891" name="object 1891"/>
            <p:cNvPicPr/>
            <p:nvPr/>
          </p:nvPicPr>
          <p:blipFill>
            <a:blip r:embed="rId953" cstate="print"/>
            <a:stretch>
              <a:fillRect/>
            </a:stretch>
          </p:blipFill>
          <p:spPr>
            <a:xfrm>
              <a:off x="3084995" y="473696"/>
              <a:ext cx="101142" cy="56718"/>
            </a:xfrm>
            <a:prstGeom prst="rect">
              <a:avLst/>
            </a:prstGeom>
          </p:spPr>
        </p:pic>
        <p:pic>
          <p:nvPicPr>
            <p:cNvPr id="1892" name="object 1892"/>
            <p:cNvPicPr/>
            <p:nvPr/>
          </p:nvPicPr>
          <p:blipFill>
            <a:blip r:embed="rId954" cstate="print"/>
            <a:stretch>
              <a:fillRect/>
            </a:stretch>
          </p:blipFill>
          <p:spPr>
            <a:xfrm>
              <a:off x="429018" y="486067"/>
              <a:ext cx="97053" cy="56553"/>
            </a:xfrm>
            <a:prstGeom prst="rect">
              <a:avLst/>
            </a:prstGeom>
          </p:spPr>
        </p:pic>
        <p:pic>
          <p:nvPicPr>
            <p:cNvPr id="1893" name="object 1893"/>
            <p:cNvPicPr/>
            <p:nvPr/>
          </p:nvPicPr>
          <p:blipFill>
            <a:blip r:embed="rId955" cstate="print"/>
            <a:stretch>
              <a:fillRect/>
            </a:stretch>
          </p:blipFill>
          <p:spPr>
            <a:xfrm>
              <a:off x="192214" y="484987"/>
              <a:ext cx="100355" cy="58889"/>
            </a:xfrm>
            <a:prstGeom prst="rect">
              <a:avLst/>
            </a:prstGeom>
          </p:spPr>
        </p:pic>
        <p:pic>
          <p:nvPicPr>
            <p:cNvPr id="1894" name="object 1894"/>
            <p:cNvPicPr/>
            <p:nvPr/>
          </p:nvPicPr>
          <p:blipFill>
            <a:blip r:embed="rId956" cstate="print"/>
            <a:stretch>
              <a:fillRect/>
            </a:stretch>
          </p:blipFill>
          <p:spPr>
            <a:xfrm>
              <a:off x="3812755" y="475005"/>
              <a:ext cx="87109" cy="48361"/>
            </a:xfrm>
            <a:prstGeom prst="rect">
              <a:avLst/>
            </a:prstGeom>
          </p:spPr>
        </p:pic>
        <p:pic>
          <p:nvPicPr>
            <p:cNvPr id="1895" name="object 1895"/>
            <p:cNvPicPr/>
            <p:nvPr/>
          </p:nvPicPr>
          <p:blipFill>
            <a:blip r:embed="rId957" cstate="print"/>
            <a:stretch>
              <a:fillRect/>
            </a:stretch>
          </p:blipFill>
          <p:spPr>
            <a:xfrm>
              <a:off x="3570604" y="476681"/>
              <a:ext cx="92887" cy="48552"/>
            </a:xfrm>
            <a:prstGeom prst="rect">
              <a:avLst/>
            </a:prstGeom>
          </p:spPr>
        </p:pic>
        <p:pic>
          <p:nvPicPr>
            <p:cNvPr id="1896" name="object 1896"/>
            <p:cNvPicPr/>
            <p:nvPr/>
          </p:nvPicPr>
          <p:blipFill>
            <a:blip r:embed="rId958" cstate="print"/>
            <a:stretch>
              <a:fillRect/>
            </a:stretch>
          </p:blipFill>
          <p:spPr>
            <a:xfrm>
              <a:off x="0" y="497880"/>
              <a:ext cx="39712" cy="43965"/>
            </a:xfrm>
            <a:prstGeom prst="rect">
              <a:avLst/>
            </a:prstGeom>
          </p:spPr>
        </p:pic>
        <p:pic>
          <p:nvPicPr>
            <p:cNvPr id="1897" name="object 1897"/>
            <p:cNvPicPr/>
            <p:nvPr/>
          </p:nvPicPr>
          <p:blipFill>
            <a:blip r:embed="rId959" cstate="print"/>
            <a:stretch>
              <a:fillRect/>
            </a:stretch>
          </p:blipFill>
          <p:spPr>
            <a:xfrm>
              <a:off x="4299686" y="477990"/>
              <a:ext cx="77647" cy="39077"/>
            </a:xfrm>
            <a:prstGeom prst="rect">
              <a:avLst/>
            </a:prstGeom>
          </p:spPr>
        </p:pic>
        <p:pic>
          <p:nvPicPr>
            <p:cNvPr id="1898" name="object 1898"/>
            <p:cNvPicPr/>
            <p:nvPr/>
          </p:nvPicPr>
          <p:blipFill>
            <a:blip r:embed="rId960" cstate="print"/>
            <a:stretch>
              <a:fillRect/>
            </a:stretch>
          </p:blipFill>
          <p:spPr>
            <a:xfrm>
              <a:off x="4060012" y="477393"/>
              <a:ext cx="82626" cy="42265"/>
            </a:xfrm>
            <a:prstGeom prst="rect">
              <a:avLst/>
            </a:prstGeom>
          </p:spPr>
        </p:pic>
        <p:pic>
          <p:nvPicPr>
            <p:cNvPr id="1899" name="object 1899"/>
            <p:cNvPicPr/>
            <p:nvPr/>
          </p:nvPicPr>
          <p:blipFill>
            <a:blip r:embed="rId961" cstate="print"/>
            <a:stretch>
              <a:fillRect/>
            </a:stretch>
          </p:blipFill>
          <p:spPr>
            <a:xfrm>
              <a:off x="4789970" y="479120"/>
              <a:ext cx="63614" cy="31305"/>
            </a:xfrm>
            <a:prstGeom prst="rect">
              <a:avLst/>
            </a:prstGeom>
          </p:spPr>
        </p:pic>
        <p:pic>
          <p:nvPicPr>
            <p:cNvPr id="1900" name="object 1900"/>
            <p:cNvPicPr/>
            <p:nvPr/>
          </p:nvPicPr>
          <p:blipFill>
            <a:blip r:embed="rId962" cstate="print"/>
            <a:stretch>
              <a:fillRect/>
            </a:stretch>
          </p:blipFill>
          <p:spPr>
            <a:xfrm>
              <a:off x="4545723" y="477723"/>
              <a:ext cx="74282" cy="36423"/>
            </a:xfrm>
            <a:prstGeom prst="rect">
              <a:avLst/>
            </a:prstGeom>
          </p:spPr>
        </p:pic>
        <p:pic>
          <p:nvPicPr>
            <p:cNvPr id="1901" name="object 1901"/>
            <p:cNvPicPr/>
            <p:nvPr/>
          </p:nvPicPr>
          <p:blipFill>
            <a:blip r:embed="rId963" cstate="print"/>
            <a:stretch>
              <a:fillRect/>
            </a:stretch>
          </p:blipFill>
          <p:spPr>
            <a:xfrm>
              <a:off x="5031928" y="479501"/>
              <a:ext cx="57659" cy="27787"/>
            </a:xfrm>
            <a:prstGeom prst="rect">
              <a:avLst/>
            </a:prstGeom>
          </p:spPr>
        </p:pic>
        <p:pic>
          <p:nvPicPr>
            <p:cNvPr id="1902" name="object 1902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5522022" y="480568"/>
              <a:ext cx="40805" cy="20167"/>
            </a:xfrm>
            <a:prstGeom prst="rect">
              <a:avLst/>
            </a:prstGeom>
          </p:spPr>
        </p:pic>
        <p:pic>
          <p:nvPicPr>
            <p:cNvPr id="1903" name="object 1903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5282565" y="480784"/>
              <a:ext cx="45783" cy="22491"/>
            </a:xfrm>
            <a:prstGeom prst="rect">
              <a:avLst/>
            </a:prstGeom>
          </p:spPr>
        </p:pic>
        <p:pic>
          <p:nvPicPr>
            <p:cNvPr id="1904" name="object 1904"/>
            <p:cNvPicPr/>
            <p:nvPr/>
          </p:nvPicPr>
          <p:blipFill>
            <a:blip r:embed="rId964" cstate="print"/>
            <a:stretch>
              <a:fillRect/>
            </a:stretch>
          </p:blipFill>
          <p:spPr>
            <a:xfrm>
              <a:off x="2894292" y="321361"/>
              <a:ext cx="99504" cy="57010"/>
            </a:xfrm>
            <a:prstGeom prst="rect">
              <a:avLst/>
            </a:prstGeom>
          </p:spPr>
        </p:pic>
        <p:pic>
          <p:nvPicPr>
            <p:cNvPr id="1905" name="object 1905"/>
            <p:cNvPicPr/>
            <p:nvPr/>
          </p:nvPicPr>
          <p:blipFill>
            <a:blip r:embed="rId965" cstate="print"/>
            <a:stretch>
              <a:fillRect/>
            </a:stretch>
          </p:blipFill>
          <p:spPr>
            <a:xfrm>
              <a:off x="2634094" y="317677"/>
              <a:ext cx="104800" cy="65316"/>
            </a:xfrm>
            <a:prstGeom prst="rect">
              <a:avLst/>
            </a:prstGeom>
          </p:spPr>
        </p:pic>
        <p:pic>
          <p:nvPicPr>
            <p:cNvPr id="1906" name="object 1906"/>
            <p:cNvPicPr/>
            <p:nvPr/>
          </p:nvPicPr>
          <p:blipFill>
            <a:blip r:embed="rId966" cstate="print"/>
            <a:stretch>
              <a:fillRect/>
            </a:stretch>
          </p:blipFill>
          <p:spPr>
            <a:xfrm>
              <a:off x="2383548" y="318820"/>
              <a:ext cx="104101" cy="65316"/>
            </a:xfrm>
            <a:prstGeom prst="rect">
              <a:avLst/>
            </a:prstGeom>
          </p:spPr>
        </p:pic>
        <p:pic>
          <p:nvPicPr>
            <p:cNvPr id="1907" name="object 1907"/>
            <p:cNvPicPr/>
            <p:nvPr/>
          </p:nvPicPr>
          <p:blipFill>
            <a:blip r:embed="rId967" cstate="print"/>
            <a:stretch>
              <a:fillRect/>
            </a:stretch>
          </p:blipFill>
          <p:spPr>
            <a:xfrm>
              <a:off x="2126958" y="319975"/>
              <a:ext cx="103327" cy="65316"/>
            </a:xfrm>
            <a:prstGeom prst="rect">
              <a:avLst/>
            </a:prstGeom>
          </p:spPr>
        </p:pic>
        <p:pic>
          <p:nvPicPr>
            <p:cNvPr id="1908" name="object 1908"/>
            <p:cNvPicPr/>
            <p:nvPr/>
          </p:nvPicPr>
          <p:blipFill>
            <a:blip r:embed="rId968" cstate="print"/>
            <a:stretch>
              <a:fillRect/>
            </a:stretch>
          </p:blipFill>
          <p:spPr>
            <a:xfrm>
              <a:off x="1875624" y="323507"/>
              <a:ext cx="99694" cy="62674"/>
            </a:xfrm>
            <a:prstGeom prst="rect">
              <a:avLst/>
            </a:prstGeom>
          </p:spPr>
        </p:pic>
        <p:pic>
          <p:nvPicPr>
            <p:cNvPr id="1909" name="object 1909"/>
            <p:cNvPicPr/>
            <p:nvPr/>
          </p:nvPicPr>
          <p:blipFill>
            <a:blip r:embed="rId969" cstate="print"/>
            <a:stretch>
              <a:fillRect/>
            </a:stretch>
          </p:blipFill>
          <p:spPr>
            <a:xfrm>
              <a:off x="1618462" y="324700"/>
              <a:ext cx="99174" cy="62636"/>
            </a:xfrm>
            <a:prstGeom prst="rect">
              <a:avLst/>
            </a:prstGeom>
          </p:spPr>
        </p:pic>
        <p:pic>
          <p:nvPicPr>
            <p:cNvPr id="1910" name="object 1910"/>
            <p:cNvPicPr/>
            <p:nvPr/>
          </p:nvPicPr>
          <p:blipFill>
            <a:blip r:embed="rId970" cstate="print"/>
            <a:stretch>
              <a:fillRect/>
            </a:stretch>
          </p:blipFill>
          <p:spPr>
            <a:xfrm>
              <a:off x="1367243" y="325843"/>
              <a:ext cx="99059" cy="62636"/>
            </a:xfrm>
            <a:prstGeom prst="rect">
              <a:avLst/>
            </a:prstGeom>
          </p:spPr>
        </p:pic>
        <p:pic>
          <p:nvPicPr>
            <p:cNvPr id="1911" name="object 1911"/>
            <p:cNvPicPr/>
            <p:nvPr/>
          </p:nvPicPr>
          <p:blipFill>
            <a:blip r:embed="rId971" cstate="print"/>
            <a:stretch>
              <a:fillRect/>
            </a:stretch>
          </p:blipFill>
          <p:spPr>
            <a:xfrm>
              <a:off x="1117219" y="324637"/>
              <a:ext cx="103098" cy="65214"/>
            </a:xfrm>
            <a:prstGeom prst="rect">
              <a:avLst/>
            </a:prstGeom>
          </p:spPr>
        </p:pic>
        <p:pic>
          <p:nvPicPr>
            <p:cNvPr id="1912" name="object 1912"/>
            <p:cNvPicPr/>
            <p:nvPr/>
          </p:nvPicPr>
          <p:blipFill>
            <a:blip r:embed="rId972" cstate="print"/>
            <a:stretch>
              <a:fillRect/>
            </a:stretch>
          </p:blipFill>
          <p:spPr>
            <a:xfrm>
              <a:off x="859675" y="325780"/>
              <a:ext cx="103771" cy="65227"/>
            </a:xfrm>
            <a:prstGeom prst="rect">
              <a:avLst/>
            </a:prstGeom>
          </p:spPr>
        </p:pic>
        <p:pic>
          <p:nvPicPr>
            <p:cNvPr id="1913" name="object 1913"/>
            <p:cNvPicPr/>
            <p:nvPr/>
          </p:nvPicPr>
          <p:blipFill>
            <a:blip r:embed="rId973" cstate="print"/>
            <a:stretch>
              <a:fillRect/>
            </a:stretch>
          </p:blipFill>
          <p:spPr>
            <a:xfrm>
              <a:off x="602894" y="331850"/>
              <a:ext cx="107657" cy="57950"/>
            </a:xfrm>
            <a:prstGeom prst="rect">
              <a:avLst/>
            </a:prstGeom>
          </p:spPr>
        </p:pic>
        <p:pic>
          <p:nvPicPr>
            <p:cNvPr id="1914" name="object 1914"/>
            <p:cNvPicPr/>
            <p:nvPr/>
          </p:nvPicPr>
          <p:blipFill>
            <a:blip r:embed="rId974" cstate="print"/>
            <a:stretch>
              <a:fillRect/>
            </a:stretch>
          </p:blipFill>
          <p:spPr>
            <a:xfrm>
              <a:off x="3655967" y="322477"/>
              <a:ext cx="92654" cy="48780"/>
            </a:xfrm>
            <a:prstGeom prst="rect">
              <a:avLst/>
            </a:prstGeom>
          </p:spPr>
        </p:pic>
        <p:pic>
          <p:nvPicPr>
            <p:cNvPr id="1915" name="object 1915"/>
            <p:cNvPicPr/>
            <p:nvPr/>
          </p:nvPicPr>
          <p:blipFill>
            <a:blip r:embed="rId975" cstate="print"/>
            <a:stretch>
              <a:fillRect/>
            </a:stretch>
          </p:blipFill>
          <p:spPr>
            <a:xfrm>
              <a:off x="3401301" y="321716"/>
              <a:ext cx="89801" cy="53530"/>
            </a:xfrm>
            <a:prstGeom prst="rect">
              <a:avLst/>
            </a:prstGeom>
          </p:spPr>
        </p:pic>
        <p:pic>
          <p:nvPicPr>
            <p:cNvPr id="1916" name="object 1916"/>
            <p:cNvPicPr/>
            <p:nvPr/>
          </p:nvPicPr>
          <p:blipFill>
            <a:blip r:embed="rId976" cstate="print"/>
            <a:stretch>
              <a:fillRect/>
            </a:stretch>
          </p:blipFill>
          <p:spPr>
            <a:xfrm>
              <a:off x="3148330" y="322122"/>
              <a:ext cx="93167" cy="54724"/>
            </a:xfrm>
            <a:prstGeom prst="rect">
              <a:avLst/>
            </a:prstGeom>
          </p:spPr>
        </p:pic>
        <p:pic>
          <p:nvPicPr>
            <p:cNvPr id="1917" name="object 1917"/>
            <p:cNvPicPr/>
            <p:nvPr/>
          </p:nvPicPr>
          <p:blipFill>
            <a:blip r:embed="rId977" cstate="print"/>
            <a:stretch>
              <a:fillRect/>
            </a:stretch>
          </p:blipFill>
          <p:spPr>
            <a:xfrm>
              <a:off x="349351" y="336258"/>
              <a:ext cx="96951" cy="53543"/>
            </a:xfrm>
            <a:prstGeom prst="rect">
              <a:avLst/>
            </a:prstGeom>
          </p:spPr>
        </p:pic>
        <p:pic>
          <p:nvPicPr>
            <p:cNvPr id="1918" name="object 1918"/>
            <p:cNvPicPr/>
            <p:nvPr/>
          </p:nvPicPr>
          <p:blipFill>
            <a:blip r:embed="rId978" cstate="print"/>
            <a:stretch>
              <a:fillRect/>
            </a:stretch>
          </p:blipFill>
          <p:spPr>
            <a:xfrm>
              <a:off x="96951" y="336740"/>
              <a:ext cx="96888" cy="53365"/>
            </a:xfrm>
            <a:prstGeom prst="rect">
              <a:avLst/>
            </a:prstGeom>
          </p:spPr>
        </p:pic>
        <p:pic>
          <p:nvPicPr>
            <p:cNvPr id="1919" name="object 1919"/>
            <p:cNvPicPr/>
            <p:nvPr/>
          </p:nvPicPr>
          <p:blipFill>
            <a:blip r:embed="rId979" cstate="print"/>
            <a:stretch>
              <a:fillRect/>
            </a:stretch>
          </p:blipFill>
          <p:spPr>
            <a:xfrm>
              <a:off x="4171899" y="321919"/>
              <a:ext cx="77698" cy="43599"/>
            </a:xfrm>
            <a:prstGeom prst="rect">
              <a:avLst/>
            </a:prstGeom>
          </p:spPr>
        </p:pic>
        <p:pic>
          <p:nvPicPr>
            <p:cNvPr id="1920" name="object 1920"/>
            <p:cNvPicPr/>
            <p:nvPr/>
          </p:nvPicPr>
          <p:blipFill>
            <a:blip r:embed="rId980" cstate="print"/>
            <a:stretch>
              <a:fillRect/>
            </a:stretch>
          </p:blipFill>
          <p:spPr>
            <a:xfrm>
              <a:off x="3912997" y="324256"/>
              <a:ext cx="82410" cy="45326"/>
            </a:xfrm>
            <a:prstGeom prst="rect">
              <a:avLst/>
            </a:prstGeom>
          </p:spPr>
        </p:pic>
        <p:pic>
          <p:nvPicPr>
            <p:cNvPr id="1921" name="object 1921"/>
            <p:cNvPicPr/>
            <p:nvPr/>
          </p:nvPicPr>
          <p:blipFill>
            <a:blip r:embed="rId981" cstate="print"/>
            <a:stretch>
              <a:fillRect/>
            </a:stretch>
          </p:blipFill>
          <p:spPr>
            <a:xfrm>
              <a:off x="4422749" y="323811"/>
              <a:ext cx="77368" cy="40322"/>
            </a:xfrm>
            <a:prstGeom prst="rect">
              <a:avLst/>
            </a:prstGeom>
          </p:spPr>
        </p:pic>
        <p:pic>
          <p:nvPicPr>
            <p:cNvPr id="1922" name="object 1922"/>
            <p:cNvPicPr/>
            <p:nvPr/>
          </p:nvPicPr>
          <p:blipFill>
            <a:blip r:embed="rId982" cstate="print"/>
            <a:stretch>
              <a:fillRect/>
            </a:stretch>
          </p:blipFill>
          <p:spPr>
            <a:xfrm>
              <a:off x="4939957" y="325945"/>
              <a:ext cx="60477" cy="30708"/>
            </a:xfrm>
            <a:prstGeom prst="rect">
              <a:avLst/>
            </a:prstGeom>
          </p:spPr>
        </p:pic>
        <p:pic>
          <p:nvPicPr>
            <p:cNvPr id="1923" name="object 1923"/>
            <p:cNvPicPr/>
            <p:nvPr/>
          </p:nvPicPr>
          <p:blipFill>
            <a:blip r:embed="rId983" cstate="print"/>
            <a:stretch>
              <a:fillRect/>
            </a:stretch>
          </p:blipFill>
          <p:spPr>
            <a:xfrm>
              <a:off x="4684662" y="327139"/>
              <a:ext cx="66954" cy="32270"/>
            </a:xfrm>
            <a:prstGeom prst="rect">
              <a:avLst/>
            </a:prstGeom>
          </p:spPr>
        </p:pic>
        <p:pic>
          <p:nvPicPr>
            <p:cNvPr id="1924" name="object 1924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5455818" y="327279"/>
              <a:ext cx="42760" cy="22313"/>
            </a:xfrm>
            <a:prstGeom prst="rect">
              <a:avLst/>
            </a:prstGeom>
          </p:spPr>
        </p:pic>
        <p:pic>
          <p:nvPicPr>
            <p:cNvPr id="1925" name="object 1925"/>
            <p:cNvPicPr/>
            <p:nvPr/>
          </p:nvPicPr>
          <p:blipFill>
            <a:blip r:embed="rId984" cstate="print"/>
            <a:stretch>
              <a:fillRect/>
            </a:stretch>
          </p:blipFill>
          <p:spPr>
            <a:xfrm>
              <a:off x="5198059" y="327469"/>
              <a:ext cx="47713" cy="24904"/>
            </a:xfrm>
            <a:prstGeom prst="rect">
              <a:avLst/>
            </a:prstGeom>
          </p:spPr>
        </p:pic>
        <p:pic>
          <p:nvPicPr>
            <p:cNvPr id="1926" name="object 1926"/>
            <p:cNvPicPr/>
            <p:nvPr/>
          </p:nvPicPr>
          <p:blipFill>
            <a:blip r:embed="rId985" cstate="print"/>
            <a:stretch>
              <a:fillRect/>
            </a:stretch>
          </p:blipFill>
          <p:spPr>
            <a:xfrm>
              <a:off x="2950387" y="151562"/>
              <a:ext cx="92290" cy="57657"/>
            </a:xfrm>
            <a:prstGeom prst="rect">
              <a:avLst/>
            </a:prstGeom>
          </p:spPr>
        </p:pic>
        <p:pic>
          <p:nvPicPr>
            <p:cNvPr id="1927" name="object 1927"/>
            <p:cNvPicPr/>
            <p:nvPr/>
          </p:nvPicPr>
          <p:blipFill>
            <a:blip r:embed="rId986" cstate="print"/>
            <a:stretch>
              <a:fillRect/>
            </a:stretch>
          </p:blipFill>
          <p:spPr>
            <a:xfrm>
              <a:off x="2679725" y="152488"/>
              <a:ext cx="92773" cy="59486"/>
            </a:xfrm>
            <a:prstGeom prst="rect">
              <a:avLst/>
            </a:prstGeom>
          </p:spPr>
        </p:pic>
        <p:pic>
          <p:nvPicPr>
            <p:cNvPr id="1928" name="object 1928"/>
            <p:cNvPicPr/>
            <p:nvPr/>
          </p:nvPicPr>
          <p:blipFill>
            <a:blip r:embed="rId987" cstate="print"/>
            <a:stretch>
              <a:fillRect/>
            </a:stretch>
          </p:blipFill>
          <p:spPr>
            <a:xfrm>
              <a:off x="2412390" y="152856"/>
              <a:ext cx="94894" cy="60845"/>
            </a:xfrm>
            <a:prstGeom prst="rect">
              <a:avLst/>
            </a:prstGeom>
          </p:spPr>
        </p:pic>
        <p:pic>
          <p:nvPicPr>
            <p:cNvPr id="1929" name="object 1929"/>
            <p:cNvPicPr/>
            <p:nvPr/>
          </p:nvPicPr>
          <p:blipFill>
            <a:blip r:embed="rId988" cstate="print"/>
            <a:stretch>
              <a:fillRect/>
            </a:stretch>
          </p:blipFill>
          <p:spPr>
            <a:xfrm>
              <a:off x="2141512" y="154076"/>
              <a:ext cx="93649" cy="60820"/>
            </a:xfrm>
            <a:prstGeom prst="rect">
              <a:avLst/>
            </a:prstGeom>
          </p:spPr>
        </p:pic>
        <p:pic>
          <p:nvPicPr>
            <p:cNvPr id="1930" name="object 1930"/>
            <p:cNvPicPr/>
            <p:nvPr/>
          </p:nvPicPr>
          <p:blipFill>
            <a:blip r:embed="rId989" cstate="print"/>
            <a:stretch>
              <a:fillRect/>
            </a:stretch>
          </p:blipFill>
          <p:spPr>
            <a:xfrm>
              <a:off x="1876551" y="155244"/>
              <a:ext cx="92684" cy="60820"/>
            </a:xfrm>
            <a:prstGeom prst="rect">
              <a:avLst/>
            </a:prstGeom>
          </p:spPr>
        </p:pic>
        <p:pic>
          <p:nvPicPr>
            <p:cNvPr id="1931" name="object 1931"/>
            <p:cNvPicPr/>
            <p:nvPr/>
          </p:nvPicPr>
          <p:blipFill>
            <a:blip r:embed="rId990" cstate="print"/>
            <a:stretch>
              <a:fillRect/>
            </a:stretch>
          </p:blipFill>
          <p:spPr>
            <a:xfrm>
              <a:off x="1604492" y="156463"/>
              <a:ext cx="93395" cy="60820"/>
            </a:xfrm>
            <a:prstGeom prst="rect">
              <a:avLst/>
            </a:prstGeom>
          </p:spPr>
        </p:pic>
        <p:pic>
          <p:nvPicPr>
            <p:cNvPr id="1932" name="object 1932"/>
            <p:cNvPicPr/>
            <p:nvPr/>
          </p:nvPicPr>
          <p:blipFill>
            <a:blip r:embed="rId991" cstate="print"/>
            <a:stretch>
              <a:fillRect/>
            </a:stretch>
          </p:blipFill>
          <p:spPr>
            <a:xfrm>
              <a:off x="1338630" y="157632"/>
              <a:ext cx="94221" cy="60832"/>
            </a:xfrm>
            <a:prstGeom prst="rect">
              <a:avLst/>
            </a:prstGeom>
          </p:spPr>
        </p:pic>
        <p:pic>
          <p:nvPicPr>
            <p:cNvPr id="1933" name="object 1933"/>
            <p:cNvPicPr/>
            <p:nvPr/>
          </p:nvPicPr>
          <p:blipFill>
            <a:blip r:embed="rId992" cstate="print"/>
            <a:stretch>
              <a:fillRect/>
            </a:stretch>
          </p:blipFill>
          <p:spPr>
            <a:xfrm>
              <a:off x="1072680" y="158825"/>
              <a:ext cx="95110" cy="60782"/>
            </a:xfrm>
            <a:prstGeom prst="rect">
              <a:avLst/>
            </a:prstGeom>
          </p:spPr>
        </p:pic>
        <p:pic>
          <p:nvPicPr>
            <p:cNvPr id="1934" name="object 1934"/>
            <p:cNvPicPr/>
            <p:nvPr/>
          </p:nvPicPr>
          <p:blipFill>
            <a:blip r:embed="rId993" cstate="print"/>
            <a:stretch>
              <a:fillRect/>
            </a:stretch>
          </p:blipFill>
          <p:spPr>
            <a:xfrm>
              <a:off x="799782" y="160884"/>
              <a:ext cx="97574" cy="59385"/>
            </a:xfrm>
            <a:prstGeom prst="rect">
              <a:avLst/>
            </a:prstGeom>
          </p:spPr>
        </p:pic>
        <p:pic>
          <p:nvPicPr>
            <p:cNvPr id="1935" name="object 1935"/>
            <p:cNvPicPr/>
            <p:nvPr/>
          </p:nvPicPr>
          <p:blipFill>
            <a:blip r:embed="rId994" cstate="print"/>
            <a:stretch>
              <a:fillRect/>
            </a:stretch>
          </p:blipFill>
          <p:spPr>
            <a:xfrm>
              <a:off x="532917" y="162356"/>
              <a:ext cx="98793" cy="57530"/>
            </a:xfrm>
            <a:prstGeom prst="rect">
              <a:avLst/>
            </a:prstGeom>
          </p:spPr>
        </p:pic>
        <p:pic>
          <p:nvPicPr>
            <p:cNvPr id="1936" name="object 1936"/>
            <p:cNvPicPr/>
            <p:nvPr/>
          </p:nvPicPr>
          <p:blipFill>
            <a:blip r:embed="rId995" cstate="print"/>
            <a:stretch>
              <a:fillRect/>
            </a:stretch>
          </p:blipFill>
          <p:spPr>
            <a:xfrm>
              <a:off x="258470" y="165429"/>
              <a:ext cx="101142" cy="54076"/>
            </a:xfrm>
            <a:prstGeom prst="rect">
              <a:avLst/>
            </a:prstGeom>
          </p:spPr>
        </p:pic>
        <p:pic>
          <p:nvPicPr>
            <p:cNvPr id="1937" name="object 1937"/>
            <p:cNvPicPr/>
            <p:nvPr/>
          </p:nvPicPr>
          <p:blipFill>
            <a:blip r:embed="rId996" cstate="print"/>
            <a:stretch>
              <a:fillRect/>
            </a:stretch>
          </p:blipFill>
          <p:spPr>
            <a:xfrm>
              <a:off x="3755656" y="154114"/>
              <a:ext cx="83756" cy="48107"/>
            </a:xfrm>
            <a:prstGeom prst="rect">
              <a:avLst/>
            </a:prstGeom>
          </p:spPr>
        </p:pic>
        <p:pic>
          <p:nvPicPr>
            <p:cNvPr id="1938" name="object 1938"/>
            <p:cNvPicPr/>
            <p:nvPr/>
          </p:nvPicPr>
          <p:blipFill>
            <a:blip r:embed="rId997" cstate="print"/>
            <a:stretch>
              <a:fillRect/>
            </a:stretch>
          </p:blipFill>
          <p:spPr>
            <a:xfrm>
              <a:off x="3484308" y="154394"/>
              <a:ext cx="84543" cy="50330"/>
            </a:xfrm>
            <a:prstGeom prst="rect">
              <a:avLst/>
            </a:prstGeom>
          </p:spPr>
        </p:pic>
        <p:pic>
          <p:nvPicPr>
            <p:cNvPr id="1939" name="object 1939"/>
            <p:cNvPicPr/>
            <p:nvPr/>
          </p:nvPicPr>
          <p:blipFill>
            <a:blip r:embed="rId998" cstate="print"/>
            <a:stretch>
              <a:fillRect/>
            </a:stretch>
          </p:blipFill>
          <p:spPr>
            <a:xfrm>
              <a:off x="3220618" y="154292"/>
              <a:ext cx="83502" cy="52184"/>
            </a:xfrm>
            <a:prstGeom prst="rect">
              <a:avLst/>
            </a:prstGeom>
          </p:spPr>
        </p:pic>
        <p:pic>
          <p:nvPicPr>
            <p:cNvPr id="1940" name="object 1940"/>
            <p:cNvPicPr/>
            <p:nvPr/>
          </p:nvPicPr>
          <p:blipFill>
            <a:blip r:embed="rId999" cstate="print"/>
            <a:stretch>
              <a:fillRect/>
            </a:stretch>
          </p:blipFill>
          <p:spPr>
            <a:xfrm>
              <a:off x="0" y="169964"/>
              <a:ext cx="85737" cy="50177"/>
            </a:xfrm>
            <a:prstGeom prst="rect">
              <a:avLst/>
            </a:prstGeom>
          </p:spPr>
        </p:pic>
        <p:pic>
          <p:nvPicPr>
            <p:cNvPr id="1941" name="object 1941"/>
            <p:cNvPicPr/>
            <p:nvPr/>
          </p:nvPicPr>
          <p:blipFill>
            <a:blip r:embed="rId1000" cstate="print"/>
            <a:stretch>
              <a:fillRect/>
            </a:stretch>
          </p:blipFill>
          <p:spPr>
            <a:xfrm>
              <a:off x="4299801" y="156045"/>
              <a:ext cx="68198" cy="38353"/>
            </a:xfrm>
            <a:prstGeom prst="rect">
              <a:avLst/>
            </a:prstGeom>
          </p:spPr>
        </p:pic>
        <p:pic>
          <p:nvPicPr>
            <p:cNvPr id="1942" name="object 1942"/>
            <p:cNvPicPr/>
            <p:nvPr/>
          </p:nvPicPr>
          <p:blipFill>
            <a:blip r:embed="rId1001" cstate="print"/>
            <a:stretch>
              <a:fillRect/>
            </a:stretch>
          </p:blipFill>
          <p:spPr>
            <a:xfrm>
              <a:off x="4022572" y="153987"/>
              <a:ext cx="78689" cy="44958"/>
            </a:xfrm>
            <a:prstGeom prst="rect">
              <a:avLst/>
            </a:prstGeom>
          </p:spPr>
        </p:pic>
        <p:pic>
          <p:nvPicPr>
            <p:cNvPr id="1943" name="object 1943"/>
            <p:cNvPicPr/>
            <p:nvPr/>
          </p:nvPicPr>
          <p:blipFill>
            <a:blip r:embed="rId1002" cstate="print"/>
            <a:stretch>
              <a:fillRect/>
            </a:stretch>
          </p:blipFill>
          <p:spPr>
            <a:xfrm>
              <a:off x="4848897" y="157352"/>
              <a:ext cx="48768" cy="31026"/>
            </a:xfrm>
            <a:prstGeom prst="rect">
              <a:avLst/>
            </a:prstGeom>
          </p:spPr>
        </p:pic>
        <p:pic>
          <p:nvPicPr>
            <p:cNvPr id="1944" name="object 1944"/>
            <p:cNvPicPr/>
            <p:nvPr/>
          </p:nvPicPr>
          <p:blipFill>
            <a:blip r:embed="rId1003" cstate="print"/>
            <a:stretch>
              <a:fillRect/>
            </a:stretch>
          </p:blipFill>
          <p:spPr>
            <a:xfrm>
              <a:off x="4567961" y="156515"/>
              <a:ext cx="61937" cy="34226"/>
            </a:xfrm>
            <a:prstGeom prst="rect">
              <a:avLst/>
            </a:prstGeom>
          </p:spPr>
        </p:pic>
        <p:pic>
          <p:nvPicPr>
            <p:cNvPr id="1945" name="object 1945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5376036" y="157150"/>
              <a:ext cx="44945" cy="24853"/>
            </a:xfrm>
            <a:prstGeom prst="rect">
              <a:avLst/>
            </a:prstGeom>
          </p:spPr>
        </p:pic>
        <p:pic>
          <p:nvPicPr>
            <p:cNvPr id="1946" name="object 1946"/>
            <p:cNvPicPr/>
            <p:nvPr/>
          </p:nvPicPr>
          <p:blipFill>
            <a:blip r:embed="rId1004" cstate="print"/>
            <a:stretch>
              <a:fillRect/>
            </a:stretch>
          </p:blipFill>
          <p:spPr>
            <a:xfrm>
              <a:off x="5110517" y="157136"/>
              <a:ext cx="49834" cy="27736"/>
            </a:xfrm>
            <a:prstGeom prst="rect">
              <a:avLst/>
            </a:prstGeom>
          </p:spPr>
        </p:pic>
        <p:pic>
          <p:nvPicPr>
            <p:cNvPr id="1947" name="object 1947"/>
            <p:cNvPicPr/>
            <p:nvPr/>
          </p:nvPicPr>
          <p:blipFill>
            <a:blip r:embed="rId1005" cstate="print"/>
            <a:stretch>
              <a:fillRect/>
            </a:stretch>
          </p:blipFill>
          <p:spPr>
            <a:xfrm>
              <a:off x="5650877" y="166950"/>
              <a:ext cx="7454" cy="10989"/>
            </a:xfrm>
            <a:prstGeom prst="rect">
              <a:avLst/>
            </a:prstGeom>
          </p:spPr>
        </p:pic>
        <p:pic>
          <p:nvPicPr>
            <p:cNvPr id="1948" name="object 1948"/>
            <p:cNvPicPr/>
            <p:nvPr/>
          </p:nvPicPr>
          <p:blipFill>
            <a:blip r:embed="rId1006" cstate="print"/>
            <a:stretch>
              <a:fillRect/>
            </a:stretch>
          </p:blipFill>
          <p:spPr>
            <a:xfrm>
              <a:off x="3299295" y="0"/>
              <a:ext cx="63681" cy="11214"/>
            </a:xfrm>
            <a:prstGeom prst="rect">
              <a:avLst/>
            </a:prstGeom>
          </p:spPr>
        </p:pic>
        <p:pic>
          <p:nvPicPr>
            <p:cNvPr id="1949" name="object 1949"/>
            <p:cNvPicPr/>
            <p:nvPr/>
          </p:nvPicPr>
          <p:blipFill>
            <a:blip r:embed="rId1007" cstate="print"/>
            <a:stretch>
              <a:fillRect/>
            </a:stretch>
          </p:blipFill>
          <p:spPr>
            <a:xfrm>
              <a:off x="3015147" y="0"/>
              <a:ext cx="73362" cy="14439"/>
            </a:xfrm>
            <a:prstGeom prst="rect">
              <a:avLst/>
            </a:prstGeom>
          </p:spPr>
        </p:pic>
        <p:pic>
          <p:nvPicPr>
            <p:cNvPr id="1950" name="object 1950"/>
            <p:cNvPicPr/>
            <p:nvPr/>
          </p:nvPicPr>
          <p:blipFill>
            <a:blip r:embed="rId1008" cstate="print"/>
            <a:stretch>
              <a:fillRect/>
            </a:stretch>
          </p:blipFill>
          <p:spPr>
            <a:xfrm>
              <a:off x="2728373" y="0"/>
              <a:ext cx="75545" cy="15671"/>
            </a:xfrm>
            <a:prstGeom prst="rect">
              <a:avLst/>
            </a:prstGeom>
          </p:spPr>
        </p:pic>
        <p:pic>
          <p:nvPicPr>
            <p:cNvPr id="1951" name="object 1951"/>
            <p:cNvPicPr/>
            <p:nvPr/>
          </p:nvPicPr>
          <p:blipFill>
            <a:blip r:embed="rId1009" cstate="print"/>
            <a:stretch>
              <a:fillRect/>
            </a:stretch>
          </p:blipFill>
          <p:spPr>
            <a:xfrm>
              <a:off x="2446833" y="0"/>
              <a:ext cx="75448" cy="18491"/>
            </a:xfrm>
            <a:prstGeom prst="rect">
              <a:avLst/>
            </a:prstGeom>
          </p:spPr>
        </p:pic>
        <p:pic>
          <p:nvPicPr>
            <p:cNvPr id="1952" name="object 1952"/>
            <p:cNvPicPr/>
            <p:nvPr/>
          </p:nvPicPr>
          <p:blipFill>
            <a:blip r:embed="rId1010" cstate="print"/>
            <a:stretch>
              <a:fillRect/>
            </a:stretch>
          </p:blipFill>
          <p:spPr>
            <a:xfrm>
              <a:off x="2159524" y="0"/>
              <a:ext cx="77006" cy="19748"/>
            </a:xfrm>
            <a:prstGeom prst="rect">
              <a:avLst/>
            </a:prstGeom>
          </p:spPr>
        </p:pic>
        <p:pic>
          <p:nvPicPr>
            <p:cNvPr id="1953" name="object 1953"/>
            <p:cNvPicPr/>
            <p:nvPr/>
          </p:nvPicPr>
          <p:blipFill>
            <a:blip r:embed="rId1011" cstate="print"/>
            <a:stretch>
              <a:fillRect/>
            </a:stretch>
          </p:blipFill>
          <p:spPr>
            <a:xfrm>
              <a:off x="1878593" y="0"/>
              <a:ext cx="78568" cy="20967"/>
            </a:xfrm>
            <a:prstGeom prst="rect">
              <a:avLst/>
            </a:prstGeom>
          </p:spPr>
        </p:pic>
        <p:pic>
          <p:nvPicPr>
            <p:cNvPr id="1954" name="object 1954"/>
            <p:cNvPicPr/>
            <p:nvPr/>
          </p:nvPicPr>
          <p:blipFill>
            <a:blip r:embed="rId1012" cstate="print"/>
            <a:stretch>
              <a:fillRect/>
            </a:stretch>
          </p:blipFill>
          <p:spPr>
            <a:xfrm>
              <a:off x="1590714" y="0"/>
              <a:ext cx="79633" cy="22212"/>
            </a:xfrm>
            <a:prstGeom prst="rect">
              <a:avLst/>
            </a:prstGeom>
          </p:spPr>
        </p:pic>
        <p:pic>
          <p:nvPicPr>
            <p:cNvPr id="1955" name="object 1955"/>
            <p:cNvPicPr/>
            <p:nvPr/>
          </p:nvPicPr>
          <p:blipFill>
            <a:blip r:embed="rId1013" cstate="print"/>
            <a:stretch>
              <a:fillRect/>
            </a:stretch>
          </p:blipFill>
          <p:spPr>
            <a:xfrm>
              <a:off x="1309231" y="0"/>
              <a:ext cx="81001" cy="23406"/>
            </a:xfrm>
            <a:prstGeom prst="rect">
              <a:avLst/>
            </a:prstGeom>
          </p:spPr>
        </p:pic>
        <p:pic>
          <p:nvPicPr>
            <p:cNvPr id="1956" name="object 1956"/>
            <p:cNvPicPr/>
            <p:nvPr/>
          </p:nvPicPr>
          <p:blipFill>
            <a:blip r:embed="rId1014" cstate="print"/>
            <a:stretch>
              <a:fillRect/>
            </a:stretch>
          </p:blipFill>
          <p:spPr>
            <a:xfrm>
              <a:off x="1027408" y="0"/>
              <a:ext cx="82375" cy="24625"/>
            </a:xfrm>
            <a:prstGeom prst="rect">
              <a:avLst/>
            </a:prstGeom>
          </p:spPr>
        </p:pic>
        <p:pic>
          <p:nvPicPr>
            <p:cNvPr id="1957" name="object 1957"/>
            <p:cNvPicPr/>
            <p:nvPr/>
          </p:nvPicPr>
          <p:blipFill>
            <a:blip r:embed="rId1015" cstate="print"/>
            <a:stretch>
              <a:fillRect/>
            </a:stretch>
          </p:blipFill>
          <p:spPr>
            <a:xfrm>
              <a:off x="740805" y="0"/>
              <a:ext cx="84644" cy="24269"/>
            </a:xfrm>
            <a:prstGeom prst="rect">
              <a:avLst/>
            </a:prstGeom>
          </p:spPr>
        </p:pic>
        <p:pic>
          <p:nvPicPr>
            <p:cNvPr id="1958" name="object 1958"/>
            <p:cNvPicPr/>
            <p:nvPr/>
          </p:nvPicPr>
          <p:blipFill>
            <a:blip r:embed="rId1016" cstate="print"/>
            <a:stretch>
              <a:fillRect/>
            </a:stretch>
          </p:blipFill>
          <p:spPr>
            <a:xfrm>
              <a:off x="458646" y="0"/>
              <a:ext cx="85687" cy="25501"/>
            </a:xfrm>
            <a:prstGeom prst="rect">
              <a:avLst/>
            </a:prstGeom>
          </p:spPr>
        </p:pic>
        <p:pic>
          <p:nvPicPr>
            <p:cNvPr id="1959" name="object 1959"/>
            <p:cNvPicPr/>
            <p:nvPr/>
          </p:nvPicPr>
          <p:blipFill>
            <a:blip r:embed="rId1017" cstate="print"/>
            <a:stretch>
              <a:fillRect/>
            </a:stretch>
          </p:blipFill>
          <p:spPr>
            <a:xfrm>
              <a:off x="171349" y="0"/>
              <a:ext cx="79678" cy="24739"/>
            </a:xfrm>
            <a:prstGeom prst="rect">
              <a:avLst/>
            </a:prstGeom>
          </p:spPr>
        </p:pic>
        <p:pic>
          <p:nvPicPr>
            <p:cNvPr id="1960" name="object 1960"/>
            <p:cNvPicPr/>
            <p:nvPr/>
          </p:nvPicPr>
          <p:blipFill>
            <a:blip r:embed="rId1018" cstate="print"/>
            <a:stretch>
              <a:fillRect/>
            </a:stretch>
          </p:blipFill>
          <p:spPr>
            <a:xfrm>
              <a:off x="3875940" y="0"/>
              <a:ext cx="40396" cy="4648"/>
            </a:xfrm>
            <a:prstGeom prst="rect">
              <a:avLst/>
            </a:prstGeom>
          </p:spPr>
        </p:pic>
        <p:pic>
          <p:nvPicPr>
            <p:cNvPr id="1961" name="object 19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78658" y="0"/>
              <a:ext cx="57067" cy="9753"/>
            </a:xfrm>
            <a:prstGeom prst="rect">
              <a:avLst/>
            </a:prstGeom>
          </p:spPr>
        </p:pic>
        <p:pic>
          <p:nvPicPr>
            <p:cNvPr id="1962" name="object 1962"/>
            <p:cNvPicPr/>
            <p:nvPr/>
          </p:nvPicPr>
          <p:blipFill>
            <a:blip r:embed="rId1019" cstate="print"/>
            <a:stretch>
              <a:fillRect/>
            </a:stretch>
          </p:blipFill>
          <p:spPr>
            <a:xfrm>
              <a:off x="4155089" y="0"/>
              <a:ext cx="31427" cy="2882"/>
            </a:xfrm>
            <a:prstGeom prst="rect">
              <a:avLst/>
            </a:prstGeom>
          </p:spPr>
        </p:pic>
      </p:grpSp>
      <p:sp>
        <p:nvSpPr>
          <p:cNvPr id="1963" name="object 1963"/>
          <p:cNvSpPr txBox="1">
            <a:spLocks noGrp="1"/>
          </p:cNvSpPr>
          <p:nvPr>
            <p:ph type="title"/>
          </p:nvPr>
        </p:nvSpPr>
        <p:spPr>
          <a:xfrm>
            <a:off x="1319300" y="3065213"/>
            <a:ext cx="4609465" cy="674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4300" b="0" spc="-10" dirty="0">
                <a:latin typeface="+mj-lt"/>
                <a:cs typeface="Roboto Lt"/>
              </a:rPr>
              <a:t>Główne zalety:</a:t>
            </a:r>
            <a:endParaRPr sz="4300" dirty="0">
              <a:latin typeface="+mj-lt"/>
              <a:cs typeface="Roboto Lt"/>
            </a:endParaRPr>
          </a:p>
        </p:txBody>
      </p:sp>
      <p:sp>
        <p:nvSpPr>
          <p:cNvPr id="1964" name="object 1964"/>
          <p:cNvSpPr txBox="1"/>
          <p:nvPr/>
        </p:nvSpPr>
        <p:spPr>
          <a:xfrm>
            <a:off x="12896850" y="6753225"/>
            <a:ext cx="1923720" cy="25135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  <a:hlinkClick r:id="rId1020"/>
              </a:rPr>
              <a:t>www.tileshub.</a:t>
            </a:r>
            <a:r>
              <a:rPr sz="1600" b="1" spc="-270" dirty="0">
                <a:solidFill>
                  <a:srgbClr val="FFFFFF"/>
                </a:solidFill>
                <a:latin typeface="Trebuchet MS"/>
                <a:cs typeface="Trebuchet MS"/>
                <a:hlinkClick r:id="rId1020"/>
              </a:rPr>
              <a:t>eu</a:t>
            </a: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slow" advTm="10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19985" cy="7560004"/>
            <a:chOff x="0" y="0"/>
            <a:chExt cx="15119985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511998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974505" y="2354821"/>
              <a:ext cx="4577715" cy="3089910"/>
            </a:xfrm>
            <a:custGeom>
              <a:avLst/>
              <a:gdLst/>
              <a:ahLst/>
              <a:cxnLst/>
              <a:rect l="l" t="t" r="r" b="b"/>
              <a:pathLst>
                <a:path w="4577715" h="3089910">
                  <a:moveTo>
                    <a:pt x="4577295" y="0"/>
                  </a:moveTo>
                  <a:lnTo>
                    <a:pt x="0" y="0"/>
                  </a:lnTo>
                  <a:lnTo>
                    <a:pt x="0" y="3089655"/>
                  </a:lnTo>
                  <a:lnTo>
                    <a:pt x="4577295" y="3089655"/>
                  </a:lnTo>
                  <a:lnTo>
                    <a:pt x="4577295" y="0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48000" y="2354831"/>
              <a:ext cx="4804410" cy="3089910"/>
            </a:xfrm>
            <a:custGeom>
              <a:avLst/>
              <a:gdLst/>
              <a:ahLst/>
              <a:cxnLst/>
              <a:rect l="l" t="t" r="r" b="b"/>
              <a:pathLst>
                <a:path w="4804409" h="3089910">
                  <a:moveTo>
                    <a:pt x="4803805" y="3089656"/>
                  </a:moveTo>
                  <a:lnTo>
                    <a:pt x="226509" y="3089656"/>
                  </a:lnTo>
                  <a:lnTo>
                    <a:pt x="0" y="0"/>
                  </a:lnTo>
                  <a:lnTo>
                    <a:pt x="4577295" y="0"/>
                  </a:lnTo>
                  <a:lnTo>
                    <a:pt x="4803805" y="3089656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74510" y="2354831"/>
              <a:ext cx="4842510" cy="3089910"/>
            </a:xfrm>
            <a:custGeom>
              <a:avLst/>
              <a:gdLst/>
              <a:ahLst/>
              <a:cxnLst/>
              <a:rect l="l" t="t" r="r" b="b"/>
              <a:pathLst>
                <a:path w="4842509" h="3089910">
                  <a:moveTo>
                    <a:pt x="4577295" y="3089656"/>
                  </a:moveTo>
                  <a:lnTo>
                    <a:pt x="0" y="3089656"/>
                  </a:lnTo>
                  <a:lnTo>
                    <a:pt x="264624" y="0"/>
                  </a:lnTo>
                  <a:lnTo>
                    <a:pt x="4841920" y="0"/>
                  </a:lnTo>
                  <a:lnTo>
                    <a:pt x="4577295" y="3089656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74509" y="2354831"/>
              <a:ext cx="5094605" cy="3089910"/>
            </a:xfrm>
            <a:custGeom>
              <a:avLst/>
              <a:gdLst/>
              <a:ahLst/>
              <a:cxnLst/>
              <a:rect l="l" t="t" r="r" b="b"/>
              <a:pathLst>
                <a:path w="5094605" h="3089910">
                  <a:moveTo>
                    <a:pt x="4577295" y="3089656"/>
                  </a:moveTo>
                  <a:lnTo>
                    <a:pt x="0" y="3089656"/>
                  </a:lnTo>
                  <a:lnTo>
                    <a:pt x="517247" y="0"/>
                  </a:lnTo>
                  <a:lnTo>
                    <a:pt x="5094542" y="0"/>
                  </a:lnTo>
                  <a:lnTo>
                    <a:pt x="4577295" y="3089656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62198" y="0"/>
              <a:ext cx="3343275" cy="1121410"/>
            </a:xfrm>
            <a:custGeom>
              <a:avLst/>
              <a:gdLst/>
              <a:ahLst/>
              <a:cxnLst/>
              <a:rect l="l" t="t" r="r" b="b"/>
              <a:pathLst>
                <a:path w="3343275" h="1121410">
                  <a:moveTo>
                    <a:pt x="0" y="1121308"/>
                  </a:moveTo>
                  <a:lnTo>
                    <a:pt x="3343249" y="1121308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0" y="1121308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491751" y="0"/>
              <a:ext cx="3413760" cy="1121410"/>
            </a:xfrm>
            <a:custGeom>
              <a:avLst/>
              <a:gdLst/>
              <a:ahLst/>
              <a:cxnLst/>
              <a:rect l="l" t="t" r="r" b="b"/>
              <a:pathLst>
                <a:path w="3413759" h="1121410">
                  <a:moveTo>
                    <a:pt x="70448" y="1121311"/>
                  </a:moveTo>
                  <a:lnTo>
                    <a:pt x="3413697" y="1121311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70448" y="1121311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562190" y="0"/>
              <a:ext cx="3425825" cy="1121410"/>
            </a:xfrm>
            <a:custGeom>
              <a:avLst/>
              <a:gdLst/>
              <a:ahLst/>
              <a:cxnLst/>
              <a:rect l="l" t="t" r="r" b="b"/>
              <a:pathLst>
                <a:path w="342582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425552" y="0"/>
                  </a:lnTo>
                  <a:lnTo>
                    <a:pt x="8230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562200" y="0"/>
              <a:ext cx="3504565" cy="1121410"/>
            </a:xfrm>
            <a:custGeom>
              <a:avLst/>
              <a:gdLst/>
              <a:ahLst/>
              <a:cxnLst/>
              <a:rect l="l" t="t" r="r" b="b"/>
              <a:pathLst>
                <a:path w="350456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504122" y="0"/>
                  </a:lnTo>
                  <a:lnTo>
                    <a:pt x="16087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99154" y="35420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59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03597" y="377037"/>
              <a:ext cx="254000" cy="56515"/>
            </a:xfrm>
            <a:custGeom>
              <a:avLst/>
              <a:gdLst/>
              <a:ahLst/>
              <a:cxnLst/>
              <a:rect l="l" t="t" r="r" b="b"/>
              <a:pathLst>
                <a:path w="254000" h="56515">
                  <a:moveTo>
                    <a:pt x="0" y="56451"/>
                  </a:moveTo>
                  <a:lnTo>
                    <a:pt x="253860" y="56451"/>
                  </a:lnTo>
                  <a:lnTo>
                    <a:pt x="253860" y="0"/>
                  </a:lnTo>
                  <a:lnTo>
                    <a:pt x="0" y="0"/>
                  </a:lnTo>
                  <a:lnTo>
                    <a:pt x="0" y="5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91876" y="94227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47" y="1206"/>
                  </a:moveTo>
                  <a:lnTo>
                    <a:pt x="690549" y="1206"/>
                  </a:lnTo>
                  <a:lnTo>
                    <a:pt x="690549" y="67246"/>
                  </a:lnTo>
                  <a:lnTo>
                    <a:pt x="690549" y="143446"/>
                  </a:lnTo>
                  <a:lnTo>
                    <a:pt x="690549" y="206946"/>
                  </a:lnTo>
                  <a:lnTo>
                    <a:pt x="690549" y="292036"/>
                  </a:lnTo>
                  <a:lnTo>
                    <a:pt x="690549" y="359346"/>
                  </a:lnTo>
                  <a:lnTo>
                    <a:pt x="937552" y="359346"/>
                  </a:lnTo>
                  <a:lnTo>
                    <a:pt x="937552" y="292036"/>
                  </a:lnTo>
                  <a:lnTo>
                    <a:pt x="776986" y="292036"/>
                  </a:lnTo>
                  <a:lnTo>
                    <a:pt x="776986" y="206946"/>
                  </a:lnTo>
                  <a:lnTo>
                    <a:pt x="912926" y="206946"/>
                  </a:lnTo>
                  <a:lnTo>
                    <a:pt x="912926" y="143446"/>
                  </a:lnTo>
                  <a:lnTo>
                    <a:pt x="776986" y="143446"/>
                  </a:lnTo>
                  <a:lnTo>
                    <a:pt x="776986" y="67246"/>
                  </a:lnTo>
                  <a:lnTo>
                    <a:pt x="938047" y="67246"/>
                  </a:lnTo>
                  <a:lnTo>
                    <a:pt x="938047" y="1206"/>
                  </a:lnTo>
                  <a:close/>
                </a:path>
                <a:path w="2317115" h="364490">
                  <a:moveTo>
                    <a:pt x="1985187" y="571"/>
                  </a:moveTo>
                  <a:lnTo>
                    <a:pt x="1898751" y="571"/>
                  </a:lnTo>
                  <a:lnTo>
                    <a:pt x="1898751" y="234772"/>
                  </a:lnTo>
                  <a:lnTo>
                    <a:pt x="1897888" y="250240"/>
                  </a:lnTo>
                  <a:lnTo>
                    <a:pt x="1877237" y="289267"/>
                  </a:lnTo>
                  <a:lnTo>
                    <a:pt x="1844319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21" y="264464"/>
                  </a:lnTo>
                  <a:lnTo>
                    <a:pt x="1789645" y="238709"/>
                  </a:lnTo>
                  <a:lnTo>
                    <a:pt x="1789645" y="571"/>
                  </a:lnTo>
                  <a:lnTo>
                    <a:pt x="1702714" y="571"/>
                  </a:lnTo>
                  <a:lnTo>
                    <a:pt x="1702714" y="236994"/>
                  </a:lnTo>
                  <a:lnTo>
                    <a:pt x="1705394" y="264972"/>
                  </a:lnTo>
                  <a:lnTo>
                    <a:pt x="1724596" y="311518"/>
                  </a:lnTo>
                  <a:lnTo>
                    <a:pt x="1761705" y="344957"/>
                  </a:lnTo>
                  <a:lnTo>
                    <a:pt x="1813293" y="361950"/>
                  </a:lnTo>
                  <a:lnTo>
                    <a:pt x="1844319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506" y="330047"/>
                  </a:lnTo>
                  <a:lnTo>
                    <a:pt x="1975624" y="289077"/>
                  </a:lnTo>
                  <a:lnTo>
                    <a:pt x="1985187" y="235267"/>
                  </a:lnTo>
                  <a:lnTo>
                    <a:pt x="1985187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08453" y="214388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18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84" y="40043"/>
                  </a:lnTo>
                  <a:lnTo>
                    <a:pt x="2273198" y="25933"/>
                  </a:lnTo>
                  <a:lnTo>
                    <a:pt x="2253081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66" y="218097"/>
                  </a:lnTo>
                  <a:lnTo>
                    <a:pt x="2227923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37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22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34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81990" y="178304"/>
              <a:ext cx="253860" cy="16932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091876" y="488121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b="1" spc="20" dirty="0">
                <a:latin typeface="Roboto Bk"/>
                <a:cs typeface="Roboto Bk"/>
              </a:rPr>
              <a:t>INDIAN</a:t>
            </a:r>
            <a:r>
              <a:rPr sz="2150" b="1" spc="-110" dirty="0">
                <a:latin typeface="Roboto Bk"/>
                <a:cs typeface="Roboto Bk"/>
              </a:rPr>
              <a:t> </a:t>
            </a:r>
            <a:r>
              <a:rPr sz="2150" b="1" spc="25" dirty="0">
                <a:latin typeface="Roboto Bk"/>
                <a:cs typeface="Roboto Bk"/>
              </a:rPr>
              <a:t>TILE</a:t>
            </a:r>
            <a:r>
              <a:rPr sz="2150" b="1" spc="40" dirty="0">
                <a:latin typeface="Roboto Bk"/>
                <a:cs typeface="Roboto Bk"/>
              </a:rPr>
              <a:t>S</a:t>
            </a:r>
            <a:r>
              <a:rPr sz="2150" b="1" dirty="0">
                <a:latin typeface="Roboto Bk"/>
                <a:cs typeface="Roboto Bk"/>
              </a:rPr>
              <a:t> </a:t>
            </a:r>
            <a:r>
              <a:rPr sz="2150" b="1" spc="-5" dirty="0"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658231" y="73767"/>
            <a:ext cx="5414532" cy="7183520"/>
            <a:chOff x="9706037" y="137064"/>
            <a:chExt cx="5414532" cy="7183520"/>
          </a:xfrm>
        </p:grpSpPr>
        <p:sp>
          <p:nvSpPr>
            <p:cNvPr id="19" name="object 19"/>
            <p:cNvSpPr/>
            <p:nvPr/>
          </p:nvSpPr>
          <p:spPr>
            <a:xfrm>
              <a:off x="11481520" y="137064"/>
              <a:ext cx="299720" cy="35814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9706037" y="4029869"/>
              <a:ext cx="3438525" cy="0"/>
            </a:xfrm>
            <a:custGeom>
              <a:avLst/>
              <a:gdLst/>
              <a:ahLst/>
              <a:cxnLst/>
              <a:rect l="l" t="t" r="r" b="b"/>
              <a:pathLst>
                <a:path w="3438525">
                  <a:moveTo>
                    <a:pt x="0" y="0"/>
                  </a:moveTo>
                  <a:lnTo>
                    <a:pt x="3438232" y="0"/>
                  </a:lnTo>
                </a:path>
              </a:pathLst>
            </a:custGeom>
            <a:ln w="3175">
              <a:solidFill>
                <a:srgbClr val="00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286564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974505" y="2354821"/>
            <a:ext cx="4701795" cy="3093153"/>
          </a:xfrm>
          <a:prstGeom prst="rect">
            <a:avLst/>
          </a:prstGeom>
        </p:spPr>
        <p:txBody>
          <a:bodyPr vert="horz" wrap="square" lIns="0" tIns="452119" rIns="0" bIns="0" rtlCol="0">
            <a:spAutoFit/>
          </a:bodyPr>
          <a:lstStyle/>
          <a:p>
            <a:pPr marL="724535" marR="610870" algn="just">
              <a:lnSpc>
                <a:spcPct val="100000"/>
              </a:lnSpc>
              <a:spcBef>
                <a:spcPts val="2630"/>
              </a:spcBef>
            </a:pPr>
            <a:endParaRPr lang="pl-PL" sz="2800" spc="5" dirty="0">
              <a:solidFill>
                <a:srgbClr val="004F90"/>
              </a:solidFill>
              <a:latin typeface="+mj-lt"/>
              <a:cs typeface="Roboto Lt"/>
            </a:endParaRPr>
          </a:p>
          <a:p>
            <a:pPr marL="724535" marR="610870" algn="just">
              <a:lnSpc>
                <a:spcPct val="100000"/>
              </a:lnSpc>
              <a:spcBef>
                <a:spcPts val="2630"/>
              </a:spcBef>
            </a:pPr>
            <a:r>
              <a:rPr lang="pl-PL" sz="2800" spc="5" dirty="0">
                <a:solidFill>
                  <a:srgbClr val="004F90"/>
                </a:solidFill>
                <a:latin typeface="+mj-lt"/>
                <a:cs typeface="Roboto Lt"/>
              </a:rPr>
              <a:t>Dedykowany magazyn</a:t>
            </a:r>
          </a:p>
          <a:p>
            <a:pPr marL="724535" marR="610870" algn="just">
              <a:lnSpc>
                <a:spcPct val="100000"/>
              </a:lnSpc>
              <a:spcBef>
                <a:spcPts val="2630"/>
              </a:spcBef>
            </a:pPr>
            <a:r>
              <a:rPr lang="pl-PL" spc="5" dirty="0">
                <a:solidFill>
                  <a:srgbClr val="004F90"/>
                </a:solidFill>
                <a:cs typeface="Roboto Lt"/>
              </a:rPr>
              <a:t>Utrzymujemy dedykowane zapasy przez 3 miesiące, zapewniając ciągłość dostaw i dostępność produktu</a:t>
            </a:r>
          </a:p>
        </p:txBody>
      </p:sp>
      <p:grpSp>
        <p:nvGrpSpPr>
          <p:cNvPr id="23" name="object 23"/>
          <p:cNvGrpSpPr/>
          <p:nvPr/>
        </p:nvGrpSpPr>
        <p:grpSpPr>
          <a:xfrm>
            <a:off x="0" y="5300168"/>
            <a:ext cx="2155825" cy="908050"/>
            <a:chOff x="0" y="5300168"/>
            <a:chExt cx="2155825" cy="908050"/>
          </a:xfrm>
        </p:grpSpPr>
        <p:sp>
          <p:nvSpPr>
            <p:cNvPr id="24" name="object 24"/>
            <p:cNvSpPr/>
            <p:nvPr/>
          </p:nvSpPr>
          <p:spPr>
            <a:xfrm>
              <a:off x="0" y="5656490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0" y="5574849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920" y="5578907"/>
              <a:ext cx="138188" cy="1381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025" y="5578907"/>
              <a:ext cx="138188" cy="13817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742" y="5578907"/>
              <a:ext cx="138188" cy="138175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13066765" y="6830111"/>
            <a:ext cx="1753805" cy="25135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chemeClr val="bg1"/>
                </a:solidFill>
                <a:latin typeface="Trebuchet MS"/>
                <a:cs typeface="Trebuchet MS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www.tileshub.eu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6821" y="3704955"/>
            <a:ext cx="5883910" cy="615553"/>
          </a:xfrm>
          <a:prstGeom prst="rect">
            <a:avLst/>
          </a:prstGeom>
          <a:solidFill>
            <a:srgbClr val="004F90"/>
          </a:solidFill>
        </p:spPr>
        <p:txBody>
          <a:bodyPr vert="horz" wrap="square" lIns="0" tIns="0" rIns="0" bIns="0" rtlCol="0">
            <a:spAutoFit/>
          </a:bodyPr>
          <a:lstStyle/>
          <a:p>
            <a:pPr marL="276860">
              <a:lnSpc>
                <a:spcPts val="4790"/>
              </a:lnSpc>
            </a:pPr>
            <a:r>
              <a:rPr lang="pl-PL" sz="4300" spc="25" dirty="0">
                <a:solidFill>
                  <a:srgbClr val="FFFFFF"/>
                </a:solidFill>
                <a:latin typeface="+mj-lt"/>
                <a:cs typeface="Roboto Lt"/>
              </a:rPr>
              <a:t>Główne zalety:</a:t>
            </a:r>
            <a:endParaRPr sz="4300" dirty="0">
              <a:latin typeface="+mj-lt"/>
              <a:cs typeface="Roboto Lt"/>
            </a:endParaRPr>
          </a:p>
        </p:txBody>
      </p:sp>
    </p:spTree>
  </p:cSld>
  <p:clrMapOvr>
    <a:masterClrMapping/>
  </p:clrMapOvr>
  <p:transition spd="slow" advTm="1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46" y="2846"/>
            <a:ext cx="15119985" cy="7560004"/>
            <a:chOff x="0" y="0"/>
            <a:chExt cx="15119985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511998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974506" y="0"/>
              <a:ext cx="4577715" cy="5444490"/>
            </a:xfrm>
            <a:custGeom>
              <a:avLst/>
              <a:gdLst/>
              <a:ahLst/>
              <a:cxnLst/>
              <a:rect l="l" t="t" r="r" b="b"/>
              <a:pathLst>
                <a:path w="4577715" h="5444490">
                  <a:moveTo>
                    <a:pt x="3930929" y="0"/>
                  </a:moveTo>
                  <a:lnTo>
                    <a:pt x="587692" y="0"/>
                  </a:lnTo>
                  <a:lnTo>
                    <a:pt x="587692" y="1121308"/>
                  </a:lnTo>
                  <a:lnTo>
                    <a:pt x="3930929" y="1121308"/>
                  </a:lnTo>
                  <a:lnTo>
                    <a:pt x="3930929" y="0"/>
                  </a:lnTo>
                  <a:close/>
                </a:path>
                <a:path w="4577715" h="5444490">
                  <a:moveTo>
                    <a:pt x="4577296" y="2354821"/>
                  </a:moveTo>
                  <a:lnTo>
                    <a:pt x="0" y="2354821"/>
                  </a:lnTo>
                  <a:lnTo>
                    <a:pt x="0" y="5444477"/>
                  </a:lnTo>
                  <a:lnTo>
                    <a:pt x="4577296" y="5444477"/>
                  </a:lnTo>
                  <a:lnTo>
                    <a:pt x="4577296" y="2354821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47989" y="0"/>
              <a:ext cx="4804410" cy="5444490"/>
            </a:xfrm>
            <a:custGeom>
              <a:avLst/>
              <a:gdLst/>
              <a:ahLst/>
              <a:cxnLst/>
              <a:rect l="l" t="t" r="r" b="b"/>
              <a:pathLst>
                <a:path w="4804409" h="5444490">
                  <a:moveTo>
                    <a:pt x="4157459" y="1121321"/>
                  </a:moveTo>
                  <a:lnTo>
                    <a:pt x="4087012" y="0"/>
                  </a:lnTo>
                  <a:lnTo>
                    <a:pt x="743762" y="0"/>
                  </a:lnTo>
                  <a:lnTo>
                    <a:pt x="814209" y="1121321"/>
                  </a:lnTo>
                  <a:lnTo>
                    <a:pt x="4157459" y="1121321"/>
                  </a:lnTo>
                  <a:close/>
                </a:path>
                <a:path w="4804409" h="5444490">
                  <a:moveTo>
                    <a:pt x="4803813" y="5444490"/>
                  </a:moveTo>
                  <a:lnTo>
                    <a:pt x="4577296" y="2354834"/>
                  </a:lnTo>
                  <a:lnTo>
                    <a:pt x="0" y="2354834"/>
                  </a:lnTo>
                  <a:lnTo>
                    <a:pt x="226517" y="5444490"/>
                  </a:lnTo>
                  <a:lnTo>
                    <a:pt x="4803813" y="5444490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74506" y="0"/>
              <a:ext cx="4842510" cy="5444490"/>
            </a:xfrm>
            <a:custGeom>
              <a:avLst/>
              <a:gdLst/>
              <a:ahLst/>
              <a:cxnLst/>
              <a:rect l="l" t="t" r="r" b="b"/>
              <a:pathLst>
                <a:path w="4842509" h="5444490">
                  <a:moveTo>
                    <a:pt x="4013225" y="0"/>
                  </a:moveTo>
                  <a:lnTo>
                    <a:pt x="669975" y="0"/>
                  </a:lnTo>
                  <a:lnTo>
                    <a:pt x="587679" y="1121321"/>
                  </a:lnTo>
                  <a:lnTo>
                    <a:pt x="3930929" y="1121321"/>
                  </a:lnTo>
                  <a:lnTo>
                    <a:pt x="4013225" y="0"/>
                  </a:lnTo>
                  <a:close/>
                </a:path>
                <a:path w="4842509" h="5444490">
                  <a:moveTo>
                    <a:pt x="4841913" y="2354834"/>
                  </a:moveTo>
                  <a:lnTo>
                    <a:pt x="264617" y="2354834"/>
                  </a:lnTo>
                  <a:lnTo>
                    <a:pt x="0" y="5444490"/>
                  </a:lnTo>
                  <a:lnTo>
                    <a:pt x="4577296" y="5444490"/>
                  </a:lnTo>
                  <a:lnTo>
                    <a:pt x="4841913" y="2354834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74506" y="12"/>
              <a:ext cx="5094605" cy="5444490"/>
            </a:xfrm>
            <a:custGeom>
              <a:avLst/>
              <a:gdLst/>
              <a:ahLst/>
              <a:cxnLst/>
              <a:rect l="l" t="t" r="r" b="b"/>
              <a:pathLst>
                <a:path w="5094605" h="5444490">
                  <a:moveTo>
                    <a:pt x="4091813" y="0"/>
                  </a:moveTo>
                  <a:lnTo>
                    <a:pt x="748563" y="0"/>
                  </a:lnTo>
                  <a:lnTo>
                    <a:pt x="587692" y="1121308"/>
                  </a:lnTo>
                  <a:lnTo>
                    <a:pt x="3930942" y="1121308"/>
                  </a:lnTo>
                  <a:lnTo>
                    <a:pt x="4091813" y="0"/>
                  </a:lnTo>
                  <a:close/>
                </a:path>
                <a:path w="5094605" h="5444490">
                  <a:moveTo>
                    <a:pt x="5094541" y="2354821"/>
                  </a:moveTo>
                  <a:lnTo>
                    <a:pt x="517245" y="2354821"/>
                  </a:lnTo>
                  <a:lnTo>
                    <a:pt x="0" y="5444477"/>
                  </a:lnTo>
                  <a:lnTo>
                    <a:pt x="4577296" y="5444477"/>
                  </a:lnTo>
                  <a:lnTo>
                    <a:pt x="5094541" y="235482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99154" y="35420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59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103597" y="377037"/>
              <a:ext cx="254000" cy="56515"/>
            </a:xfrm>
            <a:custGeom>
              <a:avLst/>
              <a:gdLst/>
              <a:ahLst/>
              <a:cxnLst/>
              <a:rect l="l" t="t" r="r" b="b"/>
              <a:pathLst>
                <a:path w="254000" h="56515">
                  <a:moveTo>
                    <a:pt x="0" y="56451"/>
                  </a:moveTo>
                  <a:lnTo>
                    <a:pt x="253860" y="56451"/>
                  </a:lnTo>
                  <a:lnTo>
                    <a:pt x="253860" y="0"/>
                  </a:lnTo>
                  <a:lnTo>
                    <a:pt x="0" y="0"/>
                  </a:lnTo>
                  <a:lnTo>
                    <a:pt x="0" y="5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70672" y="208522"/>
              <a:ext cx="52705" cy="52705"/>
            </a:xfrm>
            <a:custGeom>
              <a:avLst/>
              <a:gdLst/>
              <a:ahLst/>
              <a:cxnLst/>
              <a:rect l="l" t="t" r="r" b="b"/>
              <a:pathLst>
                <a:path w="52704" h="52704">
                  <a:moveTo>
                    <a:pt x="26085" y="0"/>
                  </a:moveTo>
                  <a:lnTo>
                    <a:pt x="15934" y="2050"/>
                  </a:lnTo>
                  <a:lnTo>
                    <a:pt x="7642" y="7643"/>
                  </a:lnTo>
                  <a:lnTo>
                    <a:pt x="2050" y="15939"/>
                  </a:lnTo>
                  <a:lnTo>
                    <a:pt x="0" y="26098"/>
                  </a:lnTo>
                  <a:lnTo>
                    <a:pt x="2050" y="36259"/>
                  </a:lnTo>
                  <a:lnTo>
                    <a:pt x="7642" y="44559"/>
                  </a:lnTo>
                  <a:lnTo>
                    <a:pt x="15934" y="50156"/>
                  </a:lnTo>
                  <a:lnTo>
                    <a:pt x="26085" y="52209"/>
                  </a:lnTo>
                  <a:lnTo>
                    <a:pt x="36244" y="50156"/>
                  </a:lnTo>
                  <a:lnTo>
                    <a:pt x="44540" y="44559"/>
                  </a:lnTo>
                  <a:lnTo>
                    <a:pt x="50133" y="36259"/>
                  </a:lnTo>
                  <a:lnTo>
                    <a:pt x="52184" y="26098"/>
                  </a:lnTo>
                  <a:lnTo>
                    <a:pt x="50133" y="15939"/>
                  </a:lnTo>
                  <a:lnTo>
                    <a:pt x="44540" y="7643"/>
                  </a:lnTo>
                  <a:lnTo>
                    <a:pt x="36244" y="2050"/>
                  </a:lnTo>
                  <a:lnTo>
                    <a:pt x="26085" y="0"/>
                  </a:lnTo>
                  <a:close/>
                </a:path>
              </a:pathLst>
            </a:custGeom>
            <a:solidFill>
              <a:srgbClr val="022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45873" y="17096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47" y="1206"/>
                  </a:moveTo>
                  <a:lnTo>
                    <a:pt x="690549" y="1206"/>
                  </a:lnTo>
                  <a:lnTo>
                    <a:pt x="690549" y="67246"/>
                  </a:lnTo>
                  <a:lnTo>
                    <a:pt x="690549" y="143446"/>
                  </a:lnTo>
                  <a:lnTo>
                    <a:pt x="690549" y="206946"/>
                  </a:lnTo>
                  <a:lnTo>
                    <a:pt x="690549" y="292036"/>
                  </a:lnTo>
                  <a:lnTo>
                    <a:pt x="690549" y="359346"/>
                  </a:lnTo>
                  <a:lnTo>
                    <a:pt x="937552" y="359346"/>
                  </a:lnTo>
                  <a:lnTo>
                    <a:pt x="937552" y="292036"/>
                  </a:lnTo>
                  <a:lnTo>
                    <a:pt x="776986" y="292036"/>
                  </a:lnTo>
                  <a:lnTo>
                    <a:pt x="776986" y="206946"/>
                  </a:lnTo>
                  <a:lnTo>
                    <a:pt x="912926" y="206946"/>
                  </a:lnTo>
                  <a:lnTo>
                    <a:pt x="912926" y="143446"/>
                  </a:lnTo>
                  <a:lnTo>
                    <a:pt x="776986" y="143446"/>
                  </a:lnTo>
                  <a:lnTo>
                    <a:pt x="776986" y="67246"/>
                  </a:lnTo>
                  <a:lnTo>
                    <a:pt x="938047" y="67246"/>
                  </a:lnTo>
                  <a:lnTo>
                    <a:pt x="938047" y="1206"/>
                  </a:lnTo>
                  <a:close/>
                </a:path>
                <a:path w="2317115" h="364490">
                  <a:moveTo>
                    <a:pt x="1985187" y="571"/>
                  </a:moveTo>
                  <a:lnTo>
                    <a:pt x="1898751" y="571"/>
                  </a:lnTo>
                  <a:lnTo>
                    <a:pt x="1898751" y="234772"/>
                  </a:lnTo>
                  <a:lnTo>
                    <a:pt x="1897888" y="250240"/>
                  </a:lnTo>
                  <a:lnTo>
                    <a:pt x="1877237" y="289267"/>
                  </a:lnTo>
                  <a:lnTo>
                    <a:pt x="1844319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21" y="264464"/>
                  </a:lnTo>
                  <a:lnTo>
                    <a:pt x="1789645" y="238709"/>
                  </a:lnTo>
                  <a:lnTo>
                    <a:pt x="1789645" y="571"/>
                  </a:lnTo>
                  <a:lnTo>
                    <a:pt x="1702714" y="571"/>
                  </a:lnTo>
                  <a:lnTo>
                    <a:pt x="1702714" y="236994"/>
                  </a:lnTo>
                  <a:lnTo>
                    <a:pt x="1705394" y="264972"/>
                  </a:lnTo>
                  <a:lnTo>
                    <a:pt x="1724596" y="311518"/>
                  </a:lnTo>
                  <a:lnTo>
                    <a:pt x="1761705" y="344957"/>
                  </a:lnTo>
                  <a:lnTo>
                    <a:pt x="1813293" y="361950"/>
                  </a:lnTo>
                  <a:lnTo>
                    <a:pt x="1844319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506" y="330047"/>
                  </a:lnTo>
                  <a:lnTo>
                    <a:pt x="1975624" y="289077"/>
                  </a:lnTo>
                  <a:lnTo>
                    <a:pt x="1985187" y="235267"/>
                  </a:lnTo>
                  <a:lnTo>
                    <a:pt x="1985187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08453" y="214388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18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84" y="40043"/>
                  </a:lnTo>
                  <a:lnTo>
                    <a:pt x="2273198" y="25933"/>
                  </a:lnTo>
                  <a:lnTo>
                    <a:pt x="2253081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66" y="218097"/>
                  </a:lnTo>
                  <a:lnTo>
                    <a:pt x="2227923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37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22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34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4621" y="136231"/>
              <a:ext cx="253860" cy="16932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054174" y="393392"/>
            <a:ext cx="2352675" cy="753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400" b="1" spc="20" dirty="0">
                <a:latin typeface="Roboto Bk"/>
                <a:cs typeface="Roboto Bk"/>
              </a:rPr>
              <a:t>INDIAN</a:t>
            </a:r>
            <a:r>
              <a:rPr sz="2400" b="1" spc="-110" dirty="0">
                <a:latin typeface="Roboto Bk"/>
                <a:cs typeface="Roboto Bk"/>
              </a:rPr>
              <a:t> </a:t>
            </a:r>
            <a:r>
              <a:rPr sz="2400" b="1" spc="25" dirty="0">
                <a:latin typeface="Roboto Bk"/>
                <a:cs typeface="Roboto Bk"/>
              </a:rPr>
              <a:t>TILE</a:t>
            </a:r>
            <a:r>
              <a:rPr sz="2400" b="1" spc="40" dirty="0">
                <a:latin typeface="Roboto Bk"/>
                <a:cs typeface="Roboto Bk"/>
              </a:rPr>
              <a:t>S</a:t>
            </a:r>
            <a:r>
              <a:rPr sz="2400" b="1" dirty="0">
                <a:latin typeface="Roboto Bk"/>
                <a:cs typeface="Roboto Bk"/>
              </a:rPr>
              <a:t> </a:t>
            </a:r>
            <a:r>
              <a:rPr sz="2400" b="1" spc="-5" dirty="0">
                <a:latin typeface="Roboto Bk"/>
                <a:cs typeface="Roboto Bk"/>
              </a:rPr>
              <a:t>HUB</a:t>
            </a:r>
            <a:endParaRPr sz="2400" dirty="0">
              <a:latin typeface="Roboto Bk"/>
              <a:cs typeface="Roboto B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688037" y="19930"/>
            <a:ext cx="5432532" cy="7300654"/>
            <a:chOff x="9688037" y="19930"/>
            <a:chExt cx="5432532" cy="7300654"/>
          </a:xfrm>
        </p:grpSpPr>
        <p:sp>
          <p:nvSpPr>
            <p:cNvPr id="15" name="object 15"/>
            <p:cNvSpPr/>
            <p:nvPr/>
          </p:nvSpPr>
          <p:spPr>
            <a:xfrm>
              <a:off x="11406478" y="19930"/>
              <a:ext cx="299720" cy="35814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9688037" y="4047869"/>
              <a:ext cx="3438525" cy="0"/>
            </a:xfrm>
            <a:custGeom>
              <a:avLst/>
              <a:gdLst/>
              <a:ahLst/>
              <a:cxnLst/>
              <a:rect l="l" t="t" r="r" b="b"/>
              <a:pathLst>
                <a:path w="3438525">
                  <a:moveTo>
                    <a:pt x="0" y="0"/>
                  </a:moveTo>
                  <a:lnTo>
                    <a:pt x="3438245" y="0"/>
                  </a:lnTo>
                </a:path>
              </a:pathLst>
            </a:custGeom>
            <a:ln w="3175">
              <a:solidFill>
                <a:srgbClr val="00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286564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941669" y="1971053"/>
            <a:ext cx="4577715" cy="1933862"/>
          </a:xfrm>
          <a:prstGeom prst="rect">
            <a:avLst/>
          </a:prstGeom>
        </p:spPr>
        <p:txBody>
          <a:bodyPr vert="horz" wrap="square" lIns="0" tIns="452119" rIns="0" bIns="0" rtlCol="0">
            <a:spAutoFit/>
          </a:bodyPr>
          <a:lstStyle/>
          <a:p>
            <a:pPr marL="709295" marR="1022350" algn="just">
              <a:lnSpc>
                <a:spcPct val="100000"/>
              </a:lnSpc>
              <a:spcBef>
                <a:spcPts val="3559"/>
              </a:spcBef>
            </a:pPr>
            <a:r>
              <a:rPr lang="pl-PL" sz="3200" spc="-90" dirty="0">
                <a:solidFill>
                  <a:srgbClr val="004F90"/>
                </a:solidFill>
                <a:latin typeface="Roboto Lt"/>
                <a:cs typeface="Roboto Lt"/>
              </a:rPr>
              <a:t>Ubezpieczone warunki płatności</a:t>
            </a:r>
            <a:endParaRPr sz="3200" dirty="0">
              <a:latin typeface="Roboto Lt"/>
              <a:cs typeface="Roboto L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0" y="5300168"/>
            <a:ext cx="2155825" cy="908050"/>
            <a:chOff x="0" y="5300168"/>
            <a:chExt cx="2155825" cy="908050"/>
          </a:xfrm>
        </p:grpSpPr>
        <p:sp>
          <p:nvSpPr>
            <p:cNvPr id="20" name="object 20"/>
            <p:cNvSpPr/>
            <p:nvPr/>
          </p:nvSpPr>
          <p:spPr>
            <a:xfrm>
              <a:off x="0" y="5656490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0" y="5574849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920" y="5578907"/>
              <a:ext cx="138188" cy="1381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025" y="5578907"/>
              <a:ext cx="138188" cy="1381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742" y="5578907"/>
              <a:ext cx="138188" cy="13817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3126562" y="6829425"/>
            <a:ext cx="1694008" cy="25135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www.tileshub.eu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54576" y="3780000"/>
            <a:ext cx="5883910" cy="615553"/>
          </a:xfrm>
          <a:prstGeom prst="rect">
            <a:avLst/>
          </a:prstGeom>
          <a:solidFill>
            <a:srgbClr val="004F90"/>
          </a:solidFill>
        </p:spPr>
        <p:txBody>
          <a:bodyPr vert="horz" wrap="square" lIns="0" tIns="0" rIns="0" bIns="0" rtlCol="0">
            <a:spAutoFit/>
          </a:bodyPr>
          <a:lstStyle/>
          <a:p>
            <a:pPr marL="276860">
              <a:lnSpc>
                <a:spcPts val="4790"/>
              </a:lnSpc>
            </a:pPr>
            <a:r>
              <a:rPr lang="pl-PL" sz="4300" dirty="0">
                <a:solidFill>
                  <a:schemeClr val="bg1"/>
                </a:solidFill>
                <a:latin typeface="+mj-lt"/>
                <a:cs typeface="Roboto Lt"/>
              </a:rPr>
              <a:t>Główne zalety:</a:t>
            </a:r>
            <a:endParaRPr sz="4300" dirty="0">
              <a:solidFill>
                <a:schemeClr val="bg1"/>
              </a:solidFill>
              <a:latin typeface="+mj-lt"/>
              <a:cs typeface="Roboto Lt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="" xmlns:a16="http://schemas.microsoft.com/office/drawing/2014/main" id="{05F35C94-D5FC-4BD0-B894-B7A856E87802}"/>
              </a:ext>
            </a:extLst>
          </p:cNvPr>
          <p:cNvSpPr txBox="1"/>
          <p:nvPr/>
        </p:nvSpPr>
        <p:spPr>
          <a:xfrm>
            <a:off x="9018665" y="4111089"/>
            <a:ext cx="46576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tx2"/>
                </a:solidFill>
              </a:rPr>
              <a:t>Oferujemy ubezpieczone terminy płatności w porównaniu do standardowego 60-dniowego faktoringu, zwiększając bezpieczeństwo finansowe naszych klientów.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 advTm="100">
        <p:checker/>
      </p:transition>
    </mc:Choice>
    <mc:Fallback>
      <p:transition spd="slow" advTm="100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19985" cy="7560004"/>
            <a:chOff x="0" y="0"/>
            <a:chExt cx="15119985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511998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974506" y="0"/>
              <a:ext cx="4577715" cy="5444490"/>
            </a:xfrm>
            <a:custGeom>
              <a:avLst/>
              <a:gdLst/>
              <a:ahLst/>
              <a:cxnLst/>
              <a:rect l="l" t="t" r="r" b="b"/>
              <a:pathLst>
                <a:path w="4577715" h="5444490">
                  <a:moveTo>
                    <a:pt x="3930929" y="0"/>
                  </a:moveTo>
                  <a:lnTo>
                    <a:pt x="587692" y="0"/>
                  </a:lnTo>
                  <a:lnTo>
                    <a:pt x="587692" y="1121308"/>
                  </a:lnTo>
                  <a:lnTo>
                    <a:pt x="3930929" y="1121308"/>
                  </a:lnTo>
                  <a:lnTo>
                    <a:pt x="3930929" y="0"/>
                  </a:lnTo>
                  <a:close/>
                </a:path>
                <a:path w="4577715" h="5444490">
                  <a:moveTo>
                    <a:pt x="4577296" y="2354821"/>
                  </a:moveTo>
                  <a:lnTo>
                    <a:pt x="0" y="2354821"/>
                  </a:lnTo>
                  <a:lnTo>
                    <a:pt x="0" y="5444477"/>
                  </a:lnTo>
                  <a:lnTo>
                    <a:pt x="4577296" y="5444477"/>
                  </a:lnTo>
                  <a:lnTo>
                    <a:pt x="4577296" y="2354821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47989" y="0"/>
              <a:ext cx="4804410" cy="5444490"/>
            </a:xfrm>
            <a:custGeom>
              <a:avLst/>
              <a:gdLst/>
              <a:ahLst/>
              <a:cxnLst/>
              <a:rect l="l" t="t" r="r" b="b"/>
              <a:pathLst>
                <a:path w="4804409" h="5444490">
                  <a:moveTo>
                    <a:pt x="4157459" y="1121321"/>
                  </a:moveTo>
                  <a:lnTo>
                    <a:pt x="4087012" y="0"/>
                  </a:lnTo>
                  <a:lnTo>
                    <a:pt x="743762" y="0"/>
                  </a:lnTo>
                  <a:lnTo>
                    <a:pt x="814209" y="1121321"/>
                  </a:lnTo>
                  <a:lnTo>
                    <a:pt x="4157459" y="1121321"/>
                  </a:lnTo>
                  <a:close/>
                </a:path>
                <a:path w="4804409" h="5444490">
                  <a:moveTo>
                    <a:pt x="4803813" y="5444490"/>
                  </a:moveTo>
                  <a:lnTo>
                    <a:pt x="4577296" y="2354834"/>
                  </a:lnTo>
                  <a:lnTo>
                    <a:pt x="0" y="2354834"/>
                  </a:lnTo>
                  <a:lnTo>
                    <a:pt x="226517" y="5444490"/>
                  </a:lnTo>
                  <a:lnTo>
                    <a:pt x="4803813" y="5444490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74506" y="0"/>
              <a:ext cx="4842510" cy="5444490"/>
            </a:xfrm>
            <a:custGeom>
              <a:avLst/>
              <a:gdLst/>
              <a:ahLst/>
              <a:cxnLst/>
              <a:rect l="l" t="t" r="r" b="b"/>
              <a:pathLst>
                <a:path w="4842509" h="5444490">
                  <a:moveTo>
                    <a:pt x="4013225" y="0"/>
                  </a:moveTo>
                  <a:lnTo>
                    <a:pt x="669975" y="0"/>
                  </a:lnTo>
                  <a:lnTo>
                    <a:pt x="587679" y="1121321"/>
                  </a:lnTo>
                  <a:lnTo>
                    <a:pt x="3930929" y="1121321"/>
                  </a:lnTo>
                  <a:lnTo>
                    <a:pt x="4013225" y="0"/>
                  </a:lnTo>
                  <a:close/>
                </a:path>
                <a:path w="4842509" h="5444490">
                  <a:moveTo>
                    <a:pt x="4841913" y="2354834"/>
                  </a:moveTo>
                  <a:lnTo>
                    <a:pt x="264617" y="2354834"/>
                  </a:lnTo>
                  <a:lnTo>
                    <a:pt x="0" y="5444490"/>
                  </a:lnTo>
                  <a:lnTo>
                    <a:pt x="4577296" y="5444490"/>
                  </a:lnTo>
                  <a:lnTo>
                    <a:pt x="4841913" y="2354834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74506" y="12"/>
              <a:ext cx="5094605" cy="5444490"/>
            </a:xfrm>
            <a:custGeom>
              <a:avLst/>
              <a:gdLst/>
              <a:ahLst/>
              <a:cxnLst/>
              <a:rect l="l" t="t" r="r" b="b"/>
              <a:pathLst>
                <a:path w="5094605" h="5444490">
                  <a:moveTo>
                    <a:pt x="4091813" y="0"/>
                  </a:moveTo>
                  <a:lnTo>
                    <a:pt x="748563" y="0"/>
                  </a:lnTo>
                  <a:lnTo>
                    <a:pt x="587692" y="1121308"/>
                  </a:lnTo>
                  <a:lnTo>
                    <a:pt x="3930942" y="1121308"/>
                  </a:lnTo>
                  <a:lnTo>
                    <a:pt x="4091813" y="0"/>
                  </a:lnTo>
                  <a:close/>
                </a:path>
                <a:path w="5094605" h="5444490">
                  <a:moveTo>
                    <a:pt x="5094541" y="2354821"/>
                  </a:moveTo>
                  <a:lnTo>
                    <a:pt x="517245" y="2354821"/>
                  </a:lnTo>
                  <a:lnTo>
                    <a:pt x="0" y="5444477"/>
                  </a:lnTo>
                  <a:lnTo>
                    <a:pt x="4577296" y="5444477"/>
                  </a:lnTo>
                  <a:lnTo>
                    <a:pt x="5094541" y="235482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905856" y="60700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59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11103597" y="377037"/>
              <a:ext cx="254000" cy="56515"/>
            </a:xfrm>
            <a:custGeom>
              <a:avLst/>
              <a:gdLst/>
              <a:ahLst/>
              <a:cxnLst/>
              <a:rect l="l" t="t" r="r" b="b"/>
              <a:pathLst>
                <a:path w="254000" h="56515">
                  <a:moveTo>
                    <a:pt x="0" y="56451"/>
                  </a:moveTo>
                  <a:lnTo>
                    <a:pt x="253860" y="56451"/>
                  </a:lnTo>
                  <a:lnTo>
                    <a:pt x="253860" y="0"/>
                  </a:lnTo>
                  <a:lnTo>
                    <a:pt x="0" y="0"/>
                  </a:lnTo>
                  <a:lnTo>
                    <a:pt x="0" y="5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102163" y="80127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47" y="1206"/>
                  </a:moveTo>
                  <a:lnTo>
                    <a:pt x="690549" y="1206"/>
                  </a:lnTo>
                  <a:lnTo>
                    <a:pt x="690549" y="67246"/>
                  </a:lnTo>
                  <a:lnTo>
                    <a:pt x="690549" y="143446"/>
                  </a:lnTo>
                  <a:lnTo>
                    <a:pt x="690549" y="206946"/>
                  </a:lnTo>
                  <a:lnTo>
                    <a:pt x="690549" y="292036"/>
                  </a:lnTo>
                  <a:lnTo>
                    <a:pt x="690549" y="359346"/>
                  </a:lnTo>
                  <a:lnTo>
                    <a:pt x="937552" y="359346"/>
                  </a:lnTo>
                  <a:lnTo>
                    <a:pt x="937552" y="292036"/>
                  </a:lnTo>
                  <a:lnTo>
                    <a:pt x="776986" y="292036"/>
                  </a:lnTo>
                  <a:lnTo>
                    <a:pt x="776986" y="206946"/>
                  </a:lnTo>
                  <a:lnTo>
                    <a:pt x="912926" y="206946"/>
                  </a:lnTo>
                  <a:lnTo>
                    <a:pt x="912926" y="143446"/>
                  </a:lnTo>
                  <a:lnTo>
                    <a:pt x="776986" y="143446"/>
                  </a:lnTo>
                  <a:lnTo>
                    <a:pt x="776986" y="67246"/>
                  </a:lnTo>
                  <a:lnTo>
                    <a:pt x="938047" y="67246"/>
                  </a:lnTo>
                  <a:lnTo>
                    <a:pt x="938047" y="1206"/>
                  </a:lnTo>
                  <a:close/>
                </a:path>
                <a:path w="2317115" h="364490">
                  <a:moveTo>
                    <a:pt x="1985187" y="571"/>
                  </a:moveTo>
                  <a:lnTo>
                    <a:pt x="1898751" y="571"/>
                  </a:lnTo>
                  <a:lnTo>
                    <a:pt x="1898751" y="234772"/>
                  </a:lnTo>
                  <a:lnTo>
                    <a:pt x="1897888" y="250240"/>
                  </a:lnTo>
                  <a:lnTo>
                    <a:pt x="1877237" y="289267"/>
                  </a:lnTo>
                  <a:lnTo>
                    <a:pt x="1844319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21" y="264464"/>
                  </a:lnTo>
                  <a:lnTo>
                    <a:pt x="1789645" y="238709"/>
                  </a:lnTo>
                  <a:lnTo>
                    <a:pt x="1789645" y="571"/>
                  </a:lnTo>
                  <a:lnTo>
                    <a:pt x="1702714" y="571"/>
                  </a:lnTo>
                  <a:lnTo>
                    <a:pt x="1702714" y="236994"/>
                  </a:lnTo>
                  <a:lnTo>
                    <a:pt x="1705394" y="264972"/>
                  </a:lnTo>
                  <a:lnTo>
                    <a:pt x="1724596" y="311518"/>
                  </a:lnTo>
                  <a:lnTo>
                    <a:pt x="1761705" y="344957"/>
                  </a:lnTo>
                  <a:lnTo>
                    <a:pt x="1813293" y="361950"/>
                  </a:lnTo>
                  <a:lnTo>
                    <a:pt x="1844319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506" y="330047"/>
                  </a:lnTo>
                  <a:lnTo>
                    <a:pt x="1975624" y="289077"/>
                  </a:lnTo>
                  <a:lnTo>
                    <a:pt x="1985187" y="235267"/>
                  </a:lnTo>
                  <a:lnTo>
                    <a:pt x="1985187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08453" y="214388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18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84" y="40043"/>
                  </a:lnTo>
                  <a:lnTo>
                    <a:pt x="2273198" y="25933"/>
                  </a:lnTo>
                  <a:lnTo>
                    <a:pt x="2253081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66" y="218097"/>
                  </a:lnTo>
                  <a:lnTo>
                    <a:pt x="2227923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37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22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34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30206" y="151417"/>
              <a:ext cx="253860" cy="16932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973856" y="453174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b="1" spc="20" dirty="0">
                <a:latin typeface="Roboto Bk"/>
                <a:cs typeface="Roboto Bk"/>
              </a:rPr>
              <a:t>INDIAN</a:t>
            </a:r>
            <a:r>
              <a:rPr sz="2150" b="1" spc="-110" dirty="0">
                <a:latin typeface="Roboto Bk"/>
                <a:cs typeface="Roboto Bk"/>
              </a:rPr>
              <a:t> </a:t>
            </a:r>
            <a:r>
              <a:rPr sz="2150" b="1" spc="25" dirty="0">
                <a:latin typeface="Roboto Bk"/>
                <a:cs typeface="Roboto Bk"/>
              </a:rPr>
              <a:t>TILE</a:t>
            </a:r>
            <a:r>
              <a:rPr sz="2150" b="1" spc="40" dirty="0">
                <a:latin typeface="Roboto Bk"/>
                <a:cs typeface="Roboto Bk"/>
              </a:rPr>
              <a:t>S</a:t>
            </a:r>
            <a:r>
              <a:rPr sz="2150" b="1" dirty="0">
                <a:latin typeface="Roboto Bk"/>
                <a:cs typeface="Roboto Bk"/>
              </a:rPr>
              <a:t> </a:t>
            </a:r>
            <a:r>
              <a:rPr sz="2150" b="1" spc="-5" dirty="0"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697038" y="77867"/>
            <a:ext cx="5423532" cy="7242717"/>
            <a:chOff x="9697038" y="77867"/>
            <a:chExt cx="5423532" cy="7242717"/>
          </a:xfrm>
        </p:grpSpPr>
        <p:sp>
          <p:nvSpPr>
            <p:cNvPr id="15" name="object 15"/>
            <p:cNvSpPr/>
            <p:nvPr/>
          </p:nvSpPr>
          <p:spPr>
            <a:xfrm>
              <a:off x="11473494" y="77867"/>
              <a:ext cx="299720" cy="35814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9697038" y="4065870"/>
              <a:ext cx="3438525" cy="0"/>
            </a:xfrm>
            <a:custGeom>
              <a:avLst/>
              <a:gdLst/>
              <a:ahLst/>
              <a:cxnLst/>
              <a:rect l="l" t="t" r="r" b="b"/>
              <a:pathLst>
                <a:path w="3438525">
                  <a:moveTo>
                    <a:pt x="0" y="0"/>
                  </a:moveTo>
                  <a:lnTo>
                    <a:pt x="3438245" y="0"/>
                  </a:lnTo>
                </a:path>
              </a:pathLst>
            </a:custGeom>
            <a:ln w="3175">
              <a:solidFill>
                <a:srgbClr val="2540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286565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974505" y="2354821"/>
            <a:ext cx="4577715" cy="1764585"/>
          </a:xfrm>
          <a:prstGeom prst="rect">
            <a:avLst/>
          </a:prstGeom>
        </p:spPr>
        <p:txBody>
          <a:bodyPr vert="horz" wrap="square" lIns="0" tIns="452119" rIns="0" bIns="0" rtlCol="0">
            <a:spAutoFit/>
          </a:bodyPr>
          <a:lstStyle/>
          <a:p>
            <a:pPr marL="709295" marR="603250" algn="just">
              <a:lnSpc>
                <a:spcPct val="100000"/>
              </a:lnSpc>
              <a:spcBef>
                <a:spcPts val="3559"/>
              </a:spcBef>
            </a:pPr>
            <a:r>
              <a:rPr lang="pl-PL" sz="3500" spc="-90" dirty="0">
                <a:solidFill>
                  <a:srgbClr val="004F90"/>
                </a:solidFill>
                <a:latin typeface="Roboto Lt"/>
                <a:cs typeface="Roboto Lt"/>
              </a:rPr>
              <a:t>Rabatowanie</a:t>
            </a:r>
          </a:p>
          <a:p>
            <a:pPr marL="709295" marR="603250" algn="just">
              <a:lnSpc>
                <a:spcPct val="100000"/>
              </a:lnSpc>
              <a:spcBef>
                <a:spcPts val="3559"/>
              </a:spcBef>
            </a:pPr>
            <a:endParaRPr lang="pl-PL" sz="2000" dirty="0">
              <a:solidFill>
                <a:schemeClr val="tx2"/>
              </a:solidFill>
              <a:cs typeface="Roboto L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0" y="5300168"/>
            <a:ext cx="2155825" cy="908050"/>
            <a:chOff x="0" y="5300168"/>
            <a:chExt cx="2155825" cy="908050"/>
          </a:xfrm>
        </p:grpSpPr>
        <p:sp>
          <p:nvSpPr>
            <p:cNvPr id="20" name="object 20"/>
            <p:cNvSpPr/>
            <p:nvPr/>
          </p:nvSpPr>
          <p:spPr>
            <a:xfrm>
              <a:off x="0" y="5656490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0" y="5574849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920" y="5578907"/>
              <a:ext cx="138188" cy="1381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025" y="5578907"/>
              <a:ext cx="138188" cy="1381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742" y="5578907"/>
              <a:ext cx="138188" cy="13817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3676300" y="6830111"/>
            <a:ext cx="1144270" cy="26987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spc="-270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www.tileshub.eu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94920" y="3780008"/>
            <a:ext cx="5883910" cy="615553"/>
          </a:xfrm>
          <a:prstGeom prst="rect">
            <a:avLst/>
          </a:prstGeom>
          <a:solidFill>
            <a:srgbClr val="004F90"/>
          </a:solidFill>
        </p:spPr>
        <p:txBody>
          <a:bodyPr vert="horz" wrap="square" lIns="0" tIns="0" rIns="0" bIns="0" rtlCol="0">
            <a:spAutoFit/>
          </a:bodyPr>
          <a:lstStyle/>
          <a:p>
            <a:pPr marL="276860">
              <a:lnSpc>
                <a:spcPts val="4790"/>
              </a:lnSpc>
            </a:pPr>
            <a:r>
              <a:rPr lang="pl-PL" sz="4300" spc="25" dirty="0">
                <a:solidFill>
                  <a:srgbClr val="FFFFFF"/>
                </a:solidFill>
                <a:latin typeface="+mj-lt"/>
                <a:cs typeface="Roboto Lt"/>
              </a:rPr>
              <a:t>Główne zalety:</a:t>
            </a:r>
            <a:endParaRPr sz="4300" dirty="0">
              <a:latin typeface="+mj-lt"/>
              <a:cs typeface="Roboto Lt"/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="" xmlns:a16="http://schemas.microsoft.com/office/drawing/2014/main" id="{EB2A0A96-24CF-DAA1-8DB3-469796BD4B18}"/>
              </a:ext>
            </a:extLst>
          </p:cNvPr>
          <p:cNvSpPr txBox="1"/>
          <p:nvPr/>
        </p:nvSpPr>
        <p:spPr>
          <a:xfrm>
            <a:off x="9040367" y="4121519"/>
            <a:ext cx="45777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chemeClr val="tx2"/>
                </a:solidFill>
              </a:rPr>
              <a:t>3% zniżki za przedpłatę</a:t>
            </a:r>
          </a:p>
          <a:p>
            <a:r>
              <a:rPr lang="pl-PL" sz="2000" dirty="0">
                <a:solidFill>
                  <a:schemeClr val="tx2"/>
                </a:solidFill>
              </a:rPr>
              <a:t>5% rabatu z kupno 5 aut </a:t>
            </a:r>
          </a:p>
          <a:p>
            <a:r>
              <a:rPr lang="pl-PL" sz="2000" dirty="0">
                <a:solidFill>
                  <a:schemeClr val="tx2"/>
                </a:solidFill>
              </a:rPr>
              <a:t>10% rocznego bonusu za zakupy powyżej 10 aut</a:t>
            </a:r>
          </a:p>
        </p:txBody>
      </p:sp>
    </p:spTree>
  </p:cSld>
  <p:clrMapOvr>
    <a:masterClrMapping/>
  </p:clrMapOvr>
  <p:transition spd="slow" advTm="10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053995" cy="7560004"/>
            <a:chOff x="0" y="0"/>
            <a:chExt cx="9053995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905399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18474" y="0"/>
              <a:ext cx="3343275" cy="1121410"/>
            </a:xfrm>
            <a:custGeom>
              <a:avLst/>
              <a:gdLst/>
              <a:ahLst/>
              <a:cxnLst/>
              <a:rect l="l" t="t" r="r" b="b"/>
              <a:pathLst>
                <a:path w="3343275" h="1121410">
                  <a:moveTo>
                    <a:pt x="0" y="1121308"/>
                  </a:moveTo>
                  <a:lnTo>
                    <a:pt x="3343249" y="1121308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0" y="1121308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48027" y="0"/>
              <a:ext cx="3413760" cy="1121410"/>
            </a:xfrm>
            <a:custGeom>
              <a:avLst/>
              <a:gdLst/>
              <a:ahLst/>
              <a:cxnLst/>
              <a:rect l="l" t="t" r="r" b="b"/>
              <a:pathLst>
                <a:path w="3413760" h="1121410">
                  <a:moveTo>
                    <a:pt x="70448" y="1121311"/>
                  </a:moveTo>
                  <a:lnTo>
                    <a:pt x="3413697" y="1121311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70448" y="1121311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18479" y="0"/>
              <a:ext cx="3425825" cy="1121410"/>
            </a:xfrm>
            <a:custGeom>
              <a:avLst/>
              <a:gdLst/>
              <a:ahLst/>
              <a:cxnLst/>
              <a:rect l="l" t="t" r="r" b="b"/>
              <a:pathLst>
                <a:path w="342582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425552" y="0"/>
                  </a:lnTo>
                  <a:lnTo>
                    <a:pt x="8230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18476" y="0"/>
              <a:ext cx="3504565" cy="1121410"/>
            </a:xfrm>
            <a:custGeom>
              <a:avLst/>
              <a:gdLst/>
              <a:ahLst/>
              <a:cxnLst/>
              <a:rect l="l" t="t" r="r" b="b"/>
              <a:pathLst>
                <a:path w="350456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504122" y="0"/>
                  </a:lnTo>
                  <a:lnTo>
                    <a:pt x="16087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80111" y="76497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60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684482" y="140096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34" y="1206"/>
                  </a:moveTo>
                  <a:lnTo>
                    <a:pt x="690537" y="1206"/>
                  </a:lnTo>
                  <a:lnTo>
                    <a:pt x="690537" y="67246"/>
                  </a:lnTo>
                  <a:lnTo>
                    <a:pt x="690537" y="143446"/>
                  </a:lnTo>
                  <a:lnTo>
                    <a:pt x="690537" y="206946"/>
                  </a:lnTo>
                  <a:lnTo>
                    <a:pt x="690537" y="292036"/>
                  </a:lnTo>
                  <a:lnTo>
                    <a:pt x="690537" y="359346"/>
                  </a:lnTo>
                  <a:lnTo>
                    <a:pt x="937539" y="359346"/>
                  </a:lnTo>
                  <a:lnTo>
                    <a:pt x="937539" y="292036"/>
                  </a:lnTo>
                  <a:lnTo>
                    <a:pt x="776973" y="292036"/>
                  </a:lnTo>
                  <a:lnTo>
                    <a:pt x="776973" y="206946"/>
                  </a:lnTo>
                  <a:lnTo>
                    <a:pt x="912914" y="206946"/>
                  </a:lnTo>
                  <a:lnTo>
                    <a:pt x="912914" y="143446"/>
                  </a:lnTo>
                  <a:lnTo>
                    <a:pt x="776973" y="143446"/>
                  </a:lnTo>
                  <a:lnTo>
                    <a:pt x="776973" y="67246"/>
                  </a:lnTo>
                  <a:lnTo>
                    <a:pt x="938034" y="67246"/>
                  </a:lnTo>
                  <a:lnTo>
                    <a:pt x="938034" y="1206"/>
                  </a:lnTo>
                  <a:close/>
                </a:path>
                <a:path w="2317115" h="364490">
                  <a:moveTo>
                    <a:pt x="1985175" y="571"/>
                  </a:moveTo>
                  <a:lnTo>
                    <a:pt x="1898738" y="571"/>
                  </a:lnTo>
                  <a:lnTo>
                    <a:pt x="1898738" y="234772"/>
                  </a:lnTo>
                  <a:lnTo>
                    <a:pt x="1897875" y="250240"/>
                  </a:lnTo>
                  <a:lnTo>
                    <a:pt x="1877237" y="289267"/>
                  </a:lnTo>
                  <a:lnTo>
                    <a:pt x="1844306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08" y="264464"/>
                  </a:lnTo>
                  <a:lnTo>
                    <a:pt x="1789633" y="238709"/>
                  </a:lnTo>
                  <a:lnTo>
                    <a:pt x="1789633" y="571"/>
                  </a:lnTo>
                  <a:lnTo>
                    <a:pt x="1702701" y="571"/>
                  </a:lnTo>
                  <a:lnTo>
                    <a:pt x="1702701" y="236994"/>
                  </a:lnTo>
                  <a:lnTo>
                    <a:pt x="1705381" y="264972"/>
                  </a:lnTo>
                  <a:lnTo>
                    <a:pt x="1724583" y="311518"/>
                  </a:lnTo>
                  <a:lnTo>
                    <a:pt x="1761693" y="344957"/>
                  </a:lnTo>
                  <a:lnTo>
                    <a:pt x="1813293" y="361950"/>
                  </a:lnTo>
                  <a:lnTo>
                    <a:pt x="1844306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494" y="330047"/>
                  </a:lnTo>
                  <a:lnTo>
                    <a:pt x="1975612" y="289077"/>
                  </a:lnTo>
                  <a:lnTo>
                    <a:pt x="1985175" y="235267"/>
                  </a:lnTo>
                  <a:lnTo>
                    <a:pt x="1985175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15959" y="239026"/>
                  </a:lnTo>
                  <a:lnTo>
                    <a:pt x="2313140" y="226148"/>
                  </a:lnTo>
                  <a:lnTo>
                    <a:pt x="2308453" y="214388"/>
                  </a:lnTo>
                  <a:lnTo>
                    <a:pt x="2303703" y="206705"/>
                  </a:lnTo>
                  <a:lnTo>
                    <a:pt x="2301887" y="203746"/>
                  </a:lnTo>
                  <a:lnTo>
                    <a:pt x="2293556" y="194449"/>
                  </a:lnTo>
                  <a:lnTo>
                    <a:pt x="2283599" y="186753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05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71" y="40043"/>
                  </a:lnTo>
                  <a:lnTo>
                    <a:pt x="2273185" y="25933"/>
                  </a:lnTo>
                  <a:lnTo>
                    <a:pt x="2253069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53" y="218097"/>
                  </a:lnTo>
                  <a:lnTo>
                    <a:pt x="2227910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24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09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21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0447" y="292646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5053" y="255732"/>
              <a:ext cx="253860" cy="16932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694344" y="514865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b="1" spc="20" dirty="0">
                <a:latin typeface="Roboto Bk"/>
                <a:cs typeface="Roboto Bk"/>
              </a:rPr>
              <a:t>INDIAN</a:t>
            </a:r>
            <a:r>
              <a:rPr sz="2150" b="1" spc="-110" dirty="0">
                <a:latin typeface="Roboto Bk"/>
                <a:cs typeface="Roboto Bk"/>
              </a:rPr>
              <a:t> </a:t>
            </a:r>
            <a:r>
              <a:rPr sz="2150" b="1" spc="25" dirty="0">
                <a:latin typeface="Roboto Bk"/>
                <a:cs typeface="Roboto Bk"/>
              </a:rPr>
              <a:t>TILE</a:t>
            </a:r>
            <a:r>
              <a:rPr sz="2150" b="1" spc="40" dirty="0">
                <a:latin typeface="Roboto Bk"/>
                <a:cs typeface="Roboto Bk"/>
              </a:rPr>
              <a:t>S</a:t>
            </a:r>
            <a:r>
              <a:rPr sz="2150" b="1" dirty="0">
                <a:latin typeface="Roboto Bk"/>
                <a:cs typeface="Roboto Bk"/>
              </a:rPr>
              <a:t> </a:t>
            </a:r>
            <a:r>
              <a:rPr sz="2150" b="1" spc="-5" dirty="0"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140096"/>
            <a:ext cx="4348071" cy="7128944"/>
            <a:chOff x="0" y="129817"/>
            <a:chExt cx="4348071" cy="7128944"/>
          </a:xfrm>
        </p:grpSpPr>
        <p:sp>
          <p:nvSpPr>
            <p:cNvPr id="14" name="object 14"/>
            <p:cNvSpPr/>
            <p:nvPr/>
          </p:nvSpPr>
          <p:spPr>
            <a:xfrm>
              <a:off x="4057650" y="129817"/>
              <a:ext cx="290421" cy="35150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6127711"/>
              <a:ext cx="3613785" cy="551815"/>
            </a:xfrm>
            <a:custGeom>
              <a:avLst/>
              <a:gdLst/>
              <a:ahLst/>
              <a:cxnLst/>
              <a:rect l="l" t="t" r="r" b="b"/>
              <a:pathLst>
                <a:path w="3613785" h="551815">
                  <a:moveTo>
                    <a:pt x="2201964" y="201422"/>
                  </a:moveTo>
                  <a:lnTo>
                    <a:pt x="2196198" y="173012"/>
                  </a:lnTo>
                  <a:lnTo>
                    <a:pt x="2180475" y="149745"/>
                  </a:lnTo>
                  <a:lnTo>
                    <a:pt x="2157209" y="134023"/>
                  </a:lnTo>
                  <a:lnTo>
                    <a:pt x="2128799" y="128257"/>
                  </a:lnTo>
                  <a:lnTo>
                    <a:pt x="109601" y="128257"/>
                  </a:lnTo>
                  <a:lnTo>
                    <a:pt x="66509" y="133896"/>
                  </a:lnTo>
                  <a:lnTo>
                    <a:pt x="23406" y="149047"/>
                  </a:lnTo>
                  <a:lnTo>
                    <a:pt x="0" y="160947"/>
                  </a:lnTo>
                  <a:lnTo>
                    <a:pt x="0" y="308838"/>
                  </a:lnTo>
                  <a:lnTo>
                    <a:pt x="25768" y="295363"/>
                  </a:lnTo>
                  <a:lnTo>
                    <a:pt x="67691" y="280212"/>
                  </a:lnTo>
                  <a:lnTo>
                    <a:pt x="109601" y="274574"/>
                  </a:lnTo>
                  <a:lnTo>
                    <a:pt x="2128799" y="274574"/>
                  </a:lnTo>
                  <a:lnTo>
                    <a:pt x="2157209" y="268795"/>
                  </a:lnTo>
                  <a:lnTo>
                    <a:pt x="2180475" y="253072"/>
                  </a:lnTo>
                  <a:lnTo>
                    <a:pt x="2196198" y="229819"/>
                  </a:lnTo>
                  <a:lnTo>
                    <a:pt x="2201964" y="201422"/>
                  </a:lnTo>
                  <a:close/>
                </a:path>
                <a:path w="3613785" h="551815">
                  <a:moveTo>
                    <a:pt x="3129203" y="128257"/>
                  </a:moveTo>
                  <a:lnTo>
                    <a:pt x="2872575" y="128257"/>
                  </a:lnTo>
                  <a:lnTo>
                    <a:pt x="2844165" y="134023"/>
                  </a:lnTo>
                  <a:lnTo>
                    <a:pt x="2820898" y="149745"/>
                  </a:lnTo>
                  <a:lnTo>
                    <a:pt x="2805188" y="173012"/>
                  </a:lnTo>
                  <a:lnTo>
                    <a:pt x="2799423" y="201422"/>
                  </a:lnTo>
                  <a:lnTo>
                    <a:pt x="2805188" y="229819"/>
                  </a:lnTo>
                  <a:lnTo>
                    <a:pt x="2820911" y="253072"/>
                  </a:lnTo>
                  <a:lnTo>
                    <a:pt x="2844165" y="268795"/>
                  </a:lnTo>
                  <a:lnTo>
                    <a:pt x="2872575" y="274574"/>
                  </a:lnTo>
                  <a:lnTo>
                    <a:pt x="3019793" y="274574"/>
                  </a:lnTo>
                  <a:lnTo>
                    <a:pt x="3020123" y="258965"/>
                  </a:lnTo>
                  <a:lnTo>
                    <a:pt x="3023743" y="243725"/>
                  </a:lnTo>
                  <a:lnTo>
                    <a:pt x="3030651" y="229400"/>
                  </a:lnTo>
                  <a:lnTo>
                    <a:pt x="3040862" y="216598"/>
                  </a:lnTo>
                  <a:lnTo>
                    <a:pt x="3129203" y="128257"/>
                  </a:lnTo>
                  <a:close/>
                </a:path>
                <a:path w="3613785" h="551815">
                  <a:moveTo>
                    <a:pt x="3613289" y="202488"/>
                  </a:moveTo>
                  <a:lnTo>
                    <a:pt x="3601313" y="162077"/>
                  </a:lnTo>
                  <a:lnTo>
                    <a:pt x="3589007" y="147828"/>
                  </a:lnTo>
                  <a:lnTo>
                    <a:pt x="3441179" y="0"/>
                  </a:lnTo>
                  <a:lnTo>
                    <a:pt x="3420211" y="44361"/>
                  </a:lnTo>
                  <a:lnTo>
                    <a:pt x="3417138" y="47231"/>
                  </a:lnTo>
                  <a:lnTo>
                    <a:pt x="3349307" y="115062"/>
                  </a:lnTo>
                  <a:lnTo>
                    <a:pt x="3362502" y="128257"/>
                  </a:lnTo>
                  <a:lnTo>
                    <a:pt x="3336112" y="128257"/>
                  </a:lnTo>
                  <a:lnTo>
                    <a:pt x="3189808" y="274574"/>
                  </a:lnTo>
                  <a:lnTo>
                    <a:pt x="3364522" y="274574"/>
                  </a:lnTo>
                  <a:lnTo>
                    <a:pt x="3212604" y="426491"/>
                  </a:lnTo>
                  <a:lnTo>
                    <a:pt x="3196602" y="450659"/>
                  </a:lnTo>
                  <a:lnTo>
                    <a:pt x="3191268" y="478218"/>
                  </a:lnTo>
                  <a:lnTo>
                    <a:pt x="3196602" y="505777"/>
                  </a:lnTo>
                  <a:lnTo>
                    <a:pt x="3212604" y="529958"/>
                  </a:lnTo>
                  <a:lnTo>
                    <a:pt x="3224047" y="539292"/>
                  </a:lnTo>
                  <a:lnTo>
                    <a:pt x="3236760" y="545960"/>
                  </a:lnTo>
                  <a:lnTo>
                    <a:pt x="3250336" y="549960"/>
                  </a:lnTo>
                  <a:lnTo>
                    <a:pt x="3264331" y="551294"/>
                  </a:lnTo>
                  <a:lnTo>
                    <a:pt x="3278327" y="549960"/>
                  </a:lnTo>
                  <a:lnTo>
                    <a:pt x="3291890" y="545960"/>
                  </a:lnTo>
                  <a:lnTo>
                    <a:pt x="3304616" y="539292"/>
                  </a:lnTo>
                  <a:lnTo>
                    <a:pt x="3316071" y="529958"/>
                  </a:lnTo>
                  <a:lnTo>
                    <a:pt x="3588867" y="257136"/>
                  </a:lnTo>
                  <a:lnTo>
                    <a:pt x="3591953" y="254266"/>
                  </a:lnTo>
                  <a:lnTo>
                    <a:pt x="3600805" y="243522"/>
                  </a:lnTo>
                  <a:lnTo>
                    <a:pt x="3607295" y="231635"/>
                  </a:lnTo>
                  <a:lnTo>
                    <a:pt x="3611435" y="218948"/>
                  </a:lnTo>
                  <a:lnTo>
                    <a:pt x="3613213" y="205828"/>
                  </a:lnTo>
                  <a:lnTo>
                    <a:pt x="3613289" y="202488"/>
                  </a:lnTo>
                  <a:close/>
                </a:path>
              </a:pathLst>
            </a:custGeom>
            <a:solidFill>
              <a:srgbClr val="CDCDCD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4654" y="6260016"/>
              <a:ext cx="138188" cy="1381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1765" y="6260016"/>
              <a:ext cx="138188" cy="1381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4478" y="6260016"/>
              <a:ext cx="138188" cy="13818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27670" y="5771381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70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70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5"/>
                  </a:lnTo>
                  <a:lnTo>
                    <a:pt x="565111" y="421005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6"/>
                  </a:lnTo>
                  <a:lnTo>
                    <a:pt x="505214" y="12001"/>
                  </a:lnTo>
                  <a:lnTo>
                    <a:pt x="492488" y="5334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70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19792" y="5981270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6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1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6" y="146430"/>
                  </a:lnTo>
                  <a:lnTo>
                    <a:pt x="296291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6046061"/>
              <a:ext cx="2030730" cy="146685"/>
            </a:xfrm>
            <a:custGeom>
              <a:avLst/>
              <a:gdLst/>
              <a:ahLst/>
              <a:cxnLst/>
              <a:rect l="l" t="t" r="r" b="b"/>
              <a:pathLst>
                <a:path w="2030730" h="146685">
                  <a:moveTo>
                    <a:pt x="1957081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1957081" y="146316"/>
                  </a:lnTo>
                  <a:lnTo>
                    <a:pt x="1985479" y="140542"/>
                  </a:lnTo>
                  <a:lnTo>
                    <a:pt x="2008740" y="124821"/>
                  </a:lnTo>
                  <a:lnTo>
                    <a:pt x="2024459" y="101557"/>
                  </a:lnTo>
                  <a:lnTo>
                    <a:pt x="2030233" y="73152"/>
                  </a:lnTo>
                  <a:lnTo>
                    <a:pt x="2024461" y="44753"/>
                  </a:lnTo>
                  <a:lnTo>
                    <a:pt x="2008745" y="21493"/>
                  </a:lnTo>
                  <a:lnTo>
                    <a:pt x="1985484" y="5773"/>
                  </a:lnTo>
                  <a:lnTo>
                    <a:pt x="1957081" y="0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2919" y="6050121"/>
              <a:ext cx="138188" cy="138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0024" y="6050121"/>
              <a:ext cx="138188" cy="1381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2741" y="6050121"/>
              <a:ext cx="138188" cy="13817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0" y="6679006"/>
              <a:ext cx="2745740" cy="579755"/>
            </a:xfrm>
            <a:custGeom>
              <a:avLst/>
              <a:gdLst/>
              <a:ahLst/>
              <a:cxnLst/>
              <a:rect l="l" t="t" r="r" b="b"/>
              <a:pathLst>
                <a:path w="2745740" h="579754">
                  <a:moveTo>
                    <a:pt x="2745625" y="579145"/>
                  </a:moveTo>
                  <a:lnTo>
                    <a:pt x="2653487" y="83375"/>
                  </a:lnTo>
                  <a:lnTo>
                    <a:pt x="2207780" y="83375"/>
                  </a:lnTo>
                  <a:lnTo>
                    <a:pt x="2192299" y="0"/>
                  </a:lnTo>
                  <a:lnTo>
                    <a:pt x="0" y="0"/>
                  </a:lnTo>
                  <a:lnTo>
                    <a:pt x="0" y="83375"/>
                  </a:lnTo>
                  <a:lnTo>
                    <a:pt x="0" y="495769"/>
                  </a:lnTo>
                  <a:lnTo>
                    <a:pt x="0" y="579145"/>
                  </a:lnTo>
                  <a:lnTo>
                    <a:pt x="2745625" y="579145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9974485" y="2827592"/>
            <a:ext cx="3438525" cy="0"/>
          </a:xfrm>
          <a:custGeom>
            <a:avLst/>
            <a:gdLst/>
            <a:ahLst/>
            <a:cxnLst/>
            <a:rect l="l" t="t" r="r" b="b"/>
            <a:pathLst>
              <a:path w="3438525">
                <a:moveTo>
                  <a:pt x="0" y="0"/>
                </a:moveTo>
                <a:lnTo>
                  <a:pt x="3438245" y="0"/>
                </a:lnTo>
              </a:path>
            </a:pathLst>
          </a:custGeom>
          <a:ln w="3175">
            <a:solidFill>
              <a:srgbClr val="2540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9828684" y="345564"/>
            <a:ext cx="457708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l-PL" sz="2600" dirty="0">
                <a:solidFill>
                  <a:schemeClr val="tx2"/>
                </a:solidFill>
                <a:latin typeface="+mj-lt"/>
                <a:cs typeface="Roboto Lt"/>
              </a:rPr>
              <a:t>THE HUB przynosi liczne korzyści, obejmujące skrupulatnie zaplanowane koszty i wydajność logistyczną. Główne zalety THE HUB w kontekście kosztów i usług:</a:t>
            </a:r>
            <a:endParaRPr sz="2600" dirty="0">
              <a:latin typeface="+mj-lt"/>
              <a:cs typeface="Roboto L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23299" y="2923683"/>
            <a:ext cx="4387850" cy="87613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Ceny FOB Euro, netto, najlepsze stawki w historii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Koszty transportu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Preferencyjne stawki celne i zwolnienia z cła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Opłaty portowe i celne + inspekcje WIORIN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List przewozowy + agencja celna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Koszt transportu z portu do HUB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Koszty obsługi, manewrowania i magazynowania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Opłata za kredyt pieniężny WIBOR+3%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Dostawa do klienta</a:t>
            </a:r>
          </a:p>
          <a:p>
            <a:pPr marL="285750" indent="-28575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cs typeface="Roboto Lt"/>
              </a:rPr>
              <a:t>DDP na żądanie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pl-PL" sz="2300" dirty="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Roboto Lt"/>
              <a:cs typeface="Roboto L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With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these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advantages,</a:t>
            </a:r>
            <a:r>
              <a:rPr sz="1100" spc="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the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India</a:t>
            </a:r>
            <a:r>
              <a:rPr sz="1100" spc="-2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Tiles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HUB</a:t>
            </a:r>
            <a:r>
              <a:rPr sz="1100" spc="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ensures</a:t>
            </a:r>
            <a:r>
              <a:rPr sz="1100" spc="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not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only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the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25" dirty="0">
                <a:solidFill>
                  <a:srgbClr val="004F90"/>
                </a:solidFill>
                <a:latin typeface="Roboto Lt"/>
                <a:cs typeface="Roboto Lt"/>
              </a:rPr>
              <a:t>highest </a:t>
            </a:r>
            <a:r>
              <a:rPr sz="1100" spc="-254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quality</a:t>
            </a:r>
            <a:r>
              <a:rPr sz="1100" spc="1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products</a:t>
            </a:r>
            <a:r>
              <a:rPr sz="1100" spc="1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but</a:t>
            </a:r>
            <a:r>
              <a:rPr sz="1100" spc="1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also</a:t>
            </a:r>
            <a:r>
              <a:rPr sz="1100" spc="1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exceptional</a:t>
            </a:r>
            <a:r>
              <a:rPr sz="1100" spc="1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cost</a:t>
            </a:r>
            <a:r>
              <a:rPr sz="1100" spc="1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efficiency</a:t>
            </a:r>
            <a:r>
              <a:rPr sz="1100" spc="1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and</a:t>
            </a:r>
            <a:r>
              <a:rPr sz="1100" spc="1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30" dirty="0">
                <a:solidFill>
                  <a:srgbClr val="004F90"/>
                </a:solidFill>
                <a:latin typeface="Roboto Lt"/>
                <a:cs typeface="Roboto Lt"/>
              </a:rPr>
              <a:t>transparency, </a:t>
            </a:r>
            <a:r>
              <a:rPr sz="1100" spc="-26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resulting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in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customer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10" dirty="0">
                <a:solidFill>
                  <a:srgbClr val="004F90"/>
                </a:solidFill>
                <a:latin typeface="Roboto Lt"/>
                <a:cs typeface="Roboto Lt"/>
              </a:rPr>
              <a:t>satisfaction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 and</a:t>
            </a:r>
            <a:r>
              <a:rPr sz="110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100" spc="-5" dirty="0">
                <a:solidFill>
                  <a:srgbClr val="004F90"/>
                </a:solidFill>
                <a:latin typeface="Roboto Lt"/>
                <a:cs typeface="Roboto Lt"/>
              </a:rPr>
              <a:t>delight.</a:t>
            </a:r>
            <a:endParaRPr sz="1100" dirty="0">
              <a:latin typeface="Roboto Lt"/>
              <a:cs typeface="Roboto L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7300" y="6840998"/>
            <a:ext cx="1801986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70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www.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tileshub</a:t>
            </a:r>
            <a:r>
              <a:rPr sz="1600" b="1" spc="-270" dirty="0">
                <a:solidFill>
                  <a:srgbClr val="FFFFFF"/>
                </a:solidFill>
                <a:latin typeface="Trebuchet MS"/>
                <a:cs typeface="Trebuchet MS"/>
                <a:hlinkClick r:id="rId6"/>
              </a:rPr>
              <a:t>.eu</a:t>
            </a: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slow" advTm="100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209" y="-24578"/>
            <a:ext cx="15119985" cy="7560014"/>
            <a:chOff x="0" y="-10"/>
            <a:chExt cx="15119985" cy="75600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511998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974505" y="2699994"/>
              <a:ext cx="4577715" cy="2295525"/>
            </a:xfrm>
            <a:custGeom>
              <a:avLst/>
              <a:gdLst/>
              <a:ahLst/>
              <a:cxnLst/>
              <a:rect l="l" t="t" r="r" b="b"/>
              <a:pathLst>
                <a:path w="4577715" h="2295525">
                  <a:moveTo>
                    <a:pt x="4577295" y="0"/>
                  </a:moveTo>
                  <a:lnTo>
                    <a:pt x="0" y="0"/>
                  </a:lnTo>
                  <a:lnTo>
                    <a:pt x="0" y="2295004"/>
                  </a:lnTo>
                  <a:lnTo>
                    <a:pt x="4577295" y="2295004"/>
                  </a:lnTo>
                  <a:lnTo>
                    <a:pt x="4577295" y="0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47999" y="2700004"/>
              <a:ext cx="4804410" cy="2295525"/>
            </a:xfrm>
            <a:custGeom>
              <a:avLst/>
              <a:gdLst/>
              <a:ahLst/>
              <a:cxnLst/>
              <a:rect l="l" t="t" r="r" b="b"/>
              <a:pathLst>
                <a:path w="4804409" h="2295525">
                  <a:moveTo>
                    <a:pt x="4803804" y="2295004"/>
                  </a:moveTo>
                  <a:lnTo>
                    <a:pt x="226508" y="2295004"/>
                  </a:lnTo>
                  <a:lnTo>
                    <a:pt x="0" y="0"/>
                  </a:lnTo>
                  <a:lnTo>
                    <a:pt x="4577295" y="0"/>
                  </a:lnTo>
                  <a:lnTo>
                    <a:pt x="4803804" y="2295004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74505" y="2700004"/>
              <a:ext cx="4842510" cy="2295525"/>
            </a:xfrm>
            <a:custGeom>
              <a:avLst/>
              <a:gdLst/>
              <a:ahLst/>
              <a:cxnLst/>
              <a:rect l="l" t="t" r="r" b="b"/>
              <a:pathLst>
                <a:path w="4842509" h="2295525">
                  <a:moveTo>
                    <a:pt x="4577295" y="2295004"/>
                  </a:moveTo>
                  <a:lnTo>
                    <a:pt x="0" y="2295004"/>
                  </a:lnTo>
                  <a:lnTo>
                    <a:pt x="264628" y="0"/>
                  </a:lnTo>
                  <a:lnTo>
                    <a:pt x="4841924" y="0"/>
                  </a:lnTo>
                  <a:lnTo>
                    <a:pt x="4577295" y="2295004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74508" y="2700004"/>
              <a:ext cx="5094605" cy="2295525"/>
            </a:xfrm>
            <a:custGeom>
              <a:avLst/>
              <a:gdLst/>
              <a:ahLst/>
              <a:cxnLst/>
              <a:rect l="l" t="t" r="r" b="b"/>
              <a:pathLst>
                <a:path w="5094605" h="2295525">
                  <a:moveTo>
                    <a:pt x="4577295" y="2295004"/>
                  </a:moveTo>
                  <a:lnTo>
                    <a:pt x="0" y="2295004"/>
                  </a:lnTo>
                  <a:lnTo>
                    <a:pt x="517247" y="0"/>
                  </a:lnTo>
                  <a:lnTo>
                    <a:pt x="5094543" y="0"/>
                  </a:lnTo>
                  <a:lnTo>
                    <a:pt x="4577295" y="2295004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62198" y="0"/>
              <a:ext cx="3343275" cy="1121410"/>
            </a:xfrm>
            <a:custGeom>
              <a:avLst/>
              <a:gdLst/>
              <a:ahLst/>
              <a:cxnLst/>
              <a:rect l="l" t="t" r="r" b="b"/>
              <a:pathLst>
                <a:path w="3343275" h="1121410">
                  <a:moveTo>
                    <a:pt x="0" y="1121308"/>
                  </a:moveTo>
                  <a:lnTo>
                    <a:pt x="3343249" y="1121308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0" y="1121308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491751" y="0"/>
              <a:ext cx="3413760" cy="1121410"/>
            </a:xfrm>
            <a:custGeom>
              <a:avLst/>
              <a:gdLst/>
              <a:ahLst/>
              <a:cxnLst/>
              <a:rect l="l" t="t" r="r" b="b"/>
              <a:pathLst>
                <a:path w="3413759" h="1121410">
                  <a:moveTo>
                    <a:pt x="70448" y="1121311"/>
                  </a:moveTo>
                  <a:lnTo>
                    <a:pt x="3413697" y="1121311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70448" y="1121311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562190" y="0"/>
              <a:ext cx="3425825" cy="1121410"/>
            </a:xfrm>
            <a:custGeom>
              <a:avLst/>
              <a:gdLst/>
              <a:ahLst/>
              <a:cxnLst/>
              <a:rect l="l" t="t" r="r" b="b"/>
              <a:pathLst>
                <a:path w="342582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425552" y="0"/>
                  </a:lnTo>
                  <a:lnTo>
                    <a:pt x="8230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562200" y="0"/>
              <a:ext cx="3504565" cy="1121410"/>
            </a:xfrm>
            <a:custGeom>
              <a:avLst/>
              <a:gdLst/>
              <a:ahLst/>
              <a:cxnLst/>
              <a:rect l="l" t="t" r="r" b="b"/>
              <a:pathLst>
                <a:path w="3504565" h="1121410">
                  <a:moveTo>
                    <a:pt x="0" y="1121311"/>
                  </a:moveTo>
                  <a:lnTo>
                    <a:pt x="3343249" y="1121311"/>
                  </a:lnTo>
                  <a:lnTo>
                    <a:pt x="3504122" y="0"/>
                  </a:lnTo>
                  <a:lnTo>
                    <a:pt x="160873" y="0"/>
                  </a:lnTo>
                  <a:lnTo>
                    <a:pt x="0" y="112131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47351" y="-10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59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16544" y="48075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63" y="1003"/>
                  </a:moveTo>
                  <a:lnTo>
                    <a:pt x="549910" y="1003"/>
                  </a:lnTo>
                  <a:lnTo>
                    <a:pt x="549910" y="143243"/>
                  </a:lnTo>
                  <a:lnTo>
                    <a:pt x="422592" y="143243"/>
                  </a:lnTo>
                  <a:lnTo>
                    <a:pt x="422592" y="1003"/>
                  </a:lnTo>
                  <a:lnTo>
                    <a:pt x="336156" y="1003"/>
                  </a:lnTo>
                  <a:lnTo>
                    <a:pt x="336156" y="143243"/>
                  </a:lnTo>
                  <a:lnTo>
                    <a:pt x="336156" y="209283"/>
                  </a:lnTo>
                  <a:lnTo>
                    <a:pt x="336156" y="359143"/>
                  </a:lnTo>
                  <a:lnTo>
                    <a:pt x="422592" y="359143"/>
                  </a:lnTo>
                  <a:lnTo>
                    <a:pt x="422592" y="209283"/>
                  </a:lnTo>
                  <a:lnTo>
                    <a:pt x="549910" y="209283"/>
                  </a:lnTo>
                  <a:lnTo>
                    <a:pt x="549910" y="359143"/>
                  </a:lnTo>
                  <a:lnTo>
                    <a:pt x="635863" y="359143"/>
                  </a:lnTo>
                  <a:lnTo>
                    <a:pt x="635863" y="209283"/>
                  </a:lnTo>
                  <a:lnTo>
                    <a:pt x="635863" y="143243"/>
                  </a:lnTo>
                  <a:lnTo>
                    <a:pt x="635863" y="1003"/>
                  </a:lnTo>
                  <a:close/>
                </a:path>
                <a:path w="2317115" h="364490">
                  <a:moveTo>
                    <a:pt x="938047" y="1206"/>
                  </a:moveTo>
                  <a:lnTo>
                    <a:pt x="690549" y="1206"/>
                  </a:lnTo>
                  <a:lnTo>
                    <a:pt x="690549" y="67246"/>
                  </a:lnTo>
                  <a:lnTo>
                    <a:pt x="690549" y="143446"/>
                  </a:lnTo>
                  <a:lnTo>
                    <a:pt x="690549" y="206946"/>
                  </a:lnTo>
                  <a:lnTo>
                    <a:pt x="690549" y="292036"/>
                  </a:lnTo>
                  <a:lnTo>
                    <a:pt x="690549" y="359346"/>
                  </a:lnTo>
                  <a:lnTo>
                    <a:pt x="937552" y="359346"/>
                  </a:lnTo>
                  <a:lnTo>
                    <a:pt x="937552" y="292036"/>
                  </a:lnTo>
                  <a:lnTo>
                    <a:pt x="776986" y="292036"/>
                  </a:lnTo>
                  <a:lnTo>
                    <a:pt x="776986" y="206946"/>
                  </a:lnTo>
                  <a:lnTo>
                    <a:pt x="912926" y="206946"/>
                  </a:lnTo>
                  <a:lnTo>
                    <a:pt x="912926" y="143446"/>
                  </a:lnTo>
                  <a:lnTo>
                    <a:pt x="776986" y="143446"/>
                  </a:lnTo>
                  <a:lnTo>
                    <a:pt x="776986" y="67246"/>
                  </a:lnTo>
                  <a:lnTo>
                    <a:pt x="938047" y="67246"/>
                  </a:lnTo>
                  <a:lnTo>
                    <a:pt x="938047" y="1206"/>
                  </a:lnTo>
                  <a:close/>
                </a:path>
                <a:path w="2317115" h="364490">
                  <a:moveTo>
                    <a:pt x="1985187" y="571"/>
                  </a:moveTo>
                  <a:lnTo>
                    <a:pt x="1898751" y="571"/>
                  </a:lnTo>
                  <a:lnTo>
                    <a:pt x="1898751" y="234772"/>
                  </a:lnTo>
                  <a:lnTo>
                    <a:pt x="1897888" y="250240"/>
                  </a:lnTo>
                  <a:lnTo>
                    <a:pt x="1877237" y="289267"/>
                  </a:lnTo>
                  <a:lnTo>
                    <a:pt x="1844319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21" y="264464"/>
                  </a:lnTo>
                  <a:lnTo>
                    <a:pt x="1789645" y="238709"/>
                  </a:lnTo>
                  <a:lnTo>
                    <a:pt x="1789645" y="571"/>
                  </a:lnTo>
                  <a:lnTo>
                    <a:pt x="1702714" y="571"/>
                  </a:lnTo>
                  <a:lnTo>
                    <a:pt x="1702714" y="236994"/>
                  </a:lnTo>
                  <a:lnTo>
                    <a:pt x="1705394" y="264972"/>
                  </a:lnTo>
                  <a:lnTo>
                    <a:pt x="1724596" y="311518"/>
                  </a:lnTo>
                  <a:lnTo>
                    <a:pt x="1761705" y="344957"/>
                  </a:lnTo>
                  <a:lnTo>
                    <a:pt x="1813293" y="361950"/>
                  </a:lnTo>
                  <a:lnTo>
                    <a:pt x="1844319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506" y="330047"/>
                  </a:lnTo>
                  <a:lnTo>
                    <a:pt x="1975624" y="289077"/>
                  </a:lnTo>
                  <a:lnTo>
                    <a:pt x="1985187" y="235267"/>
                  </a:lnTo>
                  <a:lnTo>
                    <a:pt x="1985187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08453" y="214388"/>
                  </a:lnTo>
                  <a:lnTo>
                    <a:pt x="2272004" y="180657"/>
                  </a:lnTo>
                  <a:lnTo>
                    <a:pt x="2258784" y="176161"/>
                  </a:lnTo>
                  <a:lnTo>
                    <a:pt x="2270468" y="170840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18" y="76873"/>
                  </a:lnTo>
                  <a:lnTo>
                    <a:pt x="2303665" y="67068"/>
                  </a:lnTo>
                  <a:lnTo>
                    <a:pt x="2300249" y="57035"/>
                  </a:lnTo>
                  <a:lnTo>
                    <a:pt x="2288984" y="40043"/>
                  </a:lnTo>
                  <a:lnTo>
                    <a:pt x="2273198" y="25933"/>
                  </a:lnTo>
                  <a:lnTo>
                    <a:pt x="2253081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16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66" y="218097"/>
                  </a:lnTo>
                  <a:lnTo>
                    <a:pt x="2227923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37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22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34" y="352145"/>
                  </a:lnTo>
                  <a:lnTo>
                    <a:pt x="2283536" y="332181"/>
                  </a:lnTo>
                  <a:lnTo>
                    <a:pt x="2308555" y="299148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4636" y="153947"/>
              <a:ext cx="253860" cy="16932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994075" y="420381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b="1" spc="20" dirty="0">
                <a:latin typeface="Roboto Bk"/>
                <a:cs typeface="Roboto Bk"/>
              </a:rPr>
              <a:t>INDIAN</a:t>
            </a:r>
            <a:r>
              <a:rPr sz="2150" b="1" spc="-110" dirty="0">
                <a:latin typeface="Roboto Bk"/>
                <a:cs typeface="Roboto Bk"/>
              </a:rPr>
              <a:t> </a:t>
            </a:r>
            <a:r>
              <a:rPr sz="2150" b="1" spc="25" dirty="0">
                <a:latin typeface="Roboto Bk"/>
                <a:cs typeface="Roboto Bk"/>
              </a:rPr>
              <a:t>TILE</a:t>
            </a:r>
            <a:r>
              <a:rPr sz="2150" b="1" spc="40" dirty="0">
                <a:latin typeface="Roboto Bk"/>
                <a:cs typeface="Roboto Bk"/>
              </a:rPr>
              <a:t>S</a:t>
            </a:r>
            <a:r>
              <a:rPr sz="2150" b="1" dirty="0">
                <a:latin typeface="Roboto Bk"/>
                <a:cs typeface="Roboto Bk"/>
              </a:rPr>
              <a:t> </a:t>
            </a:r>
            <a:r>
              <a:rPr sz="2150" b="1" spc="-5" dirty="0"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623906" y="23497"/>
            <a:ext cx="5477532" cy="7320436"/>
            <a:chOff x="9643037" y="148"/>
            <a:chExt cx="5477532" cy="7320436"/>
          </a:xfrm>
        </p:grpSpPr>
        <p:sp>
          <p:nvSpPr>
            <p:cNvPr id="18" name="object 18"/>
            <p:cNvSpPr/>
            <p:nvPr/>
          </p:nvSpPr>
          <p:spPr>
            <a:xfrm>
              <a:off x="11526403" y="148"/>
              <a:ext cx="299720" cy="358140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9643037" y="3732080"/>
              <a:ext cx="3438525" cy="0"/>
            </a:xfrm>
            <a:custGeom>
              <a:avLst/>
              <a:gdLst/>
              <a:ahLst/>
              <a:cxnLst/>
              <a:rect l="l" t="t" r="r" b="b"/>
              <a:pathLst>
                <a:path w="3438525">
                  <a:moveTo>
                    <a:pt x="0" y="0"/>
                  </a:moveTo>
                  <a:lnTo>
                    <a:pt x="3438245" y="0"/>
                  </a:lnTo>
                </a:path>
              </a:pathLst>
            </a:custGeom>
            <a:ln w="3175">
              <a:solidFill>
                <a:srgbClr val="2540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286564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243560" y="0"/>
                  </a:lnTo>
                  <a:lnTo>
                    <a:pt x="228053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974505" y="2699994"/>
            <a:ext cx="4577715" cy="868828"/>
          </a:xfrm>
          <a:prstGeom prst="rect">
            <a:avLst/>
          </a:prstGeom>
        </p:spPr>
        <p:txBody>
          <a:bodyPr vert="horz" wrap="square" lIns="0" tIns="327025" rIns="0" bIns="0" rtlCol="0">
            <a:spAutoFit/>
          </a:bodyPr>
          <a:lstStyle/>
          <a:p>
            <a:pPr marL="709295" algn="just">
              <a:lnSpc>
                <a:spcPct val="100000"/>
              </a:lnSpc>
              <a:spcBef>
                <a:spcPts val="2575"/>
              </a:spcBef>
            </a:pPr>
            <a:r>
              <a:rPr lang="pl-PL" sz="3500" spc="-80" dirty="0">
                <a:solidFill>
                  <a:srgbClr val="004F90"/>
                </a:solidFill>
                <a:latin typeface="Roboto Lt"/>
                <a:cs typeface="Roboto Lt"/>
              </a:rPr>
              <a:t>Mieszane palety</a:t>
            </a:r>
            <a:endParaRPr sz="3500" dirty="0">
              <a:latin typeface="Roboto Lt"/>
              <a:cs typeface="Roboto L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5300168"/>
            <a:ext cx="2155825" cy="908050"/>
            <a:chOff x="0" y="5300168"/>
            <a:chExt cx="2155825" cy="908050"/>
          </a:xfrm>
        </p:grpSpPr>
        <p:sp>
          <p:nvSpPr>
            <p:cNvPr id="23" name="object 23"/>
            <p:cNvSpPr/>
            <p:nvPr/>
          </p:nvSpPr>
          <p:spPr>
            <a:xfrm>
              <a:off x="0" y="5656490"/>
              <a:ext cx="2155825" cy="551815"/>
            </a:xfrm>
            <a:custGeom>
              <a:avLst/>
              <a:gdLst/>
              <a:ahLst/>
              <a:cxnLst/>
              <a:rect l="l" t="t" r="r" b="b"/>
              <a:pathLst>
                <a:path w="2155825" h="551814">
                  <a:moveTo>
                    <a:pt x="743966" y="201422"/>
                  </a:moveTo>
                  <a:lnTo>
                    <a:pt x="738200" y="173024"/>
                  </a:lnTo>
                  <a:lnTo>
                    <a:pt x="722477" y="149758"/>
                  </a:lnTo>
                  <a:lnTo>
                    <a:pt x="699211" y="134035"/>
                  </a:lnTo>
                  <a:lnTo>
                    <a:pt x="670801" y="128257"/>
                  </a:lnTo>
                  <a:lnTo>
                    <a:pt x="0" y="128257"/>
                  </a:lnTo>
                  <a:lnTo>
                    <a:pt x="0" y="274574"/>
                  </a:lnTo>
                  <a:lnTo>
                    <a:pt x="670801" y="274574"/>
                  </a:lnTo>
                  <a:lnTo>
                    <a:pt x="699211" y="268808"/>
                  </a:lnTo>
                  <a:lnTo>
                    <a:pt x="722477" y="253085"/>
                  </a:lnTo>
                  <a:lnTo>
                    <a:pt x="738187" y="229819"/>
                  </a:lnTo>
                  <a:lnTo>
                    <a:pt x="743966" y="201422"/>
                  </a:lnTo>
                  <a:close/>
                </a:path>
                <a:path w="2155825" h="551814">
                  <a:moveTo>
                    <a:pt x="1671205" y="128257"/>
                  </a:moveTo>
                  <a:lnTo>
                    <a:pt x="1414576" y="128257"/>
                  </a:lnTo>
                  <a:lnTo>
                    <a:pt x="1386166" y="134035"/>
                  </a:lnTo>
                  <a:lnTo>
                    <a:pt x="1362900" y="149758"/>
                  </a:lnTo>
                  <a:lnTo>
                    <a:pt x="1347190" y="173024"/>
                  </a:lnTo>
                  <a:lnTo>
                    <a:pt x="1341424" y="201422"/>
                  </a:lnTo>
                  <a:lnTo>
                    <a:pt x="1347190" y="229819"/>
                  </a:lnTo>
                  <a:lnTo>
                    <a:pt x="1362913" y="253085"/>
                  </a:lnTo>
                  <a:lnTo>
                    <a:pt x="1386166" y="268808"/>
                  </a:lnTo>
                  <a:lnTo>
                    <a:pt x="1414576" y="274574"/>
                  </a:lnTo>
                  <a:lnTo>
                    <a:pt x="1561795" y="274574"/>
                  </a:lnTo>
                  <a:lnTo>
                    <a:pt x="1562125" y="258978"/>
                  </a:lnTo>
                  <a:lnTo>
                    <a:pt x="1565732" y="243725"/>
                  </a:lnTo>
                  <a:lnTo>
                    <a:pt x="1572653" y="229412"/>
                  </a:lnTo>
                  <a:lnTo>
                    <a:pt x="1582864" y="216598"/>
                  </a:lnTo>
                  <a:lnTo>
                    <a:pt x="1671205" y="128257"/>
                  </a:lnTo>
                  <a:close/>
                </a:path>
                <a:path w="2155825" h="551814">
                  <a:moveTo>
                    <a:pt x="2155291" y="202488"/>
                  </a:moveTo>
                  <a:lnTo>
                    <a:pt x="2143315" y="162090"/>
                  </a:lnTo>
                  <a:lnTo>
                    <a:pt x="2131009" y="147828"/>
                  </a:lnTo>
                  <a:lnTo>
                    <a:pt x="1983181" y="0"/>
                  </a:lnTo>
                  <a:lnTo>
                    <a:pt x="1962213" y="44361"/>
                  </a:lnTo>
                  <a:lnTo>
                    <a:pt x="1959140" y="47231"/>
                  </a:lnTo>
                  <a:lnTo>
                    <a:pt x="1891309" y="115062"/>
                  </a:lnTo>
                  <a:lnTo>
                    <a:pt x="1904504" y="128257"/>
                  </a:lnTo>
                  <a:lnTo>
                    <a:pt x="1878114" y="128257"/>
                  </a:lnTo>
                  <a:lnTo>
                    <a:pt x="1731810" y="274574"/>
                  </a:lnTo>
                  <a:lnTo>
                    <a:pt x="1906524" y="274574"/>
                  </a:lnTo>
                  <a:lnTo>
                    <a:pt x="1754606" y="426491"/>
                  </a:lnTo>
                  <a:lnTo>
                    <a:pt x="1738604" y="450672"/>
                  </a:lnTo>
                  <a:lnTo>
                    <a:pt x="1733270" y="478231"/>
                  </a:lnTo>
                  <a:lnTo>
                    <a:pt x="1738604" y="505790"/>
                  </a:lnTo>
                  <a:lnTo>
                    <a:pt x="1754606" y="529958"/>
                  </a:lnTo>
                  <a:lnTo>
                    <a:pt x="1766049" y="539292"/>
                  </a:lnTo>
                  <a:lnTo>
                    <a:pt x="1778762" y="545960"/>
                  </a:lnTo>
                  <a:lnTo>
                    <a:pt x="1792338" y="549960"/>
                  </a:lnTo>
                  <a:lnTo>
                    <a:pt x="1806333" y="551294"/>
                  </a:lnTo>
                  <a:lnTo>
                    <a:pt x="1820329" y="549960"/>
                  </a:lnTo>
                  <a:lnTo>
                    <a:pt x="1833892" y="545960"/>
                  </a:lnTo>
                  <a:lnTo>
                    <a:pt x="1846618" y="539292"/>
                  </a:lnTo>
                  <a:lnTo>
                    <a:pt x="1858073" y="529958"/>
                  </a:lnTo>
                  <a:lnTo>
                    <a:pt x="2130869" y="257136"/>
                  </a:lnTo>
                  <a:lnTo>
                    <a:pt x="2133955" y="254266"/>
                  </a:lnTo>
                  <a:lnTo>
                    <a:pt x="2142807" y="243535"/>
                  </a:lnTo>
                  <a:lnTo>
                    <a:pt x="2149297" y="231648"/>
                  </a:lnTo>
                  <a:lnTo>
                    <a:pt x="2153437" y="218960"/>
                  </a:lnTo>
                  <a:lnTo>
                    <a:pt x="2155215" y="205828"/>
                  </a:lnTo>
                  <a:lnTo>
                    <a:pt x="2155291" y="202488"/>
                  </a:lnTo>
                  <a:close/>
                </a:path>
              </a:pathLst>
            </a:custGeom>
            <a:solidFill>
              <a:srgbClr val="CDCDCD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655" y="5788804"/>
              <a:ext cx="138188" cy="13818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66" y="5788804"/>
              <a:ext cx="138188" cy="1381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479" y="5788804"/>
              <a:ext cx="138188" cy="1381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69671" y="5300168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69" h="697864">
                  <a:moveTo>
                    <a:pt x="562140" y="630897"/>
                  </a:moveTo>
                  <a:lnTo>
                    <a:pt x="392125" y="630897"/>
                  </a:lnTo>
                  <a:lnTo>
                    <a:pt x="394234" y="643233"/>
                  </a:lnTo>
                  <a:lnTo>
                    <a:pt x="413194" y="676376"/>
                  </a:lnTo>
                  <a:lnTo>
                    <a:pt x="450931" y="696379"/>
                  </a:lnTo>
                  <a:lnTo>
                    <a:pt x="464921" y="697712"/>
                  </a:lnTo>
                  <a:lnTo>
                    <a:pt x="478919" y="696379"/>
                  </a:lnTo>
                  <a:lnTo>
                    <a:pt x="492491" y="692378"/>
                  </a:lnTo>
                  <a:lnTo>
                    <a:pt x="505214" y="685711"/>
                  </a:lnTo>
                  <a:lnTo>
                    <a:pt x="516661" y="676376"/>
                  </a:lnTo>
                  <a:lnTo>
                    <a:pt x="562140" y="630897"/>
                  </a:lnTo>
                  <a:close/>
                </a:path>
                <a:path w="814069" h="697864">
                  <a:moveTo>
                    <a:pt x="464921" y="0"/>
                  </a:moveTo>
                  <a:lnTo>
                    <a:pt x="424641" y="12006"/>
                  </a:lnTo>
                  <a:lnTo>
                    <a:pt x="397186" y="45486"/>
                  </a:lnTo>
                  <a:lnTo>
                    <a:pt x="391852" y="73034"/>
                  </a:lnTo>
                  <a:lnTo>
                    <a:pt x="397185" y="100587"/>
                  </a:lnTo>
                  <a:lnTo>
                    <a:pt x="413181" y="124739"/>
                  </a:lnTo>
                  <a:lnTo>
                    <a:pt x="563105" y="274675"/>
                  </a:lnTo>
                  <a:lnTo>
                    <a:pt x="73164" y="274675"/>
                  </a:lnTo>
                  <a:lnTo>
                    <a:pt x="44759" y="280449"/>
                  </a:lnTo>
                  <a:lnTo>
                    <a:pt x="21494" y="296170"/>
                  </a:lnTo>
                  <a:lnTo>
                    <a:pt x="5774" y="319434"/>
                  </a:lnTo>
                  <a:lnTo>
                    <a:pt x="0" y="347840"/>
                  </a:lnTo>
                  <a:lnTo>
                    <a:pt x="5775" y="376245"/>
                  </a:lnTo>
                  <a:lnTo>
                    <a:pt x="21499" y="399510"/>
                  </a:lnTo>
                  <a:lnTo>
                    <a:pt x="44764" y="415230"/>
                  </a:lnTo>
                  <a:lnTo>
                    <a:pt x="73164" y="421004"/>
                  </a:lnTo>
                  <a:lnTo>
                    <a:pt x="565111" y="421004"/>
                  </a:lnTo>
                  <a:lnTo>
                    <a:pt x="501535" y="484581"/>
                  </a:lnTo>
                  <a:lnTo>
                    <a:pt x="708444" y="484581"/>
                  </a:lnTo>
                  <a:lnTo>
                    <a:pt x="721639" y="471385"/>
                  </a:lnTo>
                  <a:lnTo>
                    <a:pt x="584911" y="334632"/>
                  </a:lnTo>
                  <a:lnTo>
                    <a:pt x="568922" y="310494"/>
                  </a:lnTo>
                  <a:lnTo>
                    <a:pt x="568928" y="255399"/>
                  </a:lnTo>
                  <a:lnTo>
                    <a:pt x="596412" y="221894"/>
                  </a:lnTo>
                  <a:lnTo>
                    <a:pt x="636663" y="209892"/>
                  </a:lnTo>
                  <a:lnTo>
                    <a:pt x="705257" y="209892"/>
                  </a:lnTo>
                  <a:lnTo>
                    <a:pt x="516674" y="21335"/>
                  </a:lnTo>
                  <a:lnTo>
                    <a:pt x="505214" y="12001"/>
                  </a:lnTo>
                  <a:lnTo>
                    <a:pt x="492488" y="5333"/>
                  </a:lnTo>
                  <a:lnTo>
                    <a:pt x="478917" y="1333"/>
                  </a:lnTo>
                  <a:lnTo>
                    <a:pt x="464921" y="0"/>
                  </a:lnTo>
                  <a:close/>
                </a:path>
                <a:path w="814069" h="697864">
                  <a:moveTo>
                    <a:pt x="705257" y="209892"/>
                  </a:moveTo>
                  <a:lnTo>
                    <a:pt x="636663" y="209892"/>
                  </a:lnTo>
                  <a:lnTo>
                    <a:pt x="650661" y="211228"/>
                  </a:lnTo>
                  <a:lnTo>
                    <a:pt x="664239" y="215234"/>
                  </a:lnTo>
                  <a:lnTo>
                    <a:pt x="676968" y="221910"/>
                  </a:lnTo>
                  <a:lnTo>
                    <a:pt x="688428" y="231254"/>
                  </a:lnTo>
                  <a:lnTo>
                    <a:pt x="813511" y="356323"/>
                  </a:lnTo>
                  <a:lnTo>
                    <a:pt x="813739" y="353606"/>
                  </a:lnTo>
                  <a:lnTo>
                    <a:pt x="813854" y="350672"/>
                  </a:lnTo>
                  <a:lnTo>
                    <a:pt x="813779" y="347840"/>
                  </a:lnTo>
                  <a:lnTo>
                    <a:pt x="812574" y="334876"/>
                  </a:lnTo>
                  <a:lnTo>
                    <a:pt x="808583" y="321262"/>
                  </a:lnTo>
                  <a:lnTo>
                    <a:pt x="801906" y="308500"/>
                  </a:lnTo>
                  <a:lnTo>
                    <a:pt x="792543" y="297014"/>
                  </a:lnTo>
                  <a:lnTo>
                    <a:pt x="789597" y="294220"/>
                  </a:lnTo>
                  <a:lnTo>
                    <a:pt x="705257" y="209892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61792" y="5510058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39" h="421004">
                  <a:moveTo>
                    <a:pt x="316331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65" y="375836"/>
                  </a:lnTo>
                  <a:lnTo>
                    <a:pt x="3952" y="390155"/>
                  </a:lnTo>
                  <a:lnTo>
                    <a:pt x="330" y="405404"/>
                  </a:lnTo>
                  <a:lnTo>
                    <a:pt x="0" y="421004"/>
                  </a:lnTo>
                  <a:lnTo>
                    <a:pt x="170014" y="421004"/>
                  </a:lnTo>
                  <a:lnTo>
                    <a:pt x="316331" y="274688"/>
                  </a:lnTo>
                  <a:close/>
                </a:path>
                <a:path w="421639" h="421004">
                  <a:moveTo>
                    <a:pt x="244551" y="0"/>
                  </a:moveTo>
                  <a:lnTo>
                    <a:pt x="204258" y="12017"/>
                  </a:lnTo>
                  <a:lnTo>
                    <a:pt x="176803" y="45508"/>
                  </a:lnTo>
                  <a:lnTo>
                    <a:pt x="171467" y="73059"/>
                  </a:lnTo>
                  <a:lnTo>
                    <a:pt x="176796" y="100607"/>
                  </a:lnTo>
                  <a:lnTo>
                    <a:pt x="192785" y="124739"/>
                  </a:lnTo>
                  <a:lnTo>
                    <a:pt x="329526" y="261492"/>
                  </a:lnTo>
                  <a:lnTo>
                    <a:pt x="397344" y="193662"/>
                  </a:lnTo>
                  <a:lnTo>
                    <a:pt x="400430" y="190792"/>
                  </a:lnTo>
                  <a:lnTo>
                    <a:pt x="408689" y="180924"/>
                  </a:lnTo>
                  <a:lnTo>
                    <a:pt x="414932" y="170059"/>
                  </a:lnTo>
                  <a:lnTo>
                    <a:pt x="419163" y="158470"/>
                  </a:lnTo>
                  <a:lnTo>
                    <a:pt x="421385" y="146430"/>
                  </a:lnTo>
                  <a:lnTo>
                    <a:pt x="296290" y="21348"/>
                  </a:lnTo>
                  <a:lnTo>
                    <a:pt x="284831" y="12006"/>
                  </a:lnTo>
                  <a:lnTo>
                    <a:pt x="272107" y="5335"/>
                  </a:lnTo>
                  <a:lnTo>
                    <a:pt x="258539" y="1333"/>
                  </a:lnTo>
                  <a:lnTo>
                    <a:pt x="244551" y="0"/>
                  </a:lnTo>
                  <a:close/>
                </a:path>
              </a:pathLst>
            </a:custGeom>
            <a:solidFill>
              <a:srgbClr val="E1E1E1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0" y="5574849"/>
              <a:ext cx="572770" cy="146685"/>
            </a:xfrm>
            <a:custGeom>
              <a:avLst/>
              <a:gdLst/>
              <a:ahLst/>
              <a:cxnLst/>
              <a:rect l="l" t="t" r="r" b="b"/>
              <a:pathLst>
                <a:path w="572770" h="146685">
                  <a:moveTo>
                    <a:pt x="499082" y="0"/>
                  </a:moveTo>
                  <a:lnTo>
                    <a:pt x="0" y="0"/>
                  </a:lnTo>
                  <a:lnTo>
                    <a:pt x="0" y="146316"/>
                  </a:lnTo>
                  <a:lnTo>
                    <a:pt x="499082" y="146316"/>
                  </a:lnTo>
                  <a:lnTo>
                    <a:pt x="527480" y="140542"/>
                  </a:lnTo>
                  <a:lnTo>
                    <a:pt x="550740" y="124821"/>
                  </a:lnTo>
                  <a:lnTo>
                    <a:pt x="566460" y="101557"/>
                  </a:lnTo>
                  <a:lnTo>
                    <a:pt x="572234" y="73152"/>
                  </a:lnTo>
                  <a:lnTo>
                    <a:pt x="566461" y="44753"/>
                  </a:lnTo>
                  <a:lnTo>
                    <a:pt x="550745" y="21493"/>
                  </a:lnTo>
                  <a:lnTo>
                    <a:pt x="527485" y="5773"/>
                  </a:lnTo>
                  <a:lnTo>
                    <a:pt x="499082" y="0"/>
                  </a:lnTo>
                  <a:close/>
                </a:path>
              </a:pathLst>
            </a:custGeom>
            <a:solidFill>
              <a:srgbClr val="FFFFFF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920" y="5578907"/>
              <a:ext cx="138188" cy="1381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025" y="5578907"/>
              <a:ext cx="138188" cy="1381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742" y="5578907"/>
              <a:ext cx="138188" cy="138175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2925682" y="6830111"/>
            <a:ext cx="1894888" cy="25135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chemeClr val="bg1"/>
                </a:solidFill>
                <a:latin typeface="Trebuchet MS"/>
                <a:cs typeface="Trebuchet MS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www.tileshub.eu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9340" y="3781425"/>
            <a:ext cx="5883910" cy="615553"/>
          </a:xfrm>
          <a:prstGeom prst="rect">
            <a:avLst/>
          </a:prstGeom>
          <a:solidFill>
            <a:srgbClr val="004F90"/>
          </a:solidFill>
        </p:spPr>
        <p:txBody>
          <a:bodyPr vert="horz" wrap="square" lIns="0" tIns="0" rIns="0" bIns="0" rtlCol="0">
            <a:spAutoFit/>
          </a:bodyPr>
          <a:lstStyle/>
          <a:p>
            <a:pPr marL="276860">
              <a:lnSpc>
                <a:spcPts val="4790"/>
              </a:lnSpc>
            </a:pPr>
            <a:r>
              <a:rPr lang="pl-PL" sz="4300" spc="25" dirty="0">
                <a:solidFill>
                  <a:srgbClr val="FFFFFF"/>
                </a:solidFill>
                <a:latin typeface="+mj-lt"/>
                <a:cs typeface="Roboto Lt"/>
              </a:rPr>
              <a:t>Główne zalety:</a:t>
            </a:r>
            <a:endParaRPr sz="4300" dirty="0">
              <a:latin typeface="+mj-lt"/>
              <a:cs typeface="Roboto Lt"/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="" xmlns:a16="http://schemas.microsoft.com/office/drawing/2014/main" id="{210DF277-C7F6-C2E4-5D95-1A1C594CE774}"/>
              </a:ext>
            </a:extLst>
          </p:cNvPr>
          <p:cNvSpPr txBox="1"/>
          <p:nvPr/>
        </p:nvSpPr>
        <p:spPr>
          <a:xfrm>
            <a:off x="9402167" y="3861377"/>
            <a:ext cx="3882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tx2"/>
                </a:solidFill>
              </a:rPr>
              <a:t>Umożliwiamy zamawianie palet mieszanych, zwiększając elastyczność i optymalizując koszty transportu.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100">
        <p:split orient="vert"/>
      </p:transition>
    </mc:Choice>
    <mc:Fallback>
      <p:transition spd="slow" advTm="1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19985" cy="7560004"/>
            <a:chOff x="0" y="0"/>
            <a:chExt cx="15119985" cy="75600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5119985" cy="7559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27440" y="0"/>
              <a:ext cx="3343275" cy="1209040"/>
            </a:xfrm>
            <a:custGeom>
              <a:avLst/>
              <a:gdLst/>
              <a:ahLst/>
              <a:cxnLst/>
              <a:rect l="l" t="t" r="r" b="b"/>
              <a:pathLst>
                <a:path w="3343275" h="1209040">
                  <a:moveTo>
                    <a:pt x="0" y="1208658"/>
                  </a:moveTo>
                  <a:lnTo>
                    <a:pt x="3343249" y="1208658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0" y="1208658"/>
                  </a:lnTo>
                  <a:close/>
                </a:path>
              </a:pathLst>
            </a:custGeom>
            <a:solidFill>
              <a:srgbClr val="FFFFFF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51507" y="0"/>
              <a:ext cx="3419475" cy="1209040"/>
            </a:xfrm>
            <a:custGeom>
              <a:avLst/>
              <a:gdLst/>
              <a:ahLst/>
              <a:cxnLst/>
              <a:rect l="l" t="t" r="r" b="b"/>
              <a:pathLst>
                <a:path w="3419475" h="1209040">
                  <a:moveTo>
                    <a:pt x="75935" y="1208661"/>
                  </a:moveTo>
                  <a:lnTo>
                    <a:pt x="3419185" y="1208661"/>
                  </a:lnTo>
                  <a:lnTo>
                    <a:pt x="3343249" y="0"/>
                  </a:lnTo>
                  <a:lnTo>
                    <a:pt x="0" y="0"/>
                  </a:lnTo>
                  <a:lnTo>
                    <a:pt x="75935" y="1208661"/>
                  </a:lnTo>
                  <a:close/>
                </a:path>
              </a:pathLst>
            </a:custGeom>
            <a:solidFill>
              <a:srgbClr val="FFFFFF">
                <a:alpha val="5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27434" y="0"/>
              <a:ext cx="3432175" cy="1209040"/>
            </a:xfrm>
            <a:custGeom>
              <a:avLst/>
              <a:gdLst/>
              <a:ahLst/>
              <a:cxnLst/>
              <a:rect l="l" t="t" r="r" b="b"/>
              <a:pathLst>
                <a:path w="3432175" h="1209040">
                  <a:moveTo>
                    <a:pt x="0" y="1208661"/>
                  </a:moveTo>
                  <a:lnTo>
                    <a:pt x="3343249" y="1208661"/>
                  </a:lnTo>
                  <a:lnTo>
                    <a:pt x="3431964" y="0"/>
                  </a:lnTo>
                  <a:lnTo>
                    <a:pt x="88714" y="0"/>
                  </a:lnTo>
                  <a:lnTo>
                    <a:pt x="0" y="1208661"/>
                  </a:lnTo>
                  <a:close/>
                </a:path>
              </a:pathLst>
            </a:custGeom>
            <a:solidFill>
              <a:srgbClr val="FFFFFF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6999" y="2907050"/>
              <a:ext cx="5801360" cy="1746250"/>
            </a:xfrm>
            <a:custGeom>
              <a:avLst/>
              <a:gdLst/>
              <a:ahLst/>
              <a:cxnLst/>
              <a:rect l="l" t="t" r="r" b="b"/>
              <a:pathLst>
                <a:path w="5801360" h="1746250">
                  <a:moveTo>
                    <a:pt x="5801346" y="1745907"/>
                  </a:moveTo>
                  <a:lnTo>
                    <a:pt x="273544" y="1745907"/>
                  </a:lnTo>
                  <a:lnTo>
                    <a:pt x="0" y="0"/>
                  </a:lnTo>
                  <a:lnTo>
                    <a:pt x="5527802" y="0"/>
                  </a:lnTo>
                  <a:lnTo>
                    <a:pt x="5801346" y="1745907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0536" y="2907055"/>
              <a:ext cx="6152515" cy="1746250"/>
            </a:xfrm>
            <a:custGeom>
              <a:avLst/>
              <a:gdLst/>
              <a:ahLst/>
              <a:cxnLst/>
              <a:rect l="l" t="t" r="r" b="b"/>
              <a:pathLst>
                <a:path w="6152515" h="1746250">
                  <a:moveTo>
                    <a:pt x="6152464" y="0"/>
                  </a:moveTo>
                  <a:lnTo>
                    <a:pt x="5847385" y="0"/>
                  </a:lnTo>
                  <a:lnTo>
                    <a:pt x="624662" y="0"/>
                  </a:lnTo>
                  <a:lnTo>
                    <a:pt x="319582" y="0"/>
                  </a:lnTo>
                  <a:lnTo>
                    <a:pt x="0" y="1745907"/>
                  </a:lnTo>
                  <a:lnTo>
                    <a:pt x="5527802" y="1745907"/>
                  </a:lnTo>
                  <a:lnTo>
                    <a:pt x="6152464" y="0"/>
                  </a:lnTo>
                  <a:close/>
                </a:path>
              </a:pathLst>
            </a:custGeom>
            <a:solidFill>
              <a:srgbClr val="FFFFFF">
                <a:alpha val="6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26999" y="2907050"/>
              <a:ext cx="5801360" cy="1746250"/>
            </a:xfrm>
            <a:custGeom>
              <a:avLst/>
              <a:gdLst/>
              <a:ahLst/>
              <a:cxnLst/>
              <a:rect l="l" t="t" r="r" b="b"/>
              <a:pathLst>
                <a:path w="5801359" h="1746250">
                  <a:moveTo>
                    <a:pt x="5801346" y="1745907"/>
                  </a:moveTo>
                  <a:lnTo>
                    <a:pt x="273544" y="1745907"/>
                  </a:lnTo>
                  <a:lnTo>
                    <a:pt x="0" y="0"/>
                  </a:lnTo>
                  <a:lnTo>
                    <a:pt x="5527802" y="0"/>
                  </a:lnTo>
                  <a:lnTo>
                    <a:pt x="5801346" y="1745907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00542" y="2907055"/>
              <a:ext cx="6152515" cy="1746250"/>
            </a:xfrm>
            <a:custGeom>
              <a:avLst/>
              <a:gdLst/>
              <a:ahLst/>
              <a:cxnLst/>
              <a:rect l="l" t="t" r="r" b="b"/>
              <a:pathLst>
                <a:path w="6152515" h="1746250">
                  <a:moveTo>
                    <a:pt x="6152451" y="0"/>
                  </a:moveTo>
                  <a:lnTo>
                    <a:pt x="5847372" y="0"/>
                  </a:lnTo>
                  <a:lnTo>
                    <a:pt x="624649" y="0"/>
                  </a:lnTo>
                  <a:lnTo>
                    <a:pt x="319570" y="0"/>
                  </a:lnTo>
                  <a:lnTo>
                    <a:pt x="0" y="1745907"/>
                  </a:lnTo>
                  <a:lnTo>
                    <a:pt x="5527789" y="1745907"/>
                  </a:lnTo>
                  <a:lnTo>
                    <a:pt x="6152451" y="0"/>
                  </a:lnTo>
                  <a:close/>
                </a:path>
              </a:pathLst>
            </a:custGeom>
            <a:solidFill>
              <a:srgbClr val="FFFFFF">
                <a:alpha val="6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27446" y="0"/>
              <a:ext cx="3517265" cy="1209040"/>
            </a:xfrm>
            <a:custGeom>
              <a:avLst/>
              <a:gdLst/>
              <a:ahLst/>
              <a:cxnLst/>
              <a:rect l="l" t="t" r="r" b="b"/>
              <a:pathLst>
                <a:path w="3517265" h="1209040">
                  <a:moveTo>
                    <a:pt x="0" y="1208661"/>
                  </a:moveTo>
                  <a:lnTo>
                    <a:pt x="3343249" y="1208661"/>
                  </a:lnTo>
                  <a:lnTo>
                    <a:pt x="3516654" y="0"/>
                  </a:lnTo>
                  <a:lnTo>
                    <a:pt x="173405" y="0"/>
                  </a:lnTo>
                  <a:lnTo>
                    <a:pt x="0" y="1208661"/>
                  </a:lnTo>
                  <a:close/>
                </a:path>
              </a:pathLst>
            </a:custGeom>
            <a:solidFill>
              <a:srgbClr val="FFFFFF">
                <a:alpha val="4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64409" y="122758"/>
              <a:ext cx="2702560" cy="1065530"/>
            </a:xfrm>
            <a:custGeom>
              <a:avLst/>
              <a:gdLst/>
              <a:ahLst/>
              <a:cxnLst/>
              <a:rect l="l" t="t" r="r" b="b"/>
              <a:pathLst>
                <a:path w="2702560" h="1065530">
                  <a:moveTo>
                    <a:pt x="2702052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702052" y="1065276"/>
                  </a:lnTo>
                  <a:lnTo>
                    <a:pt x="2702052" y="0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2685999" y="103288"/>
              <a:ext cx="2317115" cy="364490"/>
            </a:xfrm>
            <a:custGeom>
              <a:avLst/>
              <a:gdLst/>
              <a:ahLst/>
              <a:cxnLst/>
              <a:rect l="l" t="t" r="r" b="b"/>
              <a:pathLst>
                <a:path w="2317115" h="364490">
                  <a:moveTo>
                    <a:pt x="299707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105651" y="67310"/>
                  </a:lnTo>
                  <a:lnTo>
                    <a:pt x="105651" y="359410"/>
                  </a:lnTo>
                  <a:lnTo>
                    <a:pt x="192087" y="359410"/>
                  </a:lnTo>
                  <a:lnTo>
                    <a:pt x="192087" y="67310"/>
                  </a:lnTo>
                  <a:lnTo>
                    <a:pt x="299707" y="67310"/>
                  </a:lnTo>
                  <a:lnTo>
                    <a:pt x="299707" y="0"/>
                  </a:lnTo>
                  <a:close/>
                </a:path>
                <a:path w="2317115" h="364490">
                  <a:moveTo>
                    <a:pt x="635876" y="1003"/>
                  </a:moveTo>
                  <a:lnTo>
                    <a:pt x="549922" y="1003"/>
                  </a:lnTo>
                  <a:lnTo>
                    <a:pt x="549922" y="143243"/>
                  </a:lnTo>
                  <a:lnTo>
                    <a:pt x="422605" y="143243"/>
                  </a:lnTo>
                  <a:lnTo>
                    <a:pt x="422605" y="1003"/>
                  </a:lnTo>
                  <a:lnTo>
                    <a:pt x="336169" y="1003"/>
                  </a:lnTo>
                  <a:lnTo>
                    <a:pt x="336169" y="143243"/>
                  </a:lnTo>
                  <a:lnTo>
                    <a:pt x="336169" y="209283"/>
                  </a:lnTo>
                  <a:lnTo>
                    <a:pt x="336169" y="359143"/>
                  </a:lnTo>
                  <a:lnTo>
                    <a:pt x="422605" y="359143"/>
                  </a:lnTo>
                  <a:lnTo>
                    <a:pt x="422605" y="209283"/>
                  </a:lnTo>
                  <a:lnTo>
                    <a:pt x="549922" y="209283"/>
                  </a:lnTo>
                  <a:lnTo>
                    <a:pt x="549922" y="359143"/>
                  </a:lnTo>
                  <a:lnTo>
                    <a:pt x="635876" y="359143"/>
                  </a:lnTo>
                  <a:lnTo>
                    <a:pt x="635876" y="209283"/>
                  </a:lnTo>
                  <a:lnTo>
                    <a:pt x="635876" y="143243"/>
                  </a:lnTo>
                  <a:lnTo>
                    <a:pt x="635876" y="1003"/>
                  </a:lnTo>
                  <a:close/>
                </a:path>
                <a:path w="2317115" h="364490">
                  <a:moveTo>
                    <a:pt x="938047" y="1206"/>
                  </a:moveTo>
                  <a:lnTo>
                    <a:pt x="690549" y="1206"/>
                  </a:lnTo>
                  <a:lnTo>
                    <a:pt x="690549" y="67246"/>
                  </a:lnTo>
                  <a:lnTo>
                    <a:pt x="690549" y="143446"/>
                  </a:lnTo>
                  <a:lnTo>
                    <a:pt x="690549" y="206946"/>
                  </a:lnTo>
                  <a:lnTo>
                    <a:pt x="690549" y="292036"/>
                  </a:lnTo>
                  <a:lnTo>
                    <a:pt x="690549" y="359346"/>
                  </a:lnTo>
                  <a:lnTo>
                    <a:pt x="937552" y="359346"/>
                  </a:lnTo>
                  <a:lnTo>
                    <a:pt x="937552" y="292036"/>
                  </a:lnTo>
                  <a:lnTo>
                    <a:pt x="776986" y="292036"/>
                  </a:lnTo>
                  <a:lnTo>
                    <a:pt x="776986" y="206946"/>
                  </a:lnTo>
                  <a:lnTo>
                    <a:pt x="912926" y="206946"/>
                  </a:lnTo>
                  <a:lnTo>
                    <a:pt x="912926" y="143446"/>
                  </a:lnTo>
                  <a:lnTo>
                    <a:pt x="776986" y="143446"/>
                  </a:lnTo>
                  <a:lnTo>
                    <a:pt x="776986" y="67246"/>
                  </a:lnTo>
                  <a:lnTo>
                    <a:pt x="938047" y="67246"/>
                  </a:lnTo>
                  <a:lnTo>
                    <a:pt x="938047" y="1206"/>
                  </a:lnTo>
                  <a:close/>
                </a:path>
                <a:path w="2317115" h="364490">
                  <a:moveTo>
                    <a:pt x="1985187" y="571"/>
                  </a:moveTo>
                  <a:lnTo>
                    <a:pt x="1898751" y="571"/>
                  </a:lnTo>
                  <a:lnTo>
                    <a:pt x="1898751" y="234772"/>
                  </a:lnTo>
                  <a:lnTo>
                    <a:pt x="1897888" y="250240"/>
                  </a:lnTo>
                  <a:lnTo>
                    <a:pt x="1877237" y="289255"/>
                  </a:lnTo>
                  <a:lnTo>
                    <a:pt x="1844319" y="297573"/>
                  </a:lnTo>
                  <a:lnTo>
                    <a:pt x="1820951" y="293890"/>
                  </a:lnTo>
                  <a:lnTo>
                    <a:pt x="1804047" y="282854"/>
                  </a:lnTo>
                  <a:lnTo>
                    <a:pt x="1793621" y="264464"/>
                  </a:lnTo>
                  <a:lnTo>
                    <a:pt x="1789645" y="238709"/>
                  </a:lnTo>
                  <a:lnTo>
                    <a:pt x="1789645" y="571"/>
                  </a:lnTo>
                  <a:lnTo>
                    <a:pt x="1702714" y="571"/>
                  </a:lnTo>
                  <a:lnTo>
                    <a:pt x="1702714" y="236994"/>
                  </a:lnTo>
                  <a:lnTo>
                    <a:pt x="1705394" y="264972"/>
                  </a:lnTo>
                  <a:lnTo>
                    <a:pt x="1724596" y="311518"/>
                  </a:lnTo>
                  <a:lnTo>
                    <a:pt x="1761705" y="344957"/>
                  </a:lnTo>
                  <a:lnTo>
                    <a:pt x="1813293" y="361950"/>
                  </a:lnTo>
                  <a:lnTo>
                    <a:pt x="1844319" y="364070"/>
                  </a:lnTo>
                  <a:lnTo>
                    <a:pt x="1865261" y="363118"/>
                  </a:lnTo>
                  <a:lnTo>
                    <a:pt x="1902815" y="355473"/>
                  </a:lnTo>
                  <a:lnTo>
                    <a:pt x="1947506" y="330047"/>
                  </a:lnTo>
                  <a:lnTo>
                    <a:pt x="1975624" y="289077"/>
                  </a:lnTo>
                  <a:lnTo>
                    <a:pt x="1985187" y="235267"/>
                  </a:lnTo>
                  <a:lnTo>
                    <a:pt x="1985187" y="571"/>
                  </a:lnTo>
                  <a:close/>
                </a:path>
                <a:path w="2317115" h="364490">
                  <a:moveTo>
                    <a:pt x="2316899" y="252996"/>
                  </a:moveTo>
                  <a:lnTo>
                    <a:pt x="2315972" y="239014"/>
                  </a:lnTo>
                  <a:lnTo>
                    <a:pt x="2313152" y="226148"/>
                  </a:lnTo>
                  <a:lnTo>
                    <a:pt x="2308466" y="214388"/>
                  </a:lnTo>
                  <a:lnTo>
                    <a:pt x="2303716" y="206705"/>
                  </a:lnTo>
                  <a:lnTo>
                    <a:pt x="2301887" y="203746"/>
                  </a:lnTo>
                  <a:lnTo>
                    <a:pt x="2293569" y="194449"/>
                  </a:lnTo>
                  <a:lnTo>
                    <a:pt x="2283599" y="186753"/>
                  </a:lnTo>
                  <a:lnTo>
                    <a:pt x="2272017" y="180657"/>
                  </a:lnTo>
                  <a:lnTo>
                    <a:pt x="2258784" y="176161"/>
                  </a:lnTo>
                  <a:lnTo>
                    <a:pt x="2270468" y="170827"/>
                  </a:lnTo>
                  <a:lnTo>
                    <a:pt x="2302065" y="136740"/>
                  </a:lnTo>
                  <a:lnTo>
                    <a:pt x="2309266" y="99580"/>
                  </a:lnTo>
                  <a:lnTo>
                    <a:pt x="2307018" y="76873"/>
                  </a:lnTo>
                  <a:lnTo>
                    <a:pt x="2288971" y="40043"/>
                  </a:lnTo>
                  <a:lnTo>
                    <a:pt x="2253081" y="14833"/>
                  </a:lnTo>
                  <a:lnTo>
                    <a:pt x="2230704" y="7531"/>
                  </a:lnTo>
                  <a:lnTo>
                    <a:pt x="2230704" y="251764"/>
                  </a:lnTo>
                  <a:lnTo>
                    <a:pt x="2229929" y="260946"/>
                  </a:lnTo>
                  <a:lnTo>
                    <a:pt x="2202878" y="289966"/>
                  </a:lnTo>
                  <a:lnTo>
                    <a:pt x="2182190" y="292646"/>
                  </a:lnTo>
                  <a:lnTo>
                    <a:pt x="2125548" y="292646"/>
                  </a:lnTo>
                  <a:lnTo>
                    <a:pt x="2125548" y="206705"/>
                  </a:lnTo>
                  <a:lnTo>
                    <a:pt x="2186140" y="206705"/>
                  </a:lnTo>
                  <a:lnTo>
                    <a:pt x="2205634" y="209613"/>
                  </a:lnTo>
                  <a:lnTo>
                    <a:pt x="2219566" y="218097"/>
                  </a:lnTo>
                  <a:lnTo>
                    <a:pt x="2227923" y="232143"/>
                  </a:lnTo>
                  <a:lnTo>
                    <a:pt x="2230704" y="251764"/>
                  </a:lnTo>
                  <a:lnTo>
                    <a:pt x="2230704" y="7531"/>
                  </a:lnTo>
                  <a:lnTo>
                    <a:pt x="2228837" y="6908"/>
                  </a:lnTo>
                  <a:lnTo>
                    <a:pt x="2223071" y="5956"/>
                  </a:lnTo>
                  <a:lnTo>
                    <a:pt x="2223071" y="109804"/>
                  </a:lnTo>
                  <a:lnTo>
                    <a:pt x="2222322" y="119075"/>
                  </a:lnTo>
                  <a:lnTo>
                    <a:pt x="2194877" y="147345"/>
                  </a:lnTo>
                  <a:lnTo>
                    <a:pt x="2170620" y="150063"/>
                  </a:lnTo>
                  <a:lnTo>
                    <a:pt x="2125548" y="150063"/>
                  </a:lnTo>
                  <a:lnTo>
                    <a:pt x="2125548" y="67068"/>
                  </a:lnTo>
                  <a:lnTo>
                    <a:pt x="2167915" y="67068"/>
                  </a:lnTo>
                  <a:lnTo>
                    <a:pt x="2210028" y="77076"/>
                  </a:lnTo>
                  <a:lnTo>
                    <a:pt x="2223071" y="109804"/>
                  </a:lnTo>
                  <a:lnTo>
                    <a:pt x="2223071" y="5956"/>
                  </a:lnTo>
                  <a:lnTo>
                    <a:pt x="2200440" y="2159"/>
                  </a:lnTo>
                  <a:lnTo>
                    <a:pt x="2167915" y="571"/>
                  </a:lnTo>
                  <a:lnTo>
                    <a:pt x="2039112" y="571"/>
                  </a:lnTo>
                  <a:lnTo>
                    <a:pt x="2039112" y="359143"/>
                  </a:lnTo>
                  <a:lnTo>
                    <a:pt x="2184654" y="359143"/>
                  </a:lnTo>
                  <a:lnTo>
                    <a:pt x="2242134" y="352145"/>
                  </a:lnTo>
                  <a:lnTo>
                    <a:pt x="2283536" y="332181"/>
                  </a:lnTo>
                  <a:lnTo>
                    <a:pt x="2308568" y="299148"/>
                  </a:lnTo>
                  <a:lnTo>
                    <a:pt x="2310460" y="292646"/>
                  </a:lnTo>
                  <a:lnTo>
                    <a:pt x="2314816" y="277710"/>
                  </a:lnTo>
                  <a:lnTo>
                    <a:pt x="2316899" y="2529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904" y="203500"/>
              <a:ext cx="253860" cy="16932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52191" y="547972"/>
            <a:ext cx="2352675" cy="6764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150" spc="20" dirty="0">
                <a:solidFill>
                  <a:srgbClr val="000000"/>
                </a:solidFill>
                <a:latin typeface="Roboto Bk"/>
                <a:cs typeface="Roboto Bk"/>
              </a:rPr>
              <a:t>INDIAN</a:t>
            </a:r>
            <a:r>
              <a:rPr sz="2150" spc="-110" dirty="0">
                <a:solidFill>
                  <a:srgbClr val="000000"/>
                </a:solidFill>
                <a:latin typeface="Roboto Bk"/>
                <a:cs typeface="Roboto Bk"/>
              </a:rPr>
              <a:t> </a:t>
            </a:r>
            <a:r>
              <a:rPr sz="2150" spc="25" dirty="0">
                <a:solidFill>
                  <a:srgbClr val="000000"/>
                </a:solidFill>
                <a:latin typeface="Roboto Bk"/>
                <a:cs typeface="Roboto Bk"/>
              </a:rPr>
              <a:t>TILE</a:t>
            </a:r>
            <a:r>
              <a:rPr sz="2150" spc="40" dirty="0">
                <a:solidFill>
                  <a:srgbClr val="000000"/>
                </a:solidFill>
                <a:latin typeface="Roboto Bk"/>
                <a:cs typeface="Roboto Bk"/>
              </a:rPr>
              <a:t>S</a:t>
            </a:r>
            <a:r>
              <a:rPr sz="2150" dirty="0">
                <a:solidFill>
                  <a:srgbClr val="000000"/>
                </a:solidFill>
                <a:latin typeface="Roboto Bk"/>
                <a:cs typeface="Roboto Bk"/>
              </a:rPr>
              <a:t> </a:t>
            </a:r>
            <a:r>
              <a:rPr sz="2150" spc="-5" dirty="0">
                <a:solidFill>
                  <a:srgbClr val="000000"/>
                </a:solidFill>
                <a:latin typeface="Roboto Bk"/>
                <a:cs typeface="Roboto Bk"/>
              </a:rPr>
              <a:t>HUB</a:t>
            </a:r>
            <a:endParaRPr sz="2150" dirty="0">
              <a:latin typeface="Roboto Bk"/>
              <a:cs typeface="Roboto Bk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79561" y="77336"/>
            <a:ext cx="11040424" cy="7118158"/>
            <a:chOff x="4080145" y="202426"/>
            <a:chExt cx="11040424" cy="7118158"/>
          </a:xfrm>
        </p:grpSpPr>
        <p:sp>
          <p:nvSpPr>
            <p:cNvPr id="19" name="object 19"/>
            <p:cNvSpPr/>
            <p:nvPr/>
          </p:nvSpPr>
          <p:spPr>
            <a:xfrm>
              <a:off x="4080145" y="202426"/>
              <a:ext cx="265166" cy="356236"/>
            </a:xfrm>
            <a:custGeom>
              <a:avLst/>
              <a:gdLst/>
              <a:ahLst/>
              <a:cxnLst/>
              <a:rect l="l" t="t" r="r" b="b"/>
              <a:pathLst>
                <a:path w="299720" h="358140">
                  <a:moveTo>
                    <a:pt x="299707" y="0"/>
                  </a:moveTo>
                  <a:lnTo>
                    <a:pt x="213753" y="0"/>
                  </a:lnTo>
                  <a:lnTo>
                    <a:pt x="213753" y="142240"/>
                  </a:lnTo>
                  <a:lnTo>
                    <a:pt x="86436" y="142240"/>
                  </a:lnTo>
                  <a:lnTo>
                    <a:pt x="86436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208280"/>
                  </a:lnTo>
                  <a:lnTo>
                    <a:pt x="0" y="358140"/>
                  </a:lnTo>
                  <a:lnTo>
                    <a:pt x="86436" y="358140"/>
                  </a:lnTo>
                  <a:lnTo>
                    <a:pt x="86436" y="208280"/>
                  </a:lnTo>
                  <a:lnTo>
                    <a:pt x="213753" y="208280"/>
                  </a:lnTo>
                  <a:lnTo>
                    <a:pt x="213753" y="358140"/>
                  </a:lnTo>
                  <a:lnTo>
                    <a:pt x="299707" y="358140"/>
                  </a:lnTo>
                  <a:lnTo>
                    <a:pt x="299707" y="208280"/>
                  </a:lnTo>
                  <a:lnTo>
                    <a:pt x="299707" y="142240"/>
                  </a:lnTo>
                  <a:lnTo>
                    <a:pt x="29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2286564" y="6570014"/>
              <a:ext cx="2834005" cy="750570"/>
            </a:xfrm>
            <a:custGeom>
              <a:avLst/>
              <a:gdLst/>
              <a:ahLst/>
              <a:cxnLst/>
              <a:rect l="l" t="t" r="r" b="b"/>
              <a:pathLst>
                <a:path w="2834005" h="750570">
                  <a:moveTo>
                    <a:pt x="2833420" y="0"/>
                  </a:moveTo>
                  <a:lnTo>
                    <a:pt x="639559" y="0"/>
                  </a:lnTo>
                  <a:lnTo>
                    <a:pt x="624052" y="108000"/>
                  </a:lnTo>
                  <a:lnTo>
                    <a:pt x="92125" y="108000"/>
                  </a:lnTo>
                  <a:lnTo>
                    <a:pt x="0" y="750150"/>
                  </a:lnTo>
                  <a:lnTo>
                    <a:pt x="2833420" y="750150"/>
                  </a:lnTo>
                  <a:lnTo>
                    <a:pt x="2833420" y="642150"/>
                  </a:lnTo>
                  <a:lnTo>
                    <a:pt x="2833420" y="108000"/>
                  </a:lnTo>
                  <a:lnTo>
                    <a:pt x="2833420" y="0"/>
                  </a:lnTo>
                  <a:close/>
                </a:path>
              </a:pathLst>
            </a:custGeom>
            <a:solidFill>
              <a:srgbClr val="004F90">
                <a:alpha val="83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707014" y="3009925"/>
            <a:ext cx="4870450" cy="1540165"/>
          </a:xfrm>
          <a:prstGeom prst="rect">
            <a:avLst/>
          </a:prstGeom>
          <a:solidFill>
            <a:srgbClr val="FFFFFF">
              <a:alpha val="44999"/>
            </a:srgbClr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pl-PL" sz="2000" dirty="0">
                <a:solidFill>
                  <a:schemeClr val="tx2"/>
                </a:solidFill>
                <a:cs typeface="Times New Roman"/>
              </a:rPr>
              <a:t>THE HUB to innowacyjne przedsięwzięcie, które zapewnia szereg korzyści mających na celu wysoką optymalizację cen, zapewnienie jakości i zwiększenie konkurencyjności naszych klientów na rynku.</a:t>
            </a:r>
            <a:endParaRPr sz="2000" dirty="0">
              <a:solidFill>
                <a:schemeClr val="tx2"/>
              </a:solidFill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90167" y="2907055"/>
            <a:ext cx="4870450" cy="1352486"/>
          </a:xfrm>
          <a:prstGeom prst="rect">
            <a:avLst/>
          </a:prstGeom>
          <a:solidFill>
            <a:srgbClr val="FFFFFF">
              <a:alpha val="44999"/>
            </a:srgbClr>
          </a:solidFill>
        </p:spPr>
        <p:txBody>
          <a:bodyPr vert="horz" wrap="square" lIns="0" tIns="292100" rIns="0" bIns="0" rtlCol="0">
            <a:spAutoFit/>
          </a:bodyPr>
          <a:lstStyle/>
          <a:p>
            <a:pPr marL="358140" marR="47625" indent="6350" algn="ctr">
              <a:lnSpc>
                <a:spcPct val="111100"/>
              </a:lnSpc>
              <a:spcBef>
                <a:spcPts val="2300"/>
              </a:spcBef>
            </a:pPr>
            <a:r>
              <a:rPr lang="pl-PL" sz="2100" dirty="0">
                <a:solidFill>
                  <a:schemeClr val="tx2"/>
                </a:solidFill>
                <a:cs typeface="Roboto Lt"/>
              </a:rPr>
              <a:t>W PEŁNI GWARANTUJEMY EUROPEJSKĄ TECHNOLOGIĘ, SPOSÓB PRODUKCJI I JAKOŚĆ, ALE W CENACH FOB</a:t>
            </a:r>
            <a:endParaRPr sz="2100" dirty="0">
              <a:solidFill>
                <a:schemeClr val="tx2"/>
              </a:solidFill>
              <a:cs typeface="Roboto L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049250" y="6753225"/>
            <a:ext cx="17713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chemeClr val="bg1"/>
                </a:solidFill>
                <a:latin typeface="Trebuchet MS"/>
                <a:cs typeface="Trebuchet MS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www.tileshub.eu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100">
        <p:fade/>
      </p:transition>
    </mc:Choice>
    <mc:Fallback>
      <p:transition spd="med" advTm="1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60706" y="4930547"/>
            <a:ext cx="988694" cy="551815"/>
            <a:chOff x="6160706" y="4930547"/>
            <a:chExt cx="988694" cy="551815"/>
          </a:xfrm>
        </p:grpSpPr>
        <p:sp>
          <p:nvSpPr>
            <p:cNvPr id="3" name="object 3"/>
            <p:cNvSpPr/>
            <p:nvPr/>
          </p:nvSpPr>
          <p:spPr>
            <a:xfrm>
              <a:off x="6160706" y="4930547"/>
              <a:ext cx="814069" cy="551815"/>
            </a:xfrm>
            <a:custGeom>
              <a:avLst/>
              <a:gdLst/>
              <a:ahLst/>
              <a:cxnLst/>
              <a:rect l="l" t="t" r="r" b="b"/>
              <a:pathLst>
                <a:path w="814070" h="551814">
                  <a:moveTo>
                    <a:pt x="740714" y="128257"/>
                  </a:moveTo>
                  <a:lnTo>
                    <a:pt x="484085" y="128257"/>
                  </a:lnTo>
                  <a:lnTo>
                    <a:pt x="572427" y="216598"/>
                  </a:lnTo>
                  <a:lnTo>
                    <a:pt x="582636" y="229405"/>
                  </a:lnTo>
                  <a:lnTo>
                    <a:pt x="589548" y="243724"/>
                  </a:lnTo>
                  <a:lnTo>
                    <a:pt x="593167" y="258973"/>
                  </a:lnTo>
                  <a:lnTo>
                    <a:pt x="593496" y="274574"/>
                  </a:lnTo>
                  <a:lnTo>
                    <a:pt x="740714" y="274574"/>
                  </a:lnTo>
                  <a:lnTo>
                    <a:pt x="769118" y="268800"/>
                  </a:lnTo>
                  <a:lnTo>
                    <a:pt x="792378" y="253080"/>
                  </a:lnTo>
                  <a:lnTo>
                    <a:pt x="808094" y="229820"/>
                  </a:lnTo>
                  <a:lnTo>
                    <a:pt x="813866" y="201422"/>
                  </a:lnTo>
                  <a:lnTo>
                    <a:pt x="808096" y="173016"/>
                  </a:lnTo>
                  <a:lnTo>
                    <a:pt x="792383" y="149752"/>
                  </a:lnTo>
                  <a:lnTo>
                    <a:pt x="769123" y="134031"/>
                  </a:lnTo>
                  <a:lnTo>
                    <a:pt x="740714" y="128257"/>
                  </a:lnTo>
                  <a:close/>
                </a:path>
                <a:path w="814070" h="551814">
                  <a:moveTo>
                    <a:pt x="172110" y="0"/>
                  </a:moveTo>
                  <a:lnTo>
                    <a:pt x="24282" y="147828"/>
                  </a:lnTo>
                  <a:lnTo>
                    <a:pt x="21336" y="150596"/>
                  </a:lnTo>
                  <a:lnTo>
                    <a:pt x="11972" y="162080"/>
                  </a:lnTo>
                  <a:lnTo>
                    <a:pt x="5295" y="174847"/>
                  </a:lnTo>
                  <a:lnTo>
                    <a:pt x="1304" y="188462"/>
                  </a:lnTo>
                  <a:lnTo>
                    <a:pt x="0" y="202488"/>
                  </a:lnTo>
                  <a:lnTo>
                    <a:pt x="76" y="205828"/>
                  </a:lnTo>
                  <a:lnTo>
                    <a:pt x="12479" y="243531"/>
                  </a:lnTo>
                  <a:lnTo>
                    <a:pt x="24422" y="257136"/>
                  </a:lnTo>
                  <a:lnTo>
                    <a:pt x="297218" y="529958"/>
                  </a:lnTo>
                  <a:lnTo>
                    <a:pt x="308670" y="539292"/>
                  </a:lnTo>
                  <a:lnTo>
                    <a:pt x="321392" y="545960"/>
                  </a:lnTo>
                  <a:lnTo>
                    <a:pt x="334962" y="549960"/>
                  </a:lnTo>
                  <a:lnTo>
                    <a:pt x="348957" y="551294"/>
                  </a:lnTo>
                  <a:lnTo>
                    <a:pt x="362953" y="549960"/>
                  </a:lnTo>
                  <a:lnTo>
                    <a:pt x="400685" y="529958"/>
                  </a:lnTo>
                  <a:lnTo>
                    <a:pt x="422021" y="478224"/>
                  </a:lnTo>
                  <a:lnTo>
                    <a:pt x="416687" y="450662"/>
                  </a:lnTo>
                  <a:lnTo>
                    <a:pt x="400685" y="426491"/>
                  </a:lnTo>
                  <a:lnTo>
                    <a:pt x="248767" y="274574"/>
                  </a:lnTo>
                  <a:lnTo>
                    <a:pt x="423481" y="274574"/>
                  </a:lnTo>
                  <a:lnTo>
                    <a:pt x="277177" y="128257"/>
                  </a:lnTo>
                  <a:lnTo>
                    <a:pt x="250786" y="128257"/>
                  </a:lnTo>
                  <a:lnTo>
                    <a:pt x="263982" y="115062"/>
                  </a:lnTo>
                  <a:lnTo>
                    <a:pt x="196151" y="47231"/>
                  </a:lnTo>
                  <a:lnTo>
                    <a:pt x="193078" y="44361"/>
                  </a:lnTo>
                  <a:lnTo>
                    <a:pt x="184817" y="34493"/>
                  </a:lnTo>
                  <a:lnTo>
                    <a:pt x="178569" y="23628"/>
                  </a:lnTo>
                  <a:lnTo>
                    <a:pt x="174334" y="12039"/>
                  </a:lnTo>
                  <a:lnTo>
                    <a:pt x="172110" y="0"/>
                  </a:lnTo>
                  <a:close/>
                </a:path>
              </a:pathLst>
            </a:custGeom>
            <a:solidFill>
              <a:srgbClr val="CDCDCD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1155" y="5062862"/>
              <a:ext cx="138188" cy="13818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044" y="5062862"/>
            <a:ext cx="138188" cy="1381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1331" y="5062862"/>
            <a:ext cx="138188" cy="13818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332473" y="4574226"/>
            <a:ext cx="814069" cy="697865"/>
            <a:chOff x="6332473" y="4574226"/>
            <a:chExt cx="814069" cy="697865"/>
          </a:xfrm>
        </p:grpSpPr>
        <p:sp>
          <p:nvSpPr>
            <p:cNvPr id="8" name="object 8"/>
            <p:cNvSpPr/>
            <p:nvPr/>
          </p:nvSpPr>
          <p:spPr>
            <a:xfrm>
              <a:off x="6332473" y="4574226"/>
              <a:ext cx="814069" cy="697865"/>
            </a:xfrm>
            <a:custGeom>
              <a:avLst/>
              <a:gdLst/>
              <a:ahLst/>
              <a:cxnLst/>
              <a:rect l="l" t="t" r="r" b="b"/>
              <a:pathLst>
                <a:path w="814070" h="697864">
                  <a:moveTo>
                    <a:pt x="421728" y="630897"/>
                  </a:moveTo>
                  <a:lnTo>
                    <a:pt x="251713" y="630897"/>
                  </a:lnTo>
                  <a:lnTo>
                    <a:pt x="297192" y="676376"/>
                  </a:lnTo>
                  <a:lnTo>
                    <a:pt x="308639" y="685711"/>
                  </a:lnTo>
                  <a:lnTo>
                    <a:pt x="321362" y="692378"/>
                  </a:lnTo>
                  <a:lnTo>
                    <a:pt x="334934" y="696379"/>
                  </a:lnTo>
                  <a:lnTo>
                    <a:pt x="348932" y="697712"/>
                  </a:lnTo>
                  <a:lnTo>
                    <a:pt x="362922" y="696379"/>
                  </a:lnTo>
                  <a:lnTo>
                    <a:pt x="400659" y="676376"/>
                  </a:lnTo>
                  <a:lnTo>
                    <a:pt x="419619" y="643233"/>
                  </a:lnTo>
                  <a:lnTo>
                    <a:pt x="421728" y="630897"/>
                  </a:lnTo>
                  <a:close/>
                </a:path>
                <a:path w="814070" h="697864">
                  <a:moveTo>
                    <a:pt x="315526" y="209892"/>
                  </a:moveTo>
                  <a:lnTo>
                    <a:pt x="177190" y="209892"/>
                  </a:lnTo>
                  <a:lnTo>
                    <a:pt x="191185" y="211228"/>
                  </a:lnTo>
                  <a:lnTo>
                    <a:pt x="204754" y="215234"/>
                  </a:lnTo>
                  <a:lnTo>
                    <a:pt x="217472" y="221910"/>
                  </a:lnTo>
                  <a:lnTo>
                    <a:pt x="228917" y="231254"/>
                  </a:lnTo>
                  <a:lnTo>
                    <a:pt x="244925" y="255399"/>
                  </a:lnTo>
                  <a:lnTo>
                    <a:pt x="250261" y="282948"/>
                  </a:lnTo>
                  <a:lnTo>
                    <a:pt x="244932" y="310494"/>
                  </a:lnTo>
                  <a:lnTo>
                    <a:pt x="228942" y="334632"/>
                  </a:lnTo>
                  <a:lnTo>
                    <a:pt x="92214" y="471385"/>
                  </a:lnTo>
                  <a:lnTo>
                    <a:pt x="105409" y="484581"/>
                  </a:lnTo>
                  <a:lnTo>
                    <a:pt x="312318" y="484581"/>
                  </a:lnTo>
                  <a:lnTo>
                    <a:pt x="248742" y="421004"/>
                  </a:lnTo>
                  <a:lnTo>
                    <a:pt x="740689" y="421004"/>
                  </a:lnTo>
                  <a:lnTo>
                    <a:pt x="769089" y="415230"/>
                  </a:lnTo>
                  <a:lnTo>
                    <a:pt x="792354" y="399510"/>
                  </a:lnTo>
                  <a:lnTo>
                    <a:pt x="808078" y="376245"/>
                  </a:lnTo>
                  <a:lnTo>
                    <a:pt x="813854" y="347840"/>
                  </a:lnTo>
                  <a:lnTo>
                    <a:pt x="808079" y="319434"/>
                  </a:lnTo>
                  <a:lnTo>
                    <a:pt x="792359" y="296170"/>
                  </a:lnTo>
                  <a:lnTo>
                    <a:pt x="769094" y="280449"/>
                  </a:lnTo>
                  <a:lnTo>
                    <a:pt x="740689" y="274675"/>
                  </a:lnTo>
                  <a:lnTo>
                    <a:pt x="250748" y="274675"/>
                  </a:lnTo>
                  <a:lnTo>
                    <a:pt x="315526" y="209892"/>
                  </a:lnTo>
                  <a:close/>
                </a:path>
                <a:path w="814070" h="697864">
                  <a:moveTo>
                    <a:pt x="348932" y="0"/>
                  </a:moveTo>
                  <a:lnTo>
                    <a:pt x="308633" y="12006"/>
                  </a:lnTo>
                  <a:lnTo>
                    <a:pt x="24256" y="294220"/>
                  </a:lnTo>
                  <a:lnTo>
                    <a:pt x="21310" y="297014"/>
                  </a:lnTo>
                  <a:lnTo>
                    <a:pt x="1279" y="334876"/>
                  </a:lnTo>
                  <a:lnTo>
                    <a:pt x="0" y="350672"/>
                  </a:lnTo>
                  <a:lnTo>
                    <a:pt x="114" y="353606"/>
                  </a:lnTo>
                  <a:lnTo>
                    <a:pt x="342" y="356323"/>
                  </a:lnTo>
                  <a:lnTo>
                    <a:pt x="125450" y="231228"/>
                  </a:lnTo>
                  <a:lnTo>
                    <a:pt x="136905" y="221894"/>
                  </a:lnTo>
                  <a:lnTo>
                    <a:pt x="149629" y="215226"/>
                  </a:lnTo>
                  <a:lnTo>
                    <a:pt x="163199" y="211226"/>
                  </a:lnTo>
                  <a:lnTo>
                    <a:pt x="177190" y="209892"/>
                  </a:lnTo>
                  <a:lnTo>
                    <a:pt x="315526" y="209892"/>
                  </a:lnTo>
                  <a:lnTo>
                    <a:pt x="400672" y="124739"/>
                  </a:lnTo>
                  <a:lnTo>
                    <a:pt x="416668" y="100587"/>
                  </a:lnTo>
                  <a:lnTo>
                    <a:pt x="422001" y="73034"/>
                  </a:lnTo>
                  <a:lnTo>
                    <a:pt x="416667" y="45486"/>
                  </a:lnTo>
                  <a:lnTo>
                    <a:pt x="400644" y="21335"/>
                  </a:lnTo>
                  <a:lnTo>
                    <a:pt x="389202" y="12001"/>
                  </a:lnTo>
                  <a:lnTo>
                    <a:pt x="376486" y="5333"/>
                  </a:lnTo>
                  <a:lnTo>
                    <a:pt x="362920" y="1333"/>
                  </a:lnTo>
                  <a:lnTo>
                    <a:pt x="348932" y="0"/>
                  </a:lnTo>
                  <a:close/>
                </a:path>
              </a:pathLst>
            </a:custGeom>
            <a:solidFill>
              <a:srgbClr val="FFFFFF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32820" y="4784116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40" h="421004">
                  <a:moveTo>
                    <a:pt x="311975" y="274688"/>
                  </a:moveTo>
                  <a:lnTo>
                    <a:pt x="105054" y="274688"/>
                  </a:lnTo>
                  <a:lnTo>
                    <a:pt x="251371" y="421004"/>
                  </a:lnTo>
                  <a:lnTo>
                    <a:pt x="421386" y="421004"/>
                  </a:lnTo>
                  <a:lnTo>
                    <a:pt x="421055" y="405404"/>
                  </a:lnTo>
                  <a:lnTo>
                    <a:pt x="417433" y="390155"/>
                  </a:lnTo>
                  <a:lnTo>
                    <a:pt x="410520" y="375836"/>
                  </a:lnTo>
                  <a:lnTo>
                    <a:pt x="400316" y="363029"/>
                  </a:lnTo>
                  <a:lnTo>
                    <a:pt x="311975" y="274688"/>
                  </a:lnTo>
                  <a:close/>
                </a:path>
                <a:path w="421640" h="421004">
                  <a:moveTo>
                    <a:pt x="176834" y="0"/>
                  </a:moveTo>
                  <a:lnTo>
                    <a:pt x="136541" y="12017"/>
                  </a:lnTo>
                  <a:lnTo>
                    <a:pt x="0" y="146430"/>
                  </a:lnTo>
                  <a:lnTo>
                    <a:pt x="2222" y="158470"/>
                  </a:lnTo>
                  <a:lnTo>
                    <a:pt x="6453" y="170059"/>
                  </a:lnTo>
                  <a:lnTo>
                    <a:pt x="12696" y="180924"/>
                  </a:lnTo>
                  <a:lnTo>
                    <a:pt x="20954" y="190792"/>
                  </a:lnTo>
                  <a:lnTo>
                    <a:pt x="24041" y="193662"/>
                  </a:lnTo>
                  <a:lnTo>
                    <a:pt x="91859" y="261492"/>
                  </a:lnTo>
                  <a:lnTo>
                    <a:pt x="228600" y="124739"/>
                  </a:lnTo>
                  <a:lnTo>
                    <a:pt x="244589" y="100607"/>
                  </a:lnTo>
                  <a:lnTo>
                    <a:pt x="249918" y="73059"/>
                  </a:lnTo>
                  <a:lnTo>
                    <a:pt x="244582" y="45508"/>
                  </a:lnTo>
                  <a:lnTo>
                    <a:pt x="228559" y="21348"/>
                  </a:lnTo>
                  <a:lnTo>
                    <a:pt x="217106" y="12006"/>
                  </a:lnTo>
                  <a:lnTo>
                    <a:pt x="204383" y="5335"/>
                  </a:lnTo>
                  <a:lnTo>
                    <a:pt x="190811" y="1333"/>
                  </a:lnTo>
                  <a:lnTo>
                    <a:pt x="176834" y="0"/>
                  </a:lnTo>
                  <a:close/>
                </a:path>
              </a:pathLst>
            </a:custGeom>
            <a:solidFill>
              <a:srgbClr val="E1E1E1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-159100" y="-433814"/>
            <a:ext cx="15259050" cy="7996664"/>
            <a:chOff x="0" y="4055638"/>
            <a:chExt cx="8399178" cy="3504406"/>
          </a:xfrm>
        </p:grpSpPr>
        <p:sp>
          <p:nvSpPr>
            <p:cNvPr id="11" name="object 11"/>
            <p:cNvSpPr/>
            <p:nvPr/>
          </p:nvSpPr>
          <p:spPr>
            <a:xfrm>
              <a:off x="0" y="4930529"/>
              <a:ext cx="1276985" cy="551815"/>
            </a:xfrm>
            <a:custGeom>
              <a:avLst/>
              <a:gdLst/>
              <a:ahLst/>
              <a:cxnLst/>
              <a:rect l="l" t="t" r="r" b="b"/>
              <a:pathLst>
                <a:path w="1276985" h="551814">
                  <a:moveTo>
                    <a:pt x="0" y="141762"/>
                  </a:moveTo>
                  <a:lnTo>
                    <a:pt x="0" y="261106"/>
                  </a:lnTo>
                  <a:lnTo>
                    <a:pt x="16031" y="250296"/>
                  </a:lnTo>
                  <a:lnTo>
                    <a:pt x="30838" y="228331"/>
                  </a:lnTo>
                  <a:lnTo>
                    <a:pt x="36268" y="201434"/>
                  </a:lnTo>
                  <a:lnTo>
                    <a:pt x="30838" y="174537"/>
                  </a:lnTo>
                  <a:lnTo>
                    <a:pt x="16031" y="152573"/>
                  </a:lnTo>
                  <a:lnTo>
                    <a:pt x="0" y="141762"/>
                  </a:lnTo>
                  <a:close/>
                </a:path>
                <a:path w="1276985" h="551814">
                  <a:moveTo>
                    <a:pt x="174457" y="132333"/>
                  </a:moveTo>
                  <a:lnTo>
                    <a:pt x="147567" y="137764"/>
                  </a:lnTo>
                  <a:lnTo>
                    <a:pt x="125606" y="152573"/>
                  </a:lnTo>
                  <a:lnTo>
                    <a:pt x="110799" y="174537"/>
                  </a:lnTo>
                  <a:lnTo>
                    <a:pt x="105369" y="201434"/>
                  </a:lnTo>
                  <a:lnTo>
                    <a:pt x="110799" y="228331"/>
                  </a:lnTo>
                  <a:lnTo>
                    <a:pt x="125606" y="250296"/>
                  </a:lnTo>
                  <a:lnTo>
                    <a:pt x="147567" y="265105"/>
                  </a:lnTo>
                  <a:lnTo>
                    <a:pt x="174457" y="270535"/>
                  </a:lnTo>
                  <a:lnTo>
                    <a:pt x="201352" y="265105"/>
                  </a:lnTo>
                  <a:lnTo>
                    <a:pt x="223312" y="250296"/>
                  </a:lnTo>
                  <a:lnTo>
                    <a:pt x="238117" y="228331"/>
                  </a:lnTo>
                  <a:lnTo>
                    <a:pt x="243545" y="201434"/>
                  </a:lnTo>
                  <a:lnTo>
                    <a:pt x="238117" y="174537"/>
                  </a:lnTo>
                  <a:lnTo>
                    <a:pt x="223312" y="152573"/>
                  </a:lnTo>
                  <a:lnTo>
                    <a:pt x="201352" y="137764"/>
                  </a:lnTo>
                  <a:lnTo>
                    <a:pt x="174457" y="132333"/>
                  </a:lnTo>
                  <a:close/>
                </a:path>
                <a:path w="1276985" h="551814">
                  <a:moveTo>
                    <a:pt x="357350" y="132333"/>
                  </a:moveTo>
                  <a:lnTo>
                    <a:pt x="330460" y="137764"/>
                  </a:lnTo>
                  <a:lnTo>
                    <a:pt x="308499" y="152573"/>
                  </a:lnTo>
                  <a:lnTo>
                    <a:pt x="293692" y="174537"/>
                  </a:lnTo>
                  <a:lnTo>
                    <a:pt x="288262" y="201434"/>
                  </a:lnTo>
                  <a:lnTo>
                    <a:pt x="293692" y="228331"/>
                  </a:lnTo>
                  <a:lnTo>
                    <a:pt x="308499" y="250296"/>
                  </a:lnTo>
                  <a:lnTo>
                    <a:pt x="330460" y="265105"/>
                  </a:lnTo>
                  <a:lnTo>
                    <a:pt x="357350" y="270535"/>
                  </a:lnTo>
                  <a:lnTo>
                    <a:pt x="384247" y="265105"/>
                  </a:lnTo>
                  <a:lnTo>
                    <a:pt x="406211" y="250296"/>
                  </a:lnTo>
                  <a:lnTo>
                    <a:pt x="421020" y="228331"/>
                  </a:lnTo>
                  <a:lnTo>
                    <a:pt x="426450" y="201434"/>
                  </a:lnTo>
                  <a:lnTo>
                    <a:pt x="421020" y="174537"/>
                  </a:lnTo>
                  <a:lnTo>
                    <a:pt x="406211" y="152573"/>
                  </a:lnTo>
                  <a:lnTo>
                    <a:pt x="384247" y="137764"/>
                  </a:lnTo>
                  <a:lnTo>
                    <a:pt x="357350" y="132333"/>
                  </a:lnTo>
                  <a:close/>
                </a:path>
                <a:path w="1276985" h="551814">
                  <a:moveTo>
                    <a:pt x="792807" y="128269"/>
                  </a:moveTo>
                  <a:lnTo>
                    <a:pt x="536178" y="128269"/>
                  </a:lnTo>
                  <a:lnTo>
                    <a:pt x="507773" y="134042"/>
                  </a:lnTo>
                  <a:lnTo>
                    <a:pt x="484508" y="149759"/>
                  </a:lnTo>
                  <a:lnTo>
                    <a:pt x="468788" y="173023"/>
                  </a:lnTo>
                  <a:lnTo>
                    <a:pt x="463014" y="201434"/>
                  </a:lnTo>
                  <a:lnTo>
                    <a:pt x="468789" y="229834"/>
                  </a:lnTo>
                  <a:lnTo>
                    <a:pt x="484513" y="253099"/>
                  </a:lnTo>
                  <a:lnTo>
                    <a:pt x="507778" y="268823"/>
                  </a:lnTo>
                  <a:lnTo>
                    <a:pt x="536178" y="274599"/>
                  </a:lnTo>
                  <a:lnTo>
                    <a:pt x="683397" y="274599"/>
                  </a:lnTo>
                  <a:lnTo>
                    <a:pt x="683722" y="258996"/>
                  </a:lnTo>
                  <a:lnTo>
                    <a:pt x="687346" y="243743"/>
                  </a:lnTo>
                  <a:lnTo>
                    <a:pt x="694266" y="229420"/>
                  </a:lnTo>
                  <a:lnTo>
                    <a:pt x="704479" y="216611"/>
                  </a:lnTo>
                  <a:lnTo>
                    <a:pt x="792807" y="128269"/>
                  </a:lnTo>
                  <a:close/>
                </a:path>
                <a:path w="1276985" h="551814">
                  <a:moveTo>
                    <a:pt x="1104783" y="0"/>
                  </a:moveTo>
                  <a:lnTo>
                    <a:pt x="1083828" y="44361"/>
                  </a:lnTo>
                  <a:lnTo>
                    <a:pt x="1080742" y="47256"/>
                  </a:lnTo>
                  <a:lnTo>
                    <a:pt x="1012911" y="115074"/>
                  </a:lnTo>
                  <a:lnTo>
                    <a:pt x="1026106" y="128269"/>
                  </a:lnTo>
                  <a:lnTo>
                    <a:pt x="999716" y="128269"/>
                  </a:lnTo>
                  <a:lnTo>
                    <a:pt x="853412" y="274599"/>
                  </a:lnTo>
                  <a:lnTo>
                    <a:pt x="1028125" y="274599"/>
                  </a:lnTo>
                  <a:lnTo>
                    <a:pt x="876208" y="426516"/>
                  </a:lnTo>
                  <a:lnTo>
                    <a:pt x="860206" y="450680"/>
                  </a:lnTo>
                  <a:lnTo>
                    <a:pt x="854872" y="478239"/>
                  </a:lnTo>
                  <a:lnTo>
                    <a:pt x="860206" y="505799"/>
                  </a:lnTo>
                  <a:lnTo>
                    <a:pt x="876208" y="529970"/>
                  </a:lnTo>
                  <a:lnTo>
                    <a:pt x="887655" y="539305"/>
                  </a:lnTo>
                  <a:lnTo>
                    <a:pt x="900376" y="545972"/>
                  </a:lnTo>
                  <a:lnTo>
                    <a:pt x="913945" y="549973"/>
                  </a:lnTo>
                  <a:lnTo>
                    <a:pt x="927935" y="551306"/>
                  </a:lnTo>
                  <a:lnTo>
                    <a:pt x="941933" y="549973"/>
                  </a:lnTo>
                  <a:lnTo>
                    <a:pt x="955505" y="545972"/>
                  </a:lnTo>
                  <a:lnTo>
                    <a:pt x="968228" y="539305"/>
                  </a:lnTo>
                  <a:lnTo>
                    <a:pt x="979675" y="529970"/>
                  </a:lnTo>
                  <a:lnTo>
                    <a:pt x="1252484" y="257149"/>
                  </a:lnTo>
                  <a:lnTo>
                    <a:pt x="1255570" y="254266"/>
                  </a:lnTo>
                  <a:lnTo>
                    <a:pt x="1275040" y="218973"/>
                  </a:lnTo>
                  <a:lnTo>
                    <a:pt x="1276906" y="202514"/>
                  </a:lnTo>
                  <a:lnTo>
                    <a:pt x="1275595" y="188482"/>
                  </a:lnTo>
                  <a:lnTo>
                    <a:pt x="1271605" y="174867"/>
                  </a:lnTo>
                  <a:lnTo>
                    <a:pt x="1264931" y="162103"/>
                  </a:lnTo>
                  <a:lnTo>
                    <a:pt x="1255570" y="150621"/>
                  </a:lnTo>
                  <a:lnTo>
                    <a:pt x="1252611" y="147815"/>
                  </a:lnTo>
                  <a:lnTo>
                    <a:pt x="1104783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4574213"/>
              <a:ext cx="1105535" cy="697865"/>
            </a:xfrm>
            <a:custGeom>
              <a:avLst/>
              <a:gdLst/>
              <a:ahLst/>
              <a:cxnLst/>
              <a:rect l="l" t="t" r="r" b="b"/>
              <a:pathLst>
                <a:path w="1105535" h="697864">
                  <a:moveTo>
                    <a:pt x="853405" y="630910"/>
                  </a:moveTo>
                  <a:lnTo>
                    <a:pt x="683390" y="630910"/>
                  </a:lnTo>
                  <a:lnTo>
                    <a:pt x="685500" y="643245"/>
                  </a:lnTo>
                  <a:lnTo>
                    <a:pt x="704472" y="676389"/>
                  </a:lnTo>
                  <a:lnTo>
                    <a:pt x="742209" y="696391"/>
                  </a:lnTo>
                  <a:lnTo>
                    <a:pt x="756199" y="697725"/>
                  </a:lnTo>
                  <a:lnTo>
                    <a:pt x="770195" y="696391"/>
                  </a:lnTo>
                  <a:lnTo>
                    <a:pt x="783763" y="692391"/>
                  </a:lnTo>
                  <a:lnTo>
                    <a:pt x="796481" y="685723"/>
                  </a:lnTo>
                  <a:lnTo>
                    <a:pt x="807927" y="676389"/>
                  </a:lnTo>
                  <a:lnTo>
                    <a:pt x="853405" y="630910"/>
                  </a:lnTo>
                  <a:close/>
                </a:path>
                <a:path w="1105535" h="697864">
                  <a:moveTo>
                    <a:pt x="2721" y="278752"/>
                  </a:moveTo>
                  <a:lnTo>
                    <a:pt x="0" y="279301"/>
                  </a:lnTo>
                  <a:lnTo>
                    <a:pt x="0" y="416391"/>
                  </a:lnTo>
                  <a:lnTo>
                    <a:pt x="2721" y="416941"/>
                  </a:lnTo>
                  <a:lnTo>
                    <a:pt x="29616" y="411509"/>
                  </a:lnTo>
                  <a:lnTo>
                    <a:pt x="51576" y="396698"/>
                  </a:lnTo>
                  <a:lnTo>
                    <a:pt x="66381" y="374737"/>
                  </a:lnTo>
                  <a:lnTo>
                    <a:pt x="71809" y="347852"/>
                  </a:lnTo>
                  <a:lnTo>
                    <a:pt x="66381" y="320955"/>
                  </a:lnTo>
                  <a:lnTo>
                    <a:pt x="51576" y="298991"/>
                  </a:lnTo>
                  <a:lnTo>
                    <a:pt x="29616" y="284182"/>
                  </a:lnTo>
                  <a:lnTo>
                    <a:pt x="2721" y="278752"/>
                  </a:lnTo>
                  <a:close/>
                </a:path>
                <a:path w="1105535" h="697864">
                  <a:moveTo>
                    <a:pt x="185614" y="278752"/>
                  </a:moveTo>
                  <a:lnTo>
                    <a:pt x="158722" y="284182"/>
                  </a:lnTo>
                  <a:lnTo>
                    <a:pt x="136757" y="298991"/>
                  </a:lnTo>
                  <a:lnTo>
                    <a:pt x="121945" y="320955"/>
                  </a:lnTo>
                  <a:lnTo>
                    <a:pt x="116513" y="347852"/>
                  </a:lnTo>
                  <a:lnTo>
                    <a:pt x="121945" y="374737"/>
                  </a:lnTo>
                  <a:lnTo>
                    <a:pt x="136757" y="396698"/>
                  </a:lnTo>
                  <a:lnTo>
                    <a:pt x="158722" y="411509"/>
                  </a:lnTo>
                  <a:lnTo>
                    <a:pt x="185614" y="416941"/>
                  </a:lnTo>
                  <a:lnTo>
                    <a:pt x="212509" y="411509"/>
                  </a:lnTo>
                  <a:lnTo>
                    <a:pt x="234469" y="396698"/>
                  </a:lnTo>
                  <a:lnTo>
                    <a:pt x="249274" y="374737"/>
                  </a:lnTo>
                  <a:lnTo>
                    <a:pt x="254702" y="347852"/>
                  </a:lnTo>
                  <a:lnTo>
                    <a:pt x="249274" y="320955"/>
                  </a:lnTo>
                  <a:lnTo>
                    <a:pt x="234469" y="298991"/>
                  </a:lnTo>
                  <a:lnTo>
                    <a:pt x="212509" y="284182"/>
                  </a:lnTo>
                  <a:lnTo>
                    <a:pt x="185614" y="278752"/>
                  </a:lnTo>
                  <a:close/>
                </a:path>
                <a:path w="1105535" h="697864">
                  <a:moveTo>
                    <a:pt x="756225" y="0"/>
                  </a:moveTo>
                  <a:lnTo>
                    <a:pt x="715927" y="12017"/>
                  </a:lnTo>
                  <a:lnTo>
                    <a:pt x="688459" y="45513"/>
                  </a:lnTo>
                  <a:lnTo>
                    <a:pt x="683124" y="73067"/>
                  </a:lnTo>
                  <a:lnTo>
                    <a:pt x="688456" y="100619"/>
                  </a:lnTo>
                  <a:lnTo>
                    <a:pt x="704447" y="124764"/>
                  </a:lnTo>
                  <a:lnTo>
                    <a:pt x="854370" y="274688"/>
                  </a:lnTo>
                  <a:lnTo>
                    <a:pt x="364443" y="274688"/>
                  </a:lnTo>
                  <a:lnTo>
                    <a:pt x="336037" y="280460"/>
                  </a:lnTo>
                  <a:lnTo>
                    <a:pt x="312773" y="296178"/>
                  </a:lnTo>
                  <a:lnTo>
                    <a:pt x="297052" y="319442"/>
                  </a:lnTo>
                  <a:lnTo>
                    <a:pt x="291278" y="347852"/>
                  </a:lnTo>
                  <a:lnTo>
                    <a:pt x="297052" y="376261"/>
                  </a:lnTo>
                  <a:lnTo>
                    <a:pt x="312773" y="399521"/>
                  </a:lnTo>
                  <a:lnTo>
                    <a:pt x="336037" y="415234"/>
                  </a:lnTo>
                  <a:lnTo>
                    <a:pt x="364443" y="421005"/>
                  </a:lnTo>
                  <a:lnTo>
                    <a:pt x="856390" y="421005"/>
                  </a:lnTo>
                  <a:lnTo>
                    <a:pt x="792814" y="484593"/>
                  </a:lnTo>
                  <a:lnTo>
                    <a:pt x="999722" y="484593"/>
                  </a:lnTo>
                  <a:lnTo>
                    <a:pt x="1012917" y="471398"/>
                  </a:lnTo>
                  <a:lnTo>
                    <a:pt x="876189" y="334670"/>
                  </a:lnTo>
                  <a:lnTo>
                    <a:pt x="860198" y="310517"/>
                  </a:lnTo>
                  <a:lnTo>
                    <a:pt x="860201" y="255412"/>
                  </a:lnTo>
                  <a:lnTo>
                    <a:pt x="887710" y="221896"/>
                  </a:lnTo>
                  <a:lnTo>
                    <a:pt x="927967" y="209905"/>
                  </a:lnTo>
                  <a:lnTo>
                    <a:pt x="996539" y="209905"/>
                  </a:lnTo>
                  <a:lnTo>
                    <a:pt x="807939" y="21323"/>
                  </a:lnTo>
                  <a:lnTo>
                    <a:pt x="796489" y="11996"/>
                  </a:lnTo>
                  <a:lnTo>
                    <a:pt x="783773" y="5332"/>
                  </a:lnTo>
                  <a:lnTo>
                    <a:pt x="770211" y="1333"/>
                  </a:lnTo>
                  <a:lnTo>
                    <a:pt x="756225" y="0"/>
                  </a:lnTo>
                  <a:close/>
                </a:path>
                <a:path w="1105535" h="697864">
                  <a:moveTo>
                    <a:pt x="996539" y="209905"/>
                  </a:moveTo>
                  <a:lnTo>
                    <a:pt x="927967" y="209905"/>
                  </a:lnTo>
                  <a:lnTo>
                    <a:pt x="941956" y="211239"/>
                  </a:lnTo>
                  <a:lnTo>
                    <a:pt x="955528" y="215242"/>
                  </a:lnTo>
                  <a:lnTo>
                    <a:pt x="968255" y="221917"/>
                  </a:lnTo>
                  <a:lnTo>
                    <a:pt x="979719" y="231266"/>
                  </a:lnTo>
                  <a:lnTo>
                    <a:pt x="1104776" y="356311"/>
                  </a:lnTo>
                  <a:lnTo>
                    <a:pt x="1104916" y="354964"/>
                  </a:lnTo>
                  <a:lnTo>
                    <a:pt x="1105068" y="352259"/>
                  </a:lnTo>
                  <a:lnTo>
                    <a:pt x="1105057" y="347852"/>
                  </a:lnTo>
                  <a:lnTo>
                    <a:pt x="1103852" y="334899"/>
                  </a:lnTo>
                  <a:lnTo>
                    <a:pt x="1099861" y="321283"/>
                  </a:lnTo>
                  <a:lnTo>
                    <a:pt x="1093184" y="308511"/>
                  </a:lnTo>
                  <a:lnTo>
                    <a:pt x="1083821" y="297014"/>
                  </a:lnTo>
                  <a:lnTo>
                    <a:pt x="1080875" y="294233"/>
                  </a:lnTo>
                  <a:lnTo>
                    <a:pt x="996539" y="2099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3402" y="4784116"/>
              <a:ext cx="421640" cy="421005"/>
            </a:xfrm>
            <a:custGeom>
              <a:avLst/>
              <a:gdLst/>
              <a:ahLst/>
              <a:cxnLst/>
              <a:rect l="l" t="t" r="r" b="b"/>
              <a:pathLst>
                <a:path w="421640" h="421004">
                  <a:moveTo>
                    <a:pt x="316318" y="274688"/>
                  </a:moveTo>
                  <a:lnTo>
                    <a:pt x="109410" y="274688"/>
                  </a:lnTo>
                  <a:lnTo>
                    <a:pt x="21069" y="363029"/>
                  </a:lnTo>
                  <a:lnTo>
                    <a:pt x="10858" y="375836"/>
                  </a:lnTo>
                  <a:lnTo>
                    <a:pt x="3943" y="390155"/>
                  </a:lnTo>
                  <a:lnTo>
                    <a:pt x="323" y="405404"/>
                  </a:lnTo>
                  <a:lnTo>
                    <a:pt x="0" y="421004"/>
                  </a:lnTo>
                  <a:lnTo>
                    <a:pt x="170002" y="421004"/>
                  </a:lnTo>
                  <a:lnTo>
                    <a:pt x="316318" y="274688"/>
                  </a:lnTo>
                  <a:close/>
                </a:path>
                <a:path w="421640" h="421004">
                  <a:moveTo>
                    <a:pt x="244563" y="0"/>
                  </a:moveTo>
                  <a:lnTo>
                    <a:pt x="204266" y="12017"/>
                  </a:lnTo>
                  <a:lnTo>
                    <a:pt x="176798" y="45508"/>
                  </a:lnTo>
                  <a:lnTo>
                    <a:pt x="171462" y="73063"/>
                  </a:lnTo>
                  <a:lnTo>
                    <a:pt x="176795" y="100617"/>
                  </a:lnTo>
                  <a:lnTo>
                    <a:pt x="192785" y="124764"/>
                  </a:lnTo>
                  <a:lnTo>
                    <a:pt x="329514" y="261492"/>
                  </a:lnTo>
                  <a:lnTo>
                    <a:pt x="397344" y="193662"/>
                  </a:lnTo>
                  <a:lnTo>
                    <a:pt x="400418" y="190779"/>
                  </a:lnTo>
                  <a:lnTo>
                    <a:pt x="408684" y="180917"/>
                  </a:lnTo>
                  <a:lnTo>
                    <a:pt x="414929" y="170049"/>
                  </a:lnTo>
                  <a:lnTo>
                    <a:pt x="419158" y="158453"/>
                  </a:lnTo>
                  <a:lnTo>
                    <a:pt x="421373" y="146405"/>
                  </a:lnTo>
                  <a:lnTo>
                    <a:pt x="296278" y="21323"/>
                  </a:lnTo>
                  <a:lnTo>
                    <a:pt x="284827" y="11990"/>
                  </a:lnTo>
                  <a:lnTo>
                    <a:pt x="272111" y="5327"/>
                  </a:lnTo>
                  <a:lnTo>
                    <a:pt x="258550" y="1331"/>
                  </a:lnTo>
                  <a:lnTo>
                    <a:pt x="244563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4055638"/>
              <a:ext cx="8399178" cy="3504406"/>
            </a:xfrm>
            <a:custGeom>
              <a:avLst/>
              <a:gdLst/>
              <a:ahLst/>
              <a:cxnLst/>
              <a:rect l="l" t="t" r="r" b="b"/>
              <a:pathLst>
                <a:path w="7560309" h="2439034">
                  <a:moveTo>
                    <a:pt x="0" y="2438996"/>
                  </a:moveTo>
                  <a:lnTo>
                    <a:pt x="7560005" y="2438996"/>
                  </a:lnTo>
                  <a:lnTo>
                    <a:pt x="7560005" y="0"/>
                  </a:lnTo>
                  <a:lnTo>
                    <a:pt x="0" y="0"/>
                  </a:lnTo>
                  <a:lnTo>
                    <a:pt x="0" y="2438996"/>
                  </a:lnTo>
                  <a:close/>
                </a:path>
              </a:pathLst>
            </a:custGeom>
            <a:solidFill>
              <a:srgbClr val="E0E1E2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2211" y="5302922"/>
              <a:ext cx="12254" cy="30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1707" y="5302427"/>
              <a:ext cx="12115" cy="30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3300" y="5301919"/>
              <a:ext cx="12130" cy="30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2771" y="5301411"/>
              <a:ext cx="12017" cy="30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4353" y="5300890"/>
              <a:ext cx="11948" cy="308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3709" y="5300395"/>
              <a:ext cx="12052" cy="308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3244" y="5299887"/>
              <a:ext cx="11976" cy="309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34491" y="5299087"/>
              <a:ext cx="12833" cy="274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4759" y="5299405"/>
              <a:ext cx="12064" cy="30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5963" y="5298579"/>
              <a:ext cx="12890" cy="27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2262" y="5323230"/>
              <a:ext cx="14084" cy="355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4870" y="5322557"/>
              <a:ext cx="18176" cy="39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5942" y="5322049"/>
              <a:ext cx="18108" cy="39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9148" y="5321540"/>
              <a:ext cx="18126" cy="39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0333" y="5321045"/>
              <a:ext cx="18059" cy="391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3499" y="5320524"/>
              <a:ext cx="18149" cy="39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4595" y="5320004"/>
              <a:ext cx="18099" cy="391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5709" y="5319509"/>
              <a:ext cx="18146" cy="39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8976" y="5318988"/>
              <a:ext cx="18122" cy="388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0873" y="5318620"/>
              <a:ext cx="14173" cy="35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8793" y="5325033"/>
              <a:ext cx="12890" cy="316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2112" y="5324487"/>
              <a:ext cx="12742" cy="32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5958" y="5318353"/>
              <a:ext cx="12357" cy="317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27080" y="5317858"/>
              <a:ext cx="12407" cy="316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0311" y="5317311"/>
              <a:ext cx="12484" cy="317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11814" y="5317032"/>
              <a:ext cx="13309" cy="281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91078" y="5342267"/>
              <a:ext cx="22415" cy="514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98279" y="5342750"/>
              <a:ext cx="22504" cy="514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5235" y="5341619"/>
              <a:ext cx="23638" cy="533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7984" y="5341048"/>
              <a:ext cx="23678" cy="538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3030" y="5340578"/>
              <a:ext cx="23596" cy="533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5829" y="5340045"/>
              <a:ext cx="23558" cy="533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9289" y="5339663"/>
              <a:ext cx="22555" cy="510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4233" y="5339130"/>
              <a:ext cx="22631" cy="511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7325" y="5338876"/>
              <a:ext cx="22339" cy="458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5115" y="5345569"/>
              <a:ext cx="14478" cy="368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9425" y="5344896"/>
              <a:ext cx="18732" cy="408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1995" y="5344159"/>
              <a:ext cx="19227" cy="43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3565" y="5338432"/>
              <a:ext cx="19494" cy="426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6707" y="5338140"/>
              <a:ext cx="18592" cy="405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2719" y="5337746"/>
              <a:ext cx="14452" cy="367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9250" y="5346902"/>
              <a:ext cx="13347" cy="331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4221" y="5346344"/>
              <a:ext cx="13258" cy="332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7157" y="5337517"/>
              <a:ext cx="12852" cy="331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9994" y="5337009"/>
              <a:ext cx="12915" cy="330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5515" y="5336692"/>
              <a:ext cx="13634" cy="294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89592" y="5364429"/>
              <a:ext cx="28714" cy="594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84118" y="5363908"/>
              <a:ext cx="28765" cy="594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1374" y="5363222"/>
              <a:ext cx="29006" cy="623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75964" y="5362701"/>
              <a:ext cx="29019" cy="623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2878" y="5362155"/>
              <a:ext cx="28968" cy="621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3133" y="5323992"/>
              <a:ext cx="102527" cy="7011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67430" y="5361634"/>
              <a:ext cx="29044" cy="621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62057" y="5361114"/>
              <a:ext cx="29019" cy="623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8272" y="5360733"/>
              <a:ext cx="29184" cy="593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52875" y="5360225"/>
              <a:ext cx="29260" cy="5918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0243" y="5367235"/>
              <a:ext cx="22827" cy="477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07050" y="5366422"/>
              <a:ext cx="23284" cy="534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00819" y="5365762"/>
              <a:ext cx="24396" cy="556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2773" y="5359946"/>
              <a:ext cx="23863" cy="553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47413" y="5359438"/>
              <a:ext cx="23837" cy="552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5089" y="5359298"/>
              <a:ext cx="22885" cy="472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0606" y="5368619"/>
              <a:ext cx="19278" cy="424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7368" y="5368073"/>
              <a:ext cx="19265" cy="4254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41329" y="5359094"/>
              <a:ext cx="19011" cy="419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5944" y="5358536"/>
              <a:ext cx="19001" cy="424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8493" y="5369559"/>
              <a:ext cx="13783" cy="345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5449" y="5358422"/>
              <a:ext cx="13276" cy="345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0014" y="5357913"/>
              <a:ext cx="13398" cy="344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82289" y="5386349"/>
              <a:ext cx="33464" cy="744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78339" y="5385612"/>
              <a:ext cx="33870" cy="768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77565" y="5385028"/>
              <a:ext cx="33691" cy="779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4047" y="5384495"/>
              <a:ext cx="33654" cy="779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72738" y="5383961"/>
              <a:ext cx="33718" cy="782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69132" y="5383428"/>
              <a:ext cx="33807" cy="781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64889" y="5382932"/>
              <a:ext cx="34251" cy="764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63835" y="5382602"/>
              <a:ext cx="34061" cy="736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60241" y="5382094"/>
              <a:ext cx="34201" cy="736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95193" y="5389244"/>
              <a:ext cx="28206" cy="621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92920" y="5388457"/>
              <a:ext cx="29197" cy="615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89491" y="5387745"/>
              <a:ext cx="29603" cy="647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1841" y="5381802"/>
              <a:ext cx="29540" cy="643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7472" y="5381447"/>
              <a:ext cx="29989" cy="614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58031" y="5381155"/>
              <a:ext cx="27029" cy="618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02509" y="5390781"/>
              <a:ext cx="23190" cy="495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0434" y="5389790"/>
              <a:ext cx="25075" cy="580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55937" y="5380672"/>
              <a:ext cx="24546" cy="574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3216" y="5380532"/>
              <a:ext cx="23418" cy="4953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9774" y="5392343"/>
              <a:ext cx="15417" cy="398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7780" y="5391632"/>
              <a:ext cx="19900" cy="439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3470" y="5380316"/>
              <a:ext cx="19532" cy="438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1362" y="5379935"/>
              <a:ext cx="15227" cy="396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5184" y="5393156"/>
              <a:ext cx="14376" cy="356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1349" y="5379694"/>
              <a:ext cx="13702" cy="353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8692" y="5379389"/>
              <a:ext cx="14265" cy="314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73349" y="5410390"/>
              <a:ext cx="38912" cy="849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74720" y="5409615"/>
              <a:ext cx="36169" cy="927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71672" y="5408790"/>
              <a:ext cx="40500" cy="974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72421" y="5408206"/>
              <a:ext cx="40322" cy="976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0707" y="5407672"/>
              <a:ext cx="40284" cy="9753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71468" y="5407113"/>
              <a:ext cx="40170" cy="974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69830" y="5406592"/>
              <a:ext cx="40068" cy="972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68164" y="5406047"/>
              <a:ext cx="40045" cy="971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70655" y="5405818"/>
              <a:ext cx="35547" cy="922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67226" y="5405450"/>
              <a:ext cx="40322" cy="848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79128" y="5412612"/>
              <a:ext cx="34772" cy="7239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79369" y="5411837"/>
              <a:ext cx="33896" cy="768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7375" y="5410999"/>
              <a:ext cx="35153" cy="816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71328" y="5404980"/>
              <a:ext cx="34925" cy="810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69219" y="5404497"/>
              <a:ext cx="35206" cy="795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70756" y="5404370"/>
              <a:ext cx="35775" cy="722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2545" y="5414238"/>
              <a:ext cx="28981" cy="646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82328" y="5413400"/>
              <a:ext cx="29781" cy="6451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71670" y="5403913"/>
              <a:ext cx="30365" cy="6718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70997" y="5403811"/>
              <a:ext cx="27596" cy="645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86291" y="5414924"/>
              <a:ext cx="24993" cy="580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9365" y="5416638"/>
              <a:ext cx="20523" cy="463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73600" y="5403417"/>
              <a:ext cx="24307" cy="574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7269" y="5415863"/>
              <a:ext cx="21729" cy="4826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3765" y="5403240"/>
              <a:ext cx="21602" cy="480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4730" y="5402948"/>
              <a:ext cx="20154" cy="4546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3417" y="5417692"/>
              <a:ext cx="14935" cy="373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5923" y="5402859"/>
              <a:ext cx="14071" cy="372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7408" y="5402554"/>
              <a:ext cx="14782" cy="330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7498" y="5402389"/>
              <a:ext cx="10921" cy="229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65703" y="5433352"/>
              <a:ext cx="44488" cy="1028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65068" y="5432488"/>
              <a:ext cx="45516" cy="1064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67697" y="5431916"/>
              <a:ext cx="45643" cy="1065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68002" y="5431345"/>
              <a:ext cx="45758" cy="10655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0770" y="5430799"/>
              <a:ext cx="45770" cy="10668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71024" y="5430240"/>
              <a:ext cx="45948" cy="10668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71303" y="5429694"/>
              <a:ext cx="46164" cy="1064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76154" y="5429465"/>
              <a:ext cx="45808" cy="10083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75849" y="5429084"/>
              <a:ext cx="44132" cy="9956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5285" y="5435498"/>
              <a:ext cx="37350" cy="963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64408" y="5434621"/>
              <a:ext cx="41605" cy="10134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65792" y="5434113"/>
              <a:ext cx="40424" cy="969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79684" y="5428500"/>
              <a:ext cx="41046" cy="10071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82440" y="5428297"/>
              <a:ext cx="36117" cy="9550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64587" y="5437212"/>
              <a:ext cx="34709" cy="800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64231" y="5436323"/>
              <a:ext cx="36296" cy="8509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85894" y="5427916"/>
              <a:ext cx="37211" cy="8267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86593" y="5427509"/>
              <a:ext cx="36309" cy="8216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3545" y="5438787"/>
              <a:ext cx="30556" cy="6718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63901" y="5438050"/>
              <a:ext cx="31064" cy="7048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90161" y="5427357"/>
              <a:ext cx="30342" cy="7251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92154" y="5427090"/>
              <a:ext cx="31658" cy="6654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63279" y="5439676"/>
              <a:ext cx="26720" cy="6286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5951" y="5426849"/>
              <a:ext cx="25946" cy="6197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9759" y="5426760"/>
              <a:ext cx="24525" cy="5270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5235" y="5441581"/>
              <a:ext cx="21018" cy="4775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5057" y="5440743"/>
              <a:ext cx="22567" cy="5054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01628" y="5426519"/>
              <a:ext cx="20701" cy="4724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4969" y="5442635"/>
              <a:ext cx="15391" cy="3898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7279" y="5426430"/>
              <a:ext cx="14503" cy="3848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08473" y="5426138"/>
              <a:ext cx="15151" cy="3428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0555" y="5425960"/>
              <a:ext cx="11175" cy="240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57880" y="5458523"/>
              <a:ext cx="49301" cy="11861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60382" y="5457723"/>
              <a:ext cx="49263" cy="12344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62426" y="5457113"/>
              <a:ext cx="52666" cy="12179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67214" y="5456465"/>
              <a:ext cx="51295" cy="12458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72141" y="5455856"/>
              <a:ext cx="51295" cy="12496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72027" y="5455437"/>
              <a:ext cx="53276" cy="12166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77513" y="5454891"/>
              <a:ext cx="49644" cy="12293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82606" y="5454548"/>
              <a:ext cx="49580" cy="11849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51277" y="5459920"/>
              <a:ext cx="46177" cy="11163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49931" y="5460834"/>
              <a:ext cx="45212" cy="10718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53753" y="5459234"/>
              <a:ext cx="46215" cy="11303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86136" y="5454154"/>
              <a:ext cx="46062" cy="11201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90022" y="5453658"/>
              <a:ext cx="47675" cy="11112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93159" y="5453481"/>
              <a:ext cx="47218" cy="10629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45263" y="5462460"/>
              <a:ext cx="38539" cy="10033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02023" y="5453087"/>
              <a:ext cx="40652" cy="10083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46984" y="5461596"/>
              <a:ext cx="42075" cy="10147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05186" y="5452833"/>
              <a:ext cx="36855" cy="9956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40483" y="5464428"/>
              <a:ext cx="36626" cy="7873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41968" y="5463323"/>
              <a:ext cx="37426" cy="8839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09033" y="5452541"/>
              <a:ext cx="36855" cy="8801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13643" y="5452262"/>
              <a:ext cx="37528" cy="8331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511" y="5465292"/>
              <a:ext cx="31368" cy="6984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19726" y="5452033"/>
              <a:ext cx="31991" cy="7264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6000" y="5467222"/>
              <a:ext cx="25044" cy="5613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37397" y="5466181"/>
              <a:ext cx="27749" cy="6502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6978" y="5451957"/>
              <a:ext cx="26581" cy="6464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30368" y="5451894"/>
              <a:ext cx="25311" cy="5524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2889" y="5468149"/>
              <a:ext cx="21564" cy="4978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6992" y="5451652"/>
              <a:ext cx="21180" cy="4927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8863" y="5470054"/>
              <a:ext cx="15367" cy="3619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2876" y="5469216"/>
              <a:ext cx="15986" cy="4063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42395" y="5451576"/>
              <a:ext cx="14871" cy="4038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5806" y="5451284"/>
              <a:ext cx="15460" cy="3581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49562" y="5484253"/>
              <a:ext cx="53098" cy="13652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50501" y="5483427"/>
              <a:ext cx="58293" cy="13957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88829" y="5480049"/>
              <a:ext cx="55587" cy="13728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34500" y="5486641"/>
              <a:ext cx="51206" cy="12103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37205" y="5485637"/>
              <a:ext cx="53301" cy="12725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43606" y="5484926"/>
              <a:ext cx="52692" cy="1303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95521" y="5479732"/>
              <a:ext cx="52450" cy="12979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99712" y="5479249"/>
              <a:ext cx="55181" cy="12699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07650" y="5479135"/>
              <a:ext cx="50457" cy="12001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28874" y="5487301"/>
              <a:ext cx="47180" cy="11658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25763" y="5488444"/>
              <a:ext cx="44767" cy="10960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14913" y="5478652"/>
              <a:ext cx="49098" cy="11544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20793" y="5478627"/>
              <a:ext cx="47002" cy="10833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19722" y="5488990"/>
              <a:ext cx="43924" cy="11048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26648" y="5478043"/>
              <a:ext cx="43230" cy="10947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11730" y="5491162"/>
              <a:ext cx="36601" cy="8724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37570" y="5478043"/>
              <a:ext cx="39319" cy="8978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17877" y="5490235"/>
              <a:ext cx="38366" cy="9232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42535" y="5477852"/>
              <a:ext cx="38544" cy="8674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09177" y="5492254"/>
              <a:ext cx="32019" cy="7289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53470" y="5477586"/>
              <a:ext cx="32702" cy="7556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678072" y="5480532"/>
              <a:ext cx="67475" cy="42455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6790" y="5493168"/>
              <a:ext cx="28613" cy="6819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60391" y="5477547"/>
              <a:ext cx="27304" cy="6730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68557" y="5477484"/>
              <a:ext cx="25895" cy="5740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8040" y="5495188"/>
              <a:ext cx="22224" cy="5181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2114" y="5494362"/>
              <a:ext cx="24018" cy="5448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4797" y="5477268"/>
              <a:ext cx="21845" cy="5118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3494" y="5496318"/>
              <a:ext cx="16522" cy="4229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2527" y="5477205"/>
              <a:ext cx="15511" cy="4165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2234" y="5477293"/>
              <a:ext cx="11899" cy="2616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46437" y="5510313"/>
              <a:ext cx="59728" cy="15671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24924" y="5512587"/>
              <a:ext cx="55257" cy="15024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31655" y="5511545"/>
              <a:ext cx="58444" cy="15100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37966" y="5510999"/>
              <a:ext cx="62471" cy="15303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93337" y="5506897"/>
              <a:ext cx="63385" cy="15239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03383" y="5506262"/>
              <a:ext cx="59143" cy="14998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10291" y="5505995"/>
              <a:ext cx="61493" cy="14516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11691" y="5514174"/>
              <a:ext cx="52070" cy="13436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20568" y="5513412"/>
              <a:ext cx="54254" cy="13639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23334" y="5505805"/>
              <a:ext cx="53606" cy="13500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32821" y="5505348"/>
              <a:ext cx="52539" cy="13360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97950" y="5516282"/>
              <a:ext cx="47345" cy="11696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5751" y="5515152"/>
              <a:ext cx="48980" cy="12306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41050" y="5505170"/>
              <a:ext cx="49136" cy="12217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898" y="5505093"/>
              <a:ext cx="50507" cy="11404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92438" y="5517032"/>
              <a:ext cx="45110" cy="11544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58817" y="5504662"/>
              <a:ext cx="44335" cy="11455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80082" y="5519267"/>
              <a:ext cx="37477" cy="9105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85568" y="5518238"/>
              <a:ext cx="40182" cy="9461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69662" y="5504713"/>
              <a:ext cx="40360" cy="9372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79505" y="5504509"/>
              <a:ext cx="39789" cy="9017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75256" y="5520385"/>
              <a:ext cx="33045" cy="7607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88928" y="5504472"/>
              <a:ext cx="34607" cy="7531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68055" y="5521312"/>
              <a:ext cx="29641" cy="7137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02123" y="5504218"/>
              <a:ext cx="28028" cy="7023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5787" y="5523610"/>
              <a:ext cx="17614" cy="4927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3649" y="5522505"/>
              <a:ext cx="24980" cy="5714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1419" y="5504255"/>
              <a:ext cx="24523" cy="5613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0906" y="5504154"/>
              <a:ext cx="17190" cy="4851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1558" y="5524855"/>
              <a:ext cx="16217" cy="3949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1054" y="5503887"/>
              <a:ext cx="16160" cy="4368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0692" y="5504040"/>
              <a:ext cx="12357" cy="2717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11259" y="5541276"/>
              <a:ext cx="60540" cy="16395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592044" y="5543029"/>
              <a:ext cx="58511" cy="14998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03207" y="5541936"/>
              <a:ext cx="59969" cy="15748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36338" y="5534164"/>
              <a:ext cx="61137" cy="15646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49673" y="5533999"/>
              <a:ext cx="55664" cy="15659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84704" y="5543867"/>
              <a:ext cx="55854" cy="14262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61395" y="5533694"/>
              <a:ext cx="55270" cy="14122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71098" y="5533732"/>
              <a:ext cx="53467" cy="13068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66708" y="5546216"/>
              <a:ext cx="50304" cy="12026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83252" y="5533186"/>
              <a:ext cx="52374" cy="12611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56371" y="5547004"/>
              <a:ext cx="46380" cy="12064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94986" y="5533174"/>
              <a:ext cx="45440" cy="11950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41741" y="5549518"/>
              <a:ext cx="39510" cy="8991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49906" y="5548299"/>
              <a:ext cx="40627" cy="1008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10861" y="5533211"/>
              <a:ext cx="41770" cy="9804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20703" y="5533046"/>
              <a:ext cx="41097" cy="9436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32101" y="5550458"/>
              <a:ext cx="34010" cy="7950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35308" y="5532996"/>
              <a:ext cx="35598" cy="7886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5612" y="5551588"/>
              <a:ext cx="29058" cy="7137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48427" y="5532754"/>
              <a:ext cx="28981" cy="7378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25976" y="5534672"/>
              <a:ext cx="82880" cy="46850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60368" y="5533110"/>
              <a:ext cx="23262" cy="5587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8866" y="5555068"/>
              <a:ext cx="16776" cy="4114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9623" y="5554154"/>
              <a:ext cx="17678" cy="4610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5350" y="5533072"/>
              <a:ext cx="16573" cy="4559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5850" y="5532780"/>
              <a:ext cx="16818" cy="4064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86266" y="5571349"/>
              <a:ext cx="65100" cy="17576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95485" y="5570423"/>
              <a:ext cx="69761" cy="17767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151172" y="5563222"/>
              <a:ext cx="67741" cy="17627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62339" y="5573470"/>
              <a:ext cx="58470" cy="16459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74874" y="5572543"/>
              <a:ext cx="60286" cy="16421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265015" y="5563247"/>
              <a:ext cx="67411" cy="16687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77334" y="5562993"/>
              <a:ext cx="65443" cy="15875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95431" y="5562777"/>
              <a:ext cx="56921" cy="14757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10353" y="5562764"/>
              <a:ext cx="54940" cy="13690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27859" y="5576798"/>
              <a:ext cx="49834" cy="12788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40216" y="5575617"/>
              <a:ext cx="52120" cy="13461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24260" y="5562714"/>
              <a:ext cx="53505" cy="12484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17407" y="5577585"/>
              <a:ext cx="47688" cy="12611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39296" y="5562269"/>
              <a:ext cx="46634" cy="12484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08276" y="5578944"/>
              <a:ext cx="42176" cy="10541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56060" y="5562422"/>
              <a:ext cx="40881" cy="10452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6712" y="5581510"/>
              <a:ext cx="33718" cy="8343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97189" y="5580316"/>
              <a:ext cx="35623" cy="8737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73548" y="5562434"/>
              <a:ext cx="35750" cy="8940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5282" y="5582742"/>
              <a:ext cx="27519" cy="6642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86896" y="5562510"/>
              <a:ext cx="32042" cy="8242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01360" y="5562511"/>
              <a:ext cx="28041" cy="6540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5198" y="5583757"/>
              <a:ext cx="24371" cy="5943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7546" y="5562294"/>
              <a:ext cx="24111" cy="5842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3515" y="5584989"/>
              <a:ext cx="18326" cy="4813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2533" y="5562269"/>
              <a:ext cx="17214" cy="4749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49810" y="5562434"/>
              <a:ext cx="13131" cy="2959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52217" y="5603811"/>
              <a:ext cx="71551" cy="18351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87609" y="5594451"/>
              <a:ext cx="72643" cy="18262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03534" y="5594349"/>
              <a:ext cx="63398" cy="17818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23871" y="5606160"/>
              <a:ext cx="60286" cy="17221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438260" y="5605030"/>
              <a:ext cx="66433" cy="17513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15497" y="5594159"/>
              <a:ext cx="67729" cy="16611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11997" y="5607049"/>
              <a:ext cx="58882" cy="15557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39208" y="5593943"/>
              <a:ext cx="58712" cy="15443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84921" y="5609767"/>
              <a:ext cx="48983" cy="13042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96376" y="5608319"/>
              <a:ext cx="53873" cy="14122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55362" y="5593981"/>
              <a:ext cx="53759" cy="13931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72113" y="5593905"/>
              <a:ext cx="55359" cy="13246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71675" y="5610796"/>
              <a:ext cx="45453" cy="12534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92216" y="5593905"/>
              <a:ext cx="42063" cy="12420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58442" y="5612142"/>
              <a:ext cx="40652" cy="10452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10327" y="5593702"/>
              <a:ext cx="43662" cy="10693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46275" y="5613425"/>
              <a:ext cx="35902" cy="8686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28920" y="5593778"/>
              <a:ext cx="36880" cy="9055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1150" y="5614453"/>
              <a:ext cx="32804" cy="8128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46090" y="5593790"/>
              <a:ext cx="30683" cy="8026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0253" y="5616104"/>
              <a:ext cx="25146" cy="6210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648737" y="5602808"/>
              <a:ext cx="90843" cy="53174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5838" y="5593854"/>
              <a:ext cx="27127" cy="6464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2847" y="5618314"/>
              <a:ext cx="17792" cy="4508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68242" y="5594464"/>
              <a:ext cx="95160" cy="53174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5940" y="5617374"/>
              <a:ext cx="18897" cy="5067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3567" y="5594197"/>
              <a:ext cx="17656" cy="4978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1906" y="5593879"/>
              <a:ext cx="18059" cy="4445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913899" y="5534875"/>
              <a:ext cx="149364" cy="189814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530855" y="5635904"/>
              <a:ext cx="74333" cy="20713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415870" y="5637161"/>
              <a:ext cx="73654" cy="19189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06864" y="5626340"/>
              <a:ext cx="74965" cy="20586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426254" y="5626341"/>
              <a:ext cx="74764" cy="19062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053385" y="5594921"/>
              <a:ext cx="113205" cy="90906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182488" y="5639511"/>
              <a:ext cx="63862" cy="17221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99665" y="5638495"/>
              <a:ext cx="64465" cy="18072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42078" y="5626264"/>
              <a:ext cx="71475" cy="18287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66830" y="5626125"/>
              <a:ext cx="60413" cy="17932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065312" y="5640654"/>
              <a:ext cx="58648" cy="16179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83036" y="5625985"/>
              <a:ext cx="64935" cy="15811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50542" y="5641949"/>
              <a:ext cx="53822" cy="14579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07089" y="5625997"/>
              <a:ext cx="57264" cy="14452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35086" y="5643295"/>
              <a:ext cx="50571" cy="13258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690480" y="5535244"/>
              <a:ext cx="253618" cy="231266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29048" y="5626074"/>
              <a:ext cx="47980" cy="13144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02981" y="5646051"/>
              <a:ext cx="43192" cy="10312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18690" y="5644730"/>
              <a:ext cx="44792" cy="11556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50790" y="5626112"/>
              <a:ext cx="45719" cy="11226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68823" y="5626252"/>
              <a:ext cx="45211" cy="10210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6839" y="5647435"/>
              <a:ext cx="35483" cy="9220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70262" y="5481027"/>
              <a:ext cx="235190" cy="330441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88914" y="5625985"/>
              <a:ext cx="38811" cy="9029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2616" y="5648743"/>
              <a:ext cx="29298" cy="7302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13750" y="5626379"/>
              <a:ext cx="29812" cy="7213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750" y="5650102"/>
              <a:ext cx="19900" cy="5880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2653" y="5626213"/>
              <a:ext cx="25615" cy="6413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0345" y="5651131"/>
              <a:ext cx="19636" cy="5308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5893" y="5626213"/>
              <a:ext cx="18566" cy="5206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7455" y="5652630"/>
              <a:ext cx="13779" cy="3314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76264" y="5626442"/>
              <a:ext cx="13970" cy="3238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211563" y="5482754"/>
              <a:ext cx="114807" cy="329628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339147" y="5481942"/>
              <a:ext cx="116738" cy="330251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508135" y="5670333"/>
              <a:ext cx="80530" cy="22402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90114" y="5671781"/>
              <a:ext cx="76492" cy="21209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327855" y="5660580"/>
              <a:ext cx="80784" cy="22275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449982" y="5660542"/>
              <a:ext cx="77275" cy="21666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69972" y="5672988"/>
              <a:ext cx="71361" cy="20294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71034" y="5660427"/>
              <a:ext cx="74371" cy="20281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152230" y="5674131"/>
              <a:ext cx="67119" cy="19024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96574" y="5660478"/>
              <a:ext cx="69138" cy="18834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12505" y="5677090"/>
              <a:ext cx="61023" cy="15887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32482" y="5675693"/>
              <a:ext cx="62256" cy="17144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21186" y="5660732"/>
              <a:ext cx="62395" cy="16979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714701" y="5601753"/>
              <a:ext cx="140576" cy="168719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44579" y="5660593"/>
              <a:ext cx="61099" cy="16154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96923" y="5678334"/>
              <a:ext cx="54025" cy="14706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66931" y="5660745"/>
              <a:ext cx="58597" cy="14401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75639" y="5679693"/>
              <a:ext cx="48423" cy="13779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90502" y="5660288"/>
              <a:ext cx="50571" cy="14401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9940" y="5681154"/>
              <a:ext cx="43002" cy="11480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15457" y="5660618"/>
              <a:ext cx="46685" cy="11772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9430" y="5682513"/>
              <a:ext cx="38036" cy="9563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2044" y="5683783"/>
              <a:ext cx="33299" cy="8597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40057" y="5660732"/>
              <a:ext cx="39230" cy="9944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66054" y="5660745"/>
              <a:ext cx="32562" cy="8851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02270" y="5685395"/>
              <a:ext cx="26771" cy="6832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88869" y="5661253"/>
              <a:ext cx="26244" cy="6756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5227" y="5686717"/>
              <a:ext cx="20332" cy="5575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5101" y="5661278"/>
              <a:ext cx="19016" cy="5486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8393" y="5661545"/>
              <a:ext cx="14389" cy="3403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9556" y="5688291"/>
              <a:ext cx="14205" cy="3479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822981" y="5538724"/>
              <a:ext cx="383844" cy="318884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363914" y="5707265"/>
              <a:ext cx="81800" cy="23177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476026" y="5696038"/>
              <a:ext cx="82143" cy="23317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588336" y="5669317"/>
              <a:ext cx="123012" cy="100977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599635" y="5695949"/>
              <a:ext cx="79768" cy="21615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21026" y="5710059"/>
              <a:ext cx="69723" cy="20789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239289" y="5708637"/>
              <a:ext cx="79019" cy="21501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28197" y="5696114"/>
              <a:ext cx="74053" cy="20599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96351" y="5711456"/>
              <a:ext cx="66522" cy="19926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850256" y="5696000"/>
              <a:ext cx="74460" cy="19151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6069" y="5712624"/>
              <a:ext cx="63423" cy="17614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79949" y="5696013"/>
              <a:ext cx="68999" cy="17449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756715" y="5714021"/>
              <a:ext cx="56857" cy="16103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07597" y="5696038"/>
              <a:ext cx="62725" cy="15227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33054" y="5715419"/>
              <a:ext cx="53543" cy="15278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38000" y="5696203"/>
              <a:ext cx="50952" cy="14452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12861" y="5717006"/>
              <a:ext cx="47891" cy="12750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64226" y="5696407"/>
              <a:ext cx="46177" cy="12598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91056" y="5718568"/>
              <a:ext cx="40182" cy="10591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90705" y="5696483"/>
              <a:ext cx="40868" cy="10794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18632" y="5696635"/>
              <a:ext cx="35788" cy="10045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70571" y="5719952"/>
              <a:ext cx="36131" cy="9423"/>
            </a:xfrm>
            <a:prstGeom prst="rect">
              <a:avLst/>
            </a:prstGeom>
          </p:spPr>
        </p:pic>
        <p:pic>
          <p:nvPicPr>
            <p:cNvPr id="435" name="object 4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7813" y="5721451"/>
              <a:ext cx="30594" cy="7518"/>
            </a:xfrm>
            <a:prstGeom prst="rect">
              <a:avLst/>
            </a:prstGeom>
          </p:spPr>
        </p:pic>
        <p:pic>
          <p:nvPicPr>
            <p:cNvPr id="436" name="object 43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460282" y="5705767"/>
              <a:ext cx="109981" cy="63588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46305" y="5696813"/>
              <a:ext cx="29667" cy="7454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75797" y="5696788"/>
              <a:ext cx="20646" cy="6388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300" y="5724308"/>
              <a:ext cx="19399" cy="5168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674" y="5723242"/>
              <a:ext cx="20965" cy="5854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0102" y="5696965"/>
              <a:ext cx="19748" cy="5118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097108" y="5660808"/>
              <a:ext cx="240944" cy="144652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337345" y="5744667"/>
              <a:ext cx="86779" cy="25336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501654" y="5732881"/>
              <a:ext cx="87833" cy="25679"/>
            </a:xfrm>
            <a:prstGeom prst="rect">
              <a:avLst/>
            </a:prstGeom>
          </p:spPr>
        </p:pic>
        <p:pic>
          <p:nvPicPr>
            <p:cNvPr id="445" name="object 44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211057" y="5745975"/>
              <a:ext cx="81318" cy="24079"/>
            </a:xfrm>
            <a:prstGeom prst="rect">
              <a:avLst/>
            </a:prstGeom>
          </p:spPr>
        </p:pic>
        <p:pic>
          <p:nvPicPr>
            <p:cNvPr id="446" name="object 44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630305" y="5733224"/>
              <a:ext cx="86182" cy="23431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087308" y="5747245"/>
              <a:ext cx="76923" cy="22567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351045" y="5695835"/>
              <a:ext cx="144893" cy="106578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62055" y="5733186"/>
              <a:ext cx="81914" cy="22059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61019" y="5748756"/>
              <a:ext cx="71361" cy="20942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889995" y="5733135"/>
              <a:ext cx="73558" cy="20777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38248" y="5750394"/>
              <a:ext cx="66268" cy="18910"/>
            </a:xfrm>
            <a:prstGeom prst="rect">
              <a:avLst/>
            </a:prstGeom>
          </p:spPr>
        </p:pic>
        <p:pic>
          <p:nvPicPr>
            <p:cNvPr id="453" name="object 45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24057" y="5733414"/>
              <a:ext cx="66421" cy="18770"/>
            </a:xfrm>
            <a:prstGeom prst="rect">
              <a:avLst/>
            </a:prstGeom>
          </p:spPr>
        </p:pic>
        <p:pic>
          <p:nvPicPr>
            <p:cNvPr id="454" name="object 4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50878" y="5733567"/>
              <a:ext cx="63385" cy="17360"/>
            </a:xfrm>
            <a:prstGeom prst="rect">
              <a:avLst/>
            </a:prstGeom>
          </p:spPr>
        </p:pic>
        <p:pic>
          <p:nvPicPr>
            <p:cNvPr id="455" name="object 4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13814" y="5751855"/>
              <a:ext cx="61429" cy="17119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81523" y="5733796"/>
              <a:ext cx="60680" cy="15709"/>
            </a:xfrm>
            <a:prstGeom prst="rect">
              <a:avLst/>
            </a:prstGeom>
          </p:spPr>
        </p:pic>
        <p:pic>
          <p:nvPicPr>
            <p:cNvPr id="457" name="object 4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5452" y="5755017"/>
              <a:ext cx="51066" cy="13969"/>
            </a:xfrm>
            <a:prstGeom prst="rect">
              <a:avLst/>
            </a:prstGeom>
          </p:spPr>
        </p:pic>
        <p:pic>
          <p:nvPicPr>
            <p:cNvPr id="458" name="object 4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88008" y="5753544"/>
              <a:ext cx="55752" cy="15366"/>
            </a:xfrm>
            <a:prstGeom prst="rect">
              <a:avLst/>
            </a:prstGeom>
          </p:spPr>
        </p:pic>
        <p:pic>
          <p:nvPicPr>
            <p:cNvPr id="459" name="object 45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10060" y="5733935"/>
              <a:ext cx="57035" cy="13817"/>
            </a:xfrm>
            <a:prstGeom prst="rect">
              <a:avLst/>
            </a:prstGeom>
          </p:spPr>
        </p:pic>
        <p:pic>
          <p:nvPicPr>
            <p:cNvPr id="460" name="object 46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733050" y="5733287"/>
              <a:ext cx="225754" cy="76288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38351" y="5756605"/>
              <a:ext cx="47205" cy="11950"/>
            </a:xfrm>
            <a:prstGeom prst="rect">
              <a:avLst/>
            </a:prstGeom>
          </p:spPr>
        </p:pic>
        <p:pic>
          <p:nvPicPr>
            <p:cNvPr id="462" name="object 46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867137" y="5732995"/>
              <a:ext cx="219849" cy="74904"/>
            </a:xfrm>
            <a:prstGeom prst="rect">
              <a:avLst/>
            </a:prstGeom>
          </p:spPr>
        </p:pic>
        <p:pic>
          <p:nvPicPr>
            <p:cNvPr id="463" name="object 4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41238" y="5733821"/>
              <a:ext cx="49110" cy="12547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16583" y="5758154"/>
              <a:ext cx="38557" cy="10693"/>
            </a:xfrm>
            <a:prstGeom prst="rect">
              <a:avLst/>
            </a:prstGeom>
          </p:spPr>
        </p:pic>
        <p:pic>
          <p:nvPicPr>
            <p:cNvPr id="465" name="object 4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73574" y="5733897"/>
              <a:ext cx="42542" cy="10452"/>
            </a:xfrm>
            <a:prstGeom prst="rect">
              <a:avLst/>
            </a:prstGeom>
          </p:spPr>
        </p:pic>
        <p:pic>
          <p:nvPicPr>
            <p:cNvPr id="466" name="object 4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0510" y="5759627"/>
              <a:ext cx="32232" cy="8458"/>
            </a:xfrm>
            <a:prstGeom prst="rect">
              <a:avLst/>
            </a:prstGeom>
          </p:spPr>
        </p:pic>
        <p:pic>
          <p:nvPicPr>
            <p:cNvPr id="467" name="object 46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4725" y="5734443"/>
              <a:ext cx="32616" cy="8331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7790" y="5761088"/>
              <a:ext cx="21925" cy="6870"/>
            </a:xfrm>
            <a:prstGeom prst="rect">
              <a:avLst/>
            </a:prstGeom>
          </p:spPr>
        </p:pic>
        <p:pic>
          <p:nvPicPr>
            <p:cNvPr id="469" name="object 4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35993" y="5734265"/>
              <a:ext cx="28282" cy="7454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892" y="5762650"/>
              <a:ext cx="19949" cy="5486"/>
            </a:xfrm>
            <a:prstGeom prst="rect">
              <a:avLst/>
            </a:prstGeom>
          </p:spPr>
        </p:pic>
        <p:pic>
          <p:nvPicPr>
            <p:cNvPr id="471" name="object 47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5863" y="5734341"/>
              <a:ext cx="20430" cy="6070"/>
            </a:xfrm>
            <a:prstGeom prst="rect">
              <a:avLst/>
            </a:prstGeom>
          </p:spPr>
        </p:pic>
        <p:pic>
          <p:nvPicPr>
            <p:cNvPr id="472" name="object 47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8336" y="5734684"/>
              <a:ext cx="15438" cy="3733"/>
            </a:xfrm>
            <a:prstGeom prst="rect">
              <a:avLst/>
            </a:prstGeom>
          </p:spPr>
        </p:pic>
        <p:pic>
          <p:nvPicPr>
            <p:cNvPr id="473" name="object 47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602558" y="5773242"/>
              <a:ext cx="114249" cy="37033"/>
            </a:xfrm>
            <a:prstGeom prst="rect">
              <a:avLst/>
            </a:prstGeom>
          </p:spPr>
        </p:pic>
        <p:pic>
          <p:nvPicPr>
            <p:cNvPr id="474" name="object 47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690329" y="5780557"/>
              <a:ext cx="108483" cy="31330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435771" y="5783211"/>
              <a:ext cx="95681" cy="29667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663694" y="5773241"/>
              <a:ext cx="87325" cy="25920"/>
            </a:xfrm>
            <a:prstGeom prst="rect">
              <a:avLst/>
            </a:prstGeom>
          </p:spPr>
        </p:pic>
        <p:pic>
          <p:nvPicPr>
            <p:cNvPr id="477" name="object 47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049919" y="5787847"/>
              <a:ext cx="83997" cy="23875"/>
            </a:xfrm>
            <a:prstGeom prst="rect">
              <a:avLst/>
            </a:prstGeom>
          </p:spPr>
        </p:pic>
        <p:pic>
          <p:nvPicPr>
            <p:cNvPr id="478" name="object 47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797843" y="5773267"/>
              <a:ext cx="82003" cy="23723"/>
            </a:xfrm>
            <a:prstGeom prst="rect">
              <a:avLst/>
            </a:prstGeom>
          </p:spPr>
        </p:pic>
        <p:pic>
          <p:nvPicPr>
            <p:cNvPr id="479" name="object 47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930661" y="5773559"/>
              <a:ext cx="74117" cy="22733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97024" y="5791187"/>
              <a:ext cx="67246" cy="20916"/>
            </a:xfrm>
            <a:prstGeom prst="rect">
              <a:avLst/>
            </a:prstGeom>
          </p:spPr>
        </p:pic>
        <p:pic>
          <p:nvPicPr>
            <p:cNvPr id="481" name="object 48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921598" y="5789548"/>
              <a:ext cx="76403" cy="22529"/>
            </a:xfrm>
            <a:prstGeom prst="rect">
              <a:avLst/>
            </a:prstGeom>
          </p:spPr>
        </p:pic>
        <p:pic>
          <p:nvPicPr>
            <p:cNvPr id="482" name="object 48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65610" y="5773546"/>
              <a:ext cx="72402" cy="20891"/>
            </a:xfrm>
            <a:prstGeom prst="rect">
              <a:avLst/>
            </a:prstGeom>
          </p:spPr>
        </p:pic>
        <p:pic>
          <p:nvPicPr>
            <p:cNvPr id="483" name="object 48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68957" y="5792584"/>
              <a:ext cx="66065" cy="18961"/>
            </a:xfrm>
            <a:prstGeom prst="rect">
              <a:avLst/>
            </a:prstGeom>
          </p:spPr>
        </p:pic>
        <p:pic>
          <p:nvPicPr>
            <p:cNvPr id="484" name="object 48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198071" y="5773838"/>
              <a:ext cx="67271" cy="18757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40814" y="5794234"/>
              <a:ext cx="58864" cy="17157"/>
            </a:xfrm>
            <a:prstGeom prst="rect">
              <a:avLst/>
            </a:prstGeom>
          </p:spPr>
        </p:pic>
        <p:pic>
          <p:nvPicPr>
            <p:cNvPr id="486" name="object 48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33288" y="5774054"/>
              <a:ext cx="64312" cy="16751"/>
            </a:xfrm>
            <a:prstGeom prst="rect">
              <a:avLst/>
            </a:prstGeom>
          </p:spPr>
        </p:pic>
        <p:pic>
          <p:nvPicPr>
            <p:cNvPr id="487" name="object 48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12265" y="5795708"/>
              <a:ext cx="53771" cy="16078"/>
            </a:xfrm>
            <a:prstGeom prst="rect">
              <a:avLst/>
            </a:prstGeom>
          </p:spPr>
        </p:pic>
        <p:pic>
          <p:nvPicPr>
            <p:cNvPr id="488" name="object 48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63514" y="5773635"/>
              <a:ext cx="55067" cy="16725"/>
            </a:xfrm>
            <a:prstGeom prst="rect">
              <a:avLst/>
            </a:prstGeom>
          </p:spPr>
        </p:pic>
        <p:pic>
          <p:nvPicPr>
            <p:cNvPr id="489" name="object 48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98413" y="5774042"/>
              <a:ext cx="51562" cy="13665"/>
            </a:xfrm>
            <a:prstGeom prst="rect">
              <a:avLst/>
            </a:prstGeom>
          </p:spPr>
        </p:pic>
        <p:pic>
          <p:nvPicPr>
            <p:cNvPr id="490" name="object 49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878719" y="5772987"/>
              <a:ext cx="229171" cy="79273"/>
            </a:xfrm>
            <a:prstGeom prst="rect">
              <a:avLst/>
            </a:prstGeom>
          </p:spPr>
        </p:pic>
        <p:pic>
          <p:nvPicPr>
            <p:cNvPr id="491" name="object 49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8265" y="5798883"/>
              <a:ext cx="41605" cy="11150"/>
            </a:xfrm>
            <a:prstGeom prst="rect">
              <a:avLst/>
            </a:prstGeom>
          </p:spPr>
        </p:pic>
        <p:pic>
          <p:nvPicPr>
            <p:cNvPr id="492" name="object 49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35120" y="5774549"/>
              <a:ext cx="43913" cy="10998"/>
            </a:xfrm>
            <a:prstGeom prst="rect">
              <a:avLst/>
            </a:prstGeom>
          </p:spPr>
        </p:pic>
        <p:pic>
          <p:nvPicPr>
            <p:cNvPr id="493" name="object 49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8166" y="5800331"/>
              <a:ext cx="36944" cy="10020"/>
            </a:xfrm>
            <a:prstGeom prst="rect">
              <a:avLst/>
            </a:prstGeom>
          </p:spPr>
        </p:pic>
        <p:pic>
          <p:nvPicPr>
            <p:cNvPr id="494" name="object 49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69304" y="5774588"/>
              <a:ext cx="34213" cy="9880"/>
            </a:xfrm>
            <a:prstGeom prst="rect">
              <a:avLst/>
            </a:prstGeom>
          </p:spPr>
        </p:pic>
        <p:pic>
          <p:nvPicPr>
            <p:cNvPr id="495" name="object 495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150626" y="5772848"/>
              <a:ext cx="215125" cy="75895"/>
            </a:xfrm>
            <a:prstGeom prst="rect">
              <a:avLst/>
            </a:prstGeom>
          </p:spPr>
        </p:pic>
        <p:pic>
          <p:nvPicPr>
            <p:cNvPr id="496" name="object 49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2195" y="5802109"/>
              <a:ext cx="29603" cy="7975"/>
            </a:xfrm>
            <a:prstGeom prst="rect">
              <a:avLst/>
            </a:prstGeom>
          </p:spPr>
        </p:pic>
        <p:pic>
          <p:nvPicPr>
            <p:cNvPr id="497" name="object 4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04585" y="5774956"/>
              <a:ext cx="29248" cy="7861"/>
            </a:xfrm>
            <a:prstGeom prst="rect">
              <a:avLst/>
            </a:prstGeom>
          </p:spPr>
        </p:pic>
        <p:pic>
          <p:nvPicPr>
            <p:cNvPr id="498" name="object 4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5944" y="5803620"/>
              <a:ext cx="22620" cy="6489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37935" y="5775083"/>
              <a:ext cx="21120" cy="6375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35" y="5805398"/>
              <a:ext cx="15709" cy="4025"/>
            </a:xfrm>
            <a:prstGeom prst="rect">
              <a:avLst/>
            </a:prstGeom>
          </p:spPr>
        </p:pic>
        <p:pic>
          <p:nvPicPr>
            <p:cNvPr id="501" name="object 50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3952" y="5775413"/>
              <a:ext cx="16078" cy="3962"/>
            </a:xfrm>
            <a:prstGeom prst="rect">
              <a:avLst/>
            </a:prstGeom>
          </p:spPr>
        </p:pic>
        <p:pic>
          <p:nvPicPr>
            <p:cNvPr id="502" name="object 50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205556" y="5813882"/>
              <a:ext cx="655231" cy="43053"/>
            </a:xfrm>
            <a:prstGeom prst="rect">
              <a:avLst/>
            </a:prstGeom>
          </p:spPr>
        </p:pic>
        <p:pic>
          <p:nvPicPr>
            <p:cNvPr id="503" name="object 50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426521" y="5773013"/>
              <a:ext cx="235572" cy="72644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277821" y="5784938"/>
              <a:ext cx="233248" cy="71500"/>
            </a:xfrm>
            <a:prstGeom prst="rect">
              <a:avLst/>
            </a:prstGeom>
          </p:spPr>
        </p:pic>
        <p:pic>
          <p:nvPicPr>
            <p:cNvPr id="505" name="object 50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013098" y="5813552"/>
              <a:ext cx="113258" cy="36931"/>
            </a:xfrm>
            <a:prstGeom prst="rect">
              <a:avLst/>
            </a:prstGeom>
          </p:spPr>
        </p:pic>
        <p:pic>
          <p:nvPicPr>
            <p:cNvPr id="506" name="object 50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544698" y="5781840"/>
              <a:ext cx="237541" cy="122364"/>
            </a:xfrm>
            <a:prstGeom prst="rect">
              <a:avLst/>
            </a:prstGeom>
          </p:spPr>
        </p:pic>
        <p:pic>
          <p:nvPicPr>
            <p:cNvPr id="507" name="object 50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148395" y="5828093"/>
              <a:ext cx="87363" cy="28232"/>
            </a:xfrm>
            <a:prstGeom prst="rect">
              <a:avLst/>
            </a:prstGeom>
          </p:spPr>
        </p:pic>
        <p:pic>
          <p:nvPicPr>
            <p:cNvPr id="508" name="object 50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695990" y="5814453"/>
              <a:ext cx="93332" cy="27825"/>
            </a:xfrm>
            <a:prstGeom prst="rect">
              <a:avLst/>
            </a:prstGeom>
          </p:spPr>
        </p:pic>
        <p:pic>
          <p:nvPicPr>
            <p:cNvPr id="509" name="object 50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015464" y="5829591"/>
              <a:ext cx="86182" cy="25958"/>
            </a:xfrm>
            <a:prstGeom prst="rect">
              <a:avLst/>
            </a:prstGeom>
          </p:spPr>
        </p:pic>
        <p:pic>
          <p:nvPicPr>
            <p:cNvPr id="510" name="object 51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835423" y="5814707"/>
              <a:ext cx="87134" cy="25793"/>
            </a:xfrm>
            <a:prstGeom prst="rect">
              <a:avLst/>
            </a:prstGeom>
          </p:spPr>
        </p:pic>
        <p:pic>
          <p:nvPicPr>
            <p:cNvPr id="511" name="object 51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883626" y="5831420"/>
              <a:ext cx="76479" cy="24320"/>
            </a:xfrm>
            <a:prstGeom prst="rect">
              <a:avLst/>
            </a:prstGeom>
          </p:spPr>
        </p:pic>
        <p:pic>
          <p:nvPicPr>
            <p:cNvPr id="512" name="object 51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751927" y="5832767"/>
              <a:ext cx="75323" cy="22631"/>
            </a:xfrm>
            <a:prstGeom prst="rect">
              <a:avLst/>
            </a:prstGeom>
          </p:spPr>
        </p:pic>
        <p:pic>
          <p:nvPicPr>
            <p:cNvPr id="513" name="object 51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971071" y="5814605"/>
              <a:ext cx="81661" cy="24701"/>
            </a:xfrm>
            <a:prstGeom prst="rect">
              <a:avLst/>
            </a:prstGeom>
          </p:spPr>
        </p:pic>
        <p:pic>
          <p:nvPicPr>
            <p:cNvPr id="514" name="object 51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106403" y="5815037"/>
              <a:ext cx="81838" cy="22326"/>
            </a:xfrm>
            <a:prstGeom prst="rect">
              <a:avLst/>
            </a:prstGeom>
          </p:spPr>
        </p:pic>
        <p:pic>
          <p:nvPicPr>
            <p:cNvPr id="515" name="object 51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22869" y="5834303"/>
              <a:ext cx="68567" cy="20827"/>
            </a:xfrm>
            <a:prstGeom prst="rect">
              <a:avLst/>
            </a:prstGeom>
          </p:spPr>
        </p:pic>
        <p:pic>
          <p:nvPicPr>
            <p:cNvPr id="516" name="object 51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43487" y="5815088"/>
              <a:ext cx="75831" cy="20345"/>
            </a:xfrm>
            <a:prstGeom prst="rect">
              <a:avLst/>
            </a:prstGeom>
          </p:spPr>
        </p:pic>
        <p:pic>
          <p:nvPicPr>
            <p:cNvPr id="517" name="object 51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90446" y="5835840"/>
              <a:ext cx="62407" cy="18834"/>
            </a:xfrm>
            <a:prstGeom prst="rect">
              <a:avLst/>
            </a:prstGeom>
          </p:spPr>
        </p:pic>
        <p:pic>
          <p:nvPicPr>
            <p:cNvPr id="518" name="object 51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84457" y="5815240"/>
              <a:ext cx="66967" cy="18592"/>
            </a:xfrm>
            <a:prstGeom prst="rect">
              <a:avLst/>
            </a:prstGeom>
          </p:spPr>
        </p:pic>
        <p:pic>
          <p:nvPicPr>
            <p:cNvPr id="519" name="object 51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9369" y="5837377"/>
              <a:ext cx="59448" cy="17830"/>
            </a:xfrm>
            <a:prstGeom prst="rect">
              <a:avLst/>
            </a:prstGeom>
          </p:spPr>
        </p:pic>
        <p:pic>
          <p:nvPicPr>
            <p:cNvPr id="520" name="object 52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19571" y="5815380"/>
              <a:ext cx="56743" cy="17614"/>
            </a:xfrm>
            <a:prstGeom prst="rect">
              <a:avLst/>
            </a:prstGeom>
          </p:spPr>
        </p:pic>
        <p:pic>
          <p:nvPicPr>
            <p:cNvPr id="521" name="object 52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806687" y="5820219"/>
              <a:ext cx="241693" cy="84124"/>
            </a:xfrm>
            <a:prstGeom prst="rect">
              <a:avLst/>
            </a:prstGeom>
          </p:spPr>
        </p:pic>
        <p:pic>
          <p:nvPicPr>
            <p:cNvPr id="522" name="object 52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28686" y="5839294"/>
              <a:ext cx="49009" cy="14604"/>
            </a:xfrm>
            <a:prstGeom prst="rect">
              <a:avLst/>
            </a:prstGeom>
          </p:spPr>
        </p:pic>
        <p:pic>
          <p:nvPicPr>
            <p:cNvPr id="523" name="object 5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58827" y="5815723"/>
              <a:ext cx="50838" cy="14744"/>
            </a:xfrm>
            <a:prstGeom prst="rect">
              <a:avLst/>
            </a:prstGeom>
          </p:spPr>
        </p:pic>
        <p:pic>
          <p:nvPicPr>
            <p:cNvPr id="524" name="object 5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99172" y="5841263"/>
              <a:ext cx="42824" cy="11760"/>
            </a:xfrm>
            <a:prstGeom prst="rect">
              <a:avLst/>
            </a:prstGeom>
          </p:spPr>
        </p:pic>
        <p:pic>
          <p:nvPicPr>
            <p:cNvPr id="525" name="object 5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99442" y="5816028"/>
              <a:ext cx="44767" cy="12204"/>
            </a:xfrm>
            <a:prstGeom prst="rect">
              <a:avLst/>
            </a:prstGeom>
          </p:spPr>
        </p:pic>
        <p:pic>
          <p:nvPicPr>
            <p:cNvPr id="526" name="object 5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65454" y="5842774"/>
              <a:ext cx="38163" cy="10540"/>
            </a:xfrm>
            <a:prstGeom prst="rect">
              <a:avLst/>
            </a:prstGeom>
          </p:spPr>
        </p:pic>
        <p:pic>
          <p:nvPicPr>
            <p:cNvPr id="527" name="object 5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36055" y="5816193"/>
              <a:ext cx="37020" cy="10845"/>
            </a:xfrm>
            <a:prstGeom prst="rect">
              <a:avLst/>
            </a:prstGeom>
          </p:spPr>
        </p:pic>
        <p:pic>
          <p:nvPicPr>
            <p:cNvPr id="528" name="object 5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6168" y="5844641"/>
              <a:ext cx="30556" cy="8356"/>
            </a:xfrm>
            <a:prstGeom prst="rect">
              <a:avLst/>
            </a:prstGeom>
          </p:spPr>
        </p:pic>
        <p:pic>
          <p:nvPicPr>
            <p:cNvPr id="529" name="object 5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5174" y="5816866"/>
              <a:ext cx="30223" cy="8242"/>
            </a:xfrm>
            <a:prstGeom prst="rect">
              <a:avLst/>
            </a:prstGeom>
          </p:spPr>
        </p:pic>
        <p:pic>
          <p:nvPicPr>
            <p:cNvPr id="530" name="object 5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6539" y="5846190"/>
              <a:ext cx="23391" cy="6832"/>
            </a:xfrm>
            <a:prstGeom prst="rect">
              <a:avLst/>
            </a:prstGeom>
          </p:spPr>
        </p:pic>
        <p:pic>
          <p:nvPicPr>
            <p:cNvPr id="531" name="object 5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2230" y="5816993"/>
              <a:ext cx="21708" cy="6718"/>
            </a:xfrm>
            <a:prstGeom prst="rect">
              <a:avLst/>
            </a:prstGeom>
          </p:spPr>
        </p:pic>
        <p:pic>
          <p:nvPicPr>
            <p:cNvPr id="532" name="object 5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564" y="5848032"/>
              <a:ext cx="16243" cy="4254"/>
            </a:xfrm>
            <a:prstGeom prst="rect">
              <a:avLst/>
            </a:prstGeom>
          </p:spPr>
        </p:pic>
        <p:pic>
          <p:nvPicPr>
            <p:cNvPr id="533" name="object 5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1866" y="5817387"/>
              <a:ext cx="16550" cy="4178"/>
            </a:xfrm>
            <a:prstGeom prst="rect">
              <a:avLst/>
            </a:prstGeom>
          </p:spPr>
        </p:pic>
        <p:pic>
          <p:nvPicPr>
            <p:cNvPr id="534" name="object 53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790012" y="5864529"/>
              <a:ext cx="115150" cy="40017"/>
            </a:xfrm>
            <a:prstGeom prst="rect">
              <a:avLst/>
            </a:prstGeom>
          </p:spPr>
        </p:pic>
        <p:pic>
          <p:nvPicPr>
            <p:cNvPr id="535" name="object 53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030535" y="5858027"/>
              <a:ext cx="121424" cy="38989"/>
            </a:xfrm>
            <a:prstGeom prst="rect">
              <a:avLst/>
            </a:prstGeom>
          </p:spPr>
        </p:pic>
        <p:pic>
          <p:nvPicPr>
            <p:cNvPr id="536" name="object 53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378747" y="5869685"/>
              <a:ext cx="109982" cy="33261"/>
            </a:xfrm>
            <a:prstGeom prst="rect">
              <a:avLst/>
            </a:prstGeom>
          </p:spPr>
        </p:pic>
        <p:pic>
          <p:nvPicPr>
            <p:cNvPr id="537" name="object 53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061373" y="5857760"/>
              <a:ext cx="955611" cy="259626"/>
            </a:xfrm>
            <a:prstGeom prst="rect">
              <a:avLst/>
            </a:prstGeom>
          </p:spPr>
        </p:pic>
        <p:pic>
          <p:nvPicPr>
            <p:cNvPr id="538" name="object 53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4453369" y="5858713"/>
              <a:ext cx="111455" cy="33147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594771" y="5858979"/>
              <a:ext cx="98475" cy="32080"/>
            </a:xfrm>
            <a:prstGeom prst="rect">
              <a:avLst/>
            </a:prstGeom>
          </p:spPr>
        </p:pic>
        <p:pic>
          <p:nvPicPr>
            <p:cNvPr id="540" name="object 54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110549" y="5873076"/>
              <a:ext cx="95237" cy="29806"/>
            </a:xfrm>
            <a:prstGeom prst="rect">
              <a:avLst/>
            </a:prstGeom>
          </p:spPr>
        </p:pic>
        <p:pic>
          <p:nvPicPr>
            <p:cNvPr id="541" name="object 54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733226" y="5859043"/>
              <a:ext cx="96342" cy="30111"/>
            </a:xfrm>
            <a:prstGeom prst="rect">
              <a:avLst/>
            </a:prstGeom>
          </p:spPr>
        </p:pic>
        <p:pic>
          <p:nvPicPr>
            <p:cNvPr id="542" name="object 54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977034" y="5874575"/>
              <a:ext cx="89255" cy="28282"/>
            </a:xfrm>
            <a:prstGeom prst="rect">
              <a:avLst/>
            </a:prstGeom>
          </p:spPr>
        </p:pic>
        <p:pic>
          <p:nvPicPr>
            <p:cNvPr id="543" name="object 54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875619" y="5859487"/>
              <a:ext cx="94741" cy="27495"/>
            </a:xfrm>
            <a:prstGeom prst="rect">
              <a:avLst/>
            </a:prstGeom>
          </p:spPr>
        </p:pic>
        <p:pic>
          <p:nvPicPr>
            <p:cNvPr id="544" name="object 54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840204" y="5876327"/>
              <a:ext cx="83261" cy="26289"/>
            </a:xfrm>
            <a:prstGeom prst="rect">
              <a:avLst/>
            </a:prstGeom>
          </p:spPr>
        </p:pic>
        <p:pic>
          <p:nvPicPr>
            <p:cNvPr id="545" name="object 54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016170" y="5859627"/>
              <a:ext cx="84200" cy="26060"/>
            </a:xfrm>
            <a:prstGeom prst="rect">
              <a:avLst/>
            </a:prstGeom>
          </p:spPr>
        </p:pic>
        <p:pic>
          <p:nvPicPr>
            <p:cNvPr id="546" name="object 54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06943" y="5878029"/>
              <a:ext cx="77444" cy="24168"/>
            </a:xfrm>
            <a:prstGeom prst="rect">
              <a:avLst/>
            </a:prstGeom>
          </p:spPr>
        </p:pic>
        <p:pic>
          <p:nvPicPr>
            <p:cNvPr id="547" name="object 54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157241" y="5859500"/>
              <a:ext cx="81407" cy="24434"/>
            </a:xfrm>
            <a:prstGeom prst="rect">
              <a:avLst/>
            </a:prstGeom>
          </p:spPr>
        </p:pic>
        <p:pic>
          <p:nvPicPr>
            <p:cNvPr id="548" name="object 54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573491" y="5879731"/>
              <a:ext cx="71297" cy="21767"/>
            </a:xfrm>
            <a:prstGeom prst="rect">
              <a:avLst/>
            </a:prstGeom>
          </p:spPr>
        </p:pic>
        <p:pic>
          <p:nvPicPr>
            <p:cNvPr id="549" name="object 54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299189" y="5859919"/>
              <a:ext cx="73520" cy="22034"/>
            </a:xfrm>
            <a:prstGeom prst="rect">
              <a:avLst/>
            </a:prstGeom>
          </p:spPr>
        </p:pic>
        <p:pic>
          <p:nvPicPr>
            <p:cNvPr id="550" name="object 5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37576" y="5881357"/>
              <a:ext cx="64325" cy="19913"/>
            </a:xfrm>
            <a:prstGeom prst="rect">
              <a:avLst/>
            </a:prstGeom>
          </p:spPr>
        </p:pic>
        <p:pic>
          <p:nvPicPr>
            <p:cNvPr id="551" name="object 5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41289" y="5860249"/>
              <a:ext cx="71259" cy="18795"/>
            </a:xfrm>
            <a:prstGeom prst="rect">
              <a:avLst/>
            </a:prstGeom>
          </p:spPr>
        </p:pic>
        <p:pic>
          <p:nvPicPr>
            <p:cNvPr id="552" name="object 5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02664" y="5882995"/>
              <a:ext cx="61468" cy="18859"/>
            </a:xfrm>
            <a:prstGeom prst="rect">
              <a:avLst/>
            </a:prstGeom>
          </p:spPr>
        </p:pic>
        <p:pic>
          <p:nvPicPr>
            <p:cNvPr id="553" name="object 5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80163" y="5860453"/>
              <a:ext cx="58648" cy="18618"/>
            </a:xfrm>
            <a:prstGeom prst="rect">
              <a:avLst/>
            </a:prstGeom>
          </p:spPr>
        </p:pic>
        <p:pic>
          <p:nvPicPr>
            <p:cNvPr id="554" name="object 55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166114" y="5884887"/>
              <a:ext cx="54597" cy="15760"/>
            </a:xfrm>
            <a:prstGeom prst="rect">
              <a:avLst/>
            </a:prstGeom>
          </p:spPr>
        </p:pic>
        <p:pic>
          <p:nvPicPr>
            <p:cNvPr id="555" name="object 5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23395" y="5860884"/>
              <a:ext cx="52476" cy="15570"/>
            </a:xfrm>
            <a:prstGeom prst="rect">
              <a:avLst/>
            </a:prstGeom>
          </p:spPr>
        </p:pic>
        <p:pic>
          <p:nvPicPr>
            <p:cNvPr id="556" name="object 5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4249" y="5886678"/>
              <a:ext cx="45605" cy="13080"/>
            </a:xfrm>
            <a:prstGeom prst="rect">
              <a:avLst/>
            </a:prstGeom>
          </p:spPr>
        </p:pic>
        <p:pic>
          <p:nvPicPr>
            <p:cNvPr id="557" name="object 55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495613" y="5868275"/>
              <a:ext cx="131406" cy="84569"/>
            </a:xfrm>
            <a:prstGeom prst="rect">
              <a:avLst/>
            </a:prstGeom>
          </p:spPr>
        </p:pic>
        <p:pic>
          <p:nvPicPr>
            <p:cNvPr id="558" name="object 5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68035" y="5861202"/>
              <a:ext cx="46227" cy="12915"/>
            </a:xfrm>
            <a:prstGeom prst="rect">
              <a:avLst/>
            </a:prstGeom>
          </p:spPr>
        </p:pic>
        <p:pic>
          <p:nvPicPr>
            <p:cNvPr id="559" name="object 5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6848" y="5888367"/>
              <a:ext cx="41732" cy="11620"/>
            </a:xfrm>
            <a:prstGeom prst="rect">
              <a:avLst/>
            </a:prstGeom>
          </p:spPr>
        </p:pic>
        <p:pic>
          <p:nvPicPr>
            <p:cNvPr id="560" name="object 5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08382" y="5861405"/>
              <a:ext cx="38354" cy="11480"/>
            </a:xfrm>
            <a:prstGeom prst="rect">
              <a:avLst/>
            </a:prstGeom>
          </p:spPr>
        </p:pic>
        <p:pic>
          <p:nvPicPr>
            <p:cNvPr id="561" name="object 5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4806" y="5890564"/>
              <a:ext cx="31546" cy="8851"/>
            </a:xfrm>
            <a:prstGeom prst="rect">
              <a:avLst/>
            </a:prstGeom>
          </p:spPr>
        </p:pic>
        <p:pic>
          <p:nvPicPr>
            <p:cNvPr id="562" name="object 5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51529" y="5862141"/>
              <a:ext cx="31248" cy="8724"/>
            </a:xfrm>
            <a:prstGeom prst="rect">
              <a:avLst/>
            </a:prstGeom>
          </p:spPr>
        </p:pic>
        <p:pic>
          <p:nvPicPr>
            <p:cNvPr id="563" name="object 5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1545" y="5892190"/>
              <a:ext cx="24247" cy="7200"/>
            </a:xfrm>
            <a:prstGeom prst="rect">
              <a:avLst/>
            </a:prstGeom>
          </p:spPr>
        </p:pic>
        <p:pic>
          <p:nvPicPr>
            <p:cNvPr id="564" name="object 5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2393" y="5862294"/>
              <a:ext cx="22651" cy="7137"/>
            </a:xfrm>
            <a:prstGeom prst="rect">
              <a:avLst/>
            </a:prstGeom>
          </p:spPr>
        </p:pic>
        <p:pic>
          <p:nvPicPr>
            <p:cNvPr id="565" name="object 5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938" y="5894133"/>
              <a:ext cx="16713" cy="4470"/>
            </a:xfrm>
            <a:prstGeom prst="rect">
              <a:avLst/>
            </a:prstGeom>
          </p:spPr>
        </p:pic>
        <p:pic>
          <p:nvPicPr>
            <p:cNvPr id="566" name="object 5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6106" y="5862738"/>
              <a:ext cx="17094" cy="4406"/>
            </a:xfrm>
            <a:prstGeom prst="rect">
              <a:avLst/>
            </a:prstGeom>
          </p:spPr>
        </p:pic>
        <p:pic>
          <p:nvPicPr>
            <p:cNvPr id="567" name="object 56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217597" y="5871311"/>
              <a:ext cx="248589" cy="80695"/>
            </a:xfrm>
            <a:prstGeom prst="rect">
              <a:avLst/>
            </a:prstGeom>
          </p:spPr>
        </p:pic>
        <p:pic>
          <p:nvPicPr>
            <p:cNvPr id="568" name="object 56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769946" y="5910859"/>
              <a:ext cx="126149" cy="41376"/>
            </a:xfrm>
            <a:prstGeom prst="rect">
              <a:avLst/>
            </a:prstGeom>
          </p:spPr>
        </p:pic>
        <p:pic>
          <p:nvPicPr>
            <p:cNvPr id="569" name="object 56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484039" y="5904699"/>
              <a:ext cx="111874" cy="36169"/>
            </a:xfrm>
            <a:prstGeom prst="rect">
              <a:avLst/>
            </a:prstGeom>
          </p:spPr>
        </p:pic>
        <p:pic>
          <p:nvPicPr>
            <p:cNvPr id="570" name="object 57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628057" y="5905042"/>
              <a:ext cx="105498" cy="33947"/>
            </a:xfrm>
            <a:prstGeom prst="rect">
              <a:avLst/>
            </a:prstGeom>
          </p:spPr>
        </p:pic>
        <p:pic>
          <p:nvPicPr>
            <p:cNvPr id="571" name="object 57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074786" y="5919495"/>
              <a:ext cx="98297" cy="32029"/>
            </a:xfrm>
            <a:prstGeom prst="rect">
              <a:avLst/>
            </a:prstGeom>
          </p:spPr>
        </p:pic>
        <p:pic>
          <p:nvPicPr>
            <p:cNvPr id="572" name="object 57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771999" y="5905017"/>
              <a:ext cx="98958" cy="32626"/>
            </a:xfrm>
            <a:prstGeom prst="rect">
              <a:avLst/>
            </a:prstGeom>
          </p:spPr>
        </p:pic>
        <p:pic>
          <p:nvPicPr>
            <p:cNvPr id="573" name="object 57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937664" y="5921425"/>
              <a:ext cx="94462" cy="29324"/>
            </a:xfrm>
            <a:prstGeom prst="rect">
              <a:avLst/>
            </a:prstGeom>
          </p:spPr>
        </p:pic>
        <p:pic>
          <p:nvPicPr>
            <p:cNvPr id="574" name="object 57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912579" y="5907303"/>
              <a:ext cx="270383" cy="99314"/>
            </a:xfrm>
            <a:prstGeom prst="rect">
              <a:avLst/>
            </a:prstGeom>
          </p:spPr>
        </p:pic>
        <p:pic>
          <p:nvPicPr>
            <p:cNvPr id="575" name="object 57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918964" y="5905347"/>
              <a:ext cx="92988" cy="30518"/>
            </a:xfrm>
            <a:prstGeom prst="rect">
              <a:avLst/>
            </a:prstGeom>
          </p:spPr>
        </p:pic>
        <p:pic>
          <p:nvPicPr>
            <p:cNvPr id="576" name="object 57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796922" y="5923114"/>
              <a:ext cx="85852" cy="27825"/>
            </a:xfrm>
            <a:prstGeom prst="rect">
              <a:avLst/>
            </a:prstGeom>
          </p:spPr>
        </p:pic>
        <p:pic>
          <p:nvPicPr>
            <p:cNvPr id="577" name="object 577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061609" y="5905906"/>
              <a:ext cx="93129" cy="27393"/>
            </a:xfrm>
            <a:prstGeom prst="rect">
              <a:avLst/>
            </a:prstGeom>
          </p:spPr>
        </p:pic>
        <p:pic>
          <p:nvPicPr>
            <p:cNvPr id="578" name="object 578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658835" y="5924524"/>
              <a:ext cx="81381" cy="26073"/>
            </a:xfrm>
            <a:prstGeom prst="rect">
              <a:avLst/>
            </a:prstGeom>
          </p:spPr>
        </p:pic>
        <p:pic>
          <p:nvPicPr>
            <p:cNvPr id="579" name="object 579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207761" y="5905931"/>
              <a:ext cx="84086" cy="25844"/>
            </a:xfrm>
            <a:prstGeom prst="rect">
              <a:avLst/>
            </a:prstGeom>
          </p:spPr>
        </p:pic>
        <p:pic>
          <p:nvPicPr>
            <p:cNvPr id="580" name="object 58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521739" y="5926492"/>
              <a:ext cx="75876" cy="23533"/>
            </a:xfrm>
            <a:prstGeom prst="rect">
              <a:avLst/>
            </a:prstGeom>
          </p:spPr>
        </p:pic>
        <p:pic>
          <p:nvPicPr>
            <p:cNvPr id="581" name="object 581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353749" y="5906439"/>
              <a:ext cx="75958" cy="23279"/>
            </a:xfrm>
            <a:prstGeom prst="rect">
              <a:avLst/>
            </a:prstGeom>
          </p:spPr>
        </p:pic>
        <p:pic>
          <p:nvPicPr>
            <p:cNvPr id="582" name="object 58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382953" y="5928410"/>
              <a:ext cx="66357" cy="21031"/>
            </a:xfrm>
            <a:prstGeom prst="rect">
              <a:avLst/>
            </a:prstGeom>
          </p:spPr>
        </p:pic>
        <p:pic>
          <p:nvPicPr>
            <p:cNvPr id="583" name="object 583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770262" y="5903709"/>
              <a:ext cx="266013" cy="99237"/>
            </a:xfrm>
            <a:prstGeom prst="rect">
              <a:avLst/>
            </a:prstGeom>
          </p:spPr>
        </p:pic>
        <p:pic>
          <p:nvPicPr>
            <p:cNvPr id="584" name="object 58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499913" y="5906769"/>
              <a:ext cx="73634" cy="19875"/>
            </a:xfrm>
            <a:prstGeom prst="rect">
              <a:avLst/>
            </a:prstGeom>
          </p:spPr>
        </p:pic>
        <p:pic>
          <p:nvPicPr>
            <p:cNvPr id="585" name="object 58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44092" y="5930112"/>
              <a:ext cx="63614" cy="19913"/>
            </a:xfrm>
            <a:prstGeom prst="rect">
              <a:avLst/>
            </a:prstGeom>
          </p:spPr>
        </p:pic>
        <p:pic>
          <p:nvPicPr>
            <p:cNvPr id="586" name="object 58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45404" y="5907112"/>
              <a:ext cx="59753" cy="18897"/>
            </a:xfrm>
            <a:prstGeom prst="rect">
              <a:avLst/>
            </a:prstGeom>
          </p:spPr>
        </p:pic>
        <p:pic>
          <p:nvPicPr>
            <p:cNvPr id="587" name="object 58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3918763" y="5903848"/>
              <a:ext cx="251879" cy="97231"/>
            </a:xfrm>
            <a:prstGeom prst="rect">
              <a:avLst/>
            </a:prstGeom>
          </p:spPr>
        </p:pic>
        <p:pic>
          <p:nvPicPr>
            <p:cNvPr id="588" name="object 5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03769" y="5932080"/>
              <a:ext cx="56362" cy="16637"/>
            </a:xfrm>
            <a:prstGeom prst="rect">
              <a:avLst/>
            </a:prstGeom>
          </p:spPr>
        </p:pic>
        <p:pic>
          <p:nvPicPr>
            <p:cNvPr id="589" name="object 58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90019" y="5907518"/>
              <a:ext cx="54216" cy="16408"/>
            </a:xfrm>
            <a:prstGeom prst="rect">
              <a:avLst/>
            </a:prstGeom>
          </p:spPr>
        </p:pic>
        <p:pic>
          <p:nvPicPr>
            <p:cNvPr id="590" name="object 5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8209" y="5933960"/>
              <a:ext cx="47078" cy="13817"/>
            </a:xfrm>
            <a:prstGeom prst="rect">
              <a:avLst/>
            </a:prstGeom>
          </p:spPr>
        </p:pic>
        <p:pic>
          <p:nvPicPr>
            <p:cNvPr id="591" name="object 59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38850" y="5907912"/>
              <a:ext cx="47726" cy="13601"/>
            </a:xfrm>
            <a:prstGeom prst="rect">
              <a:avLst/>
            </a:prstGeom>
          </p:spPr>
        </p:pic>
        <p:pic>
          <p:nvPicPr>
            <p:cNvPr id="592" name="object 59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6884" y="5935674"/>
              <a:ext cx="43129" cy="12293"/>
            </a:xfrm>
            <a:prstGeom prst="rect">
              <a:avLst/>
            </a:prstGeom>
          </p:spPr>
        </p:pic>
        <p:pic>
          <p:nvPicPr>
            <p:cNvPr id="593" name="object 59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1108" y="5938011"/>
              <a:ext cx="32702" cy="9359"/>
            </a:xfrm>
            <a:prstGeom prst="rect">
              <a:avLst/>
            </a:prstGeom>
          </p:spPr>
        </p:pic>
        <p:pic>
          <p:nvPicPr>
            <p:cNvPr id="594" name="object 59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30370" y="5908928"/>
              <a:ext cx="32342" cy="9207"/>
            </a:xfrm>
            <a:prstGeom prst="rect">
              <a:avLst/>
            </a:prstGeom>
          </p:spPr>
        </p:pic>
        <p:pic>
          <p:nvPicPr>
            <p:cNvPr id="595" name="object 5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075" y="5939688"/>
              <a:ext cx="25184" cy="7632"/>
            </a:xfrm>
            <a:prstGeom prst="rect">
              <a:avLst/>
            </a:prstGeom>
          </p:spPr>
        </p:pic>
        <p:pic>
          <p:nvPicPr>
            <p:cNvPr id="596" name="object 5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75222" y="5909093"/>
              <a:ext cx="23403" cy="7543"/>
            </a:xfrm>
            <a:prstGeom prst="rect">
              <a:avLst/>
            </a:prstGeom>
          </p:spPr>
        </p:pic>
        <p:pic>
          <p:nvPicPr>
            <p:cNvPr id="597" name="object 59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721" y="5941694"/>
              <a:ext cx="17386" cy="4762"/>
            </a:xfrm>
            <a:prstGeom prst="rect">
              <a:avLst/>
            </a:prstGeom>
          </p:spPr>
        </p:pic>
        <p:pic>
          <p:nvPicPr>
            <p:cNvPr id="598" name="object 59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2987" y="5909576"/>
              <a:ext cx="17785" cy="4673"/>
            </a:xfrm>
            <a:prstGeom prst="rect">
              <a:avLst/>
            </a:prstGeom>
          </p:spPr>
        </p:pic>
        <p:pic>
          <p:nvPicPr>
            <p:cNvPr id="599" name="object 59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069346" y="5953848"/>
              <a:ext cx="125349" cy="45326"/>
            </a:xfrm>
            <a:prstGeom prst="rect">
              <a:avLst/>
            </a:prstGeom>
          </p:spPr>
        </p:pic>
        <p:pic>
          <p:nvPicPr>
            <p:cNvPr id="600" name="object 60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171416" y="5813425"/>
              <a:ext cx="383209" cy="295046"/>
            </a:xfrm>
            <a:prstGeom prst="rect">
              <a:avLst/>
            </a:prstGeom>
          </p:spPr>
        </p:pic>
        <p:pic>
          <p:nvPicPr>
            <p:cNvPr id="601" name="object 60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608986" y="5912637"/>
              <a:ext cx="273062" cy="147942"/>
            </a:xfrm>
            <a:prstGeom prst="rect">
              <a:avLst/>
            </a:prstGeom>
          </p:spPr>
        </p:pic>
        <p:pic>
          <p:nvPicPr>
            <p:cNvPr id="602" name="object 60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322283" y="5966523"/>
              <a:ext cx="117081" cy="37376"/>
            </a:xfrm>
            <a:prstGeom prst="rect">
              <a:avLst/>
            </a:prstGeom>
          </p:spPr>
        </p:pic>
        <p:pic>
          <p:nvPicPr>
            <p:cNvPr id="603" name="object 60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517300" y="5954851"/>
              <a:ext cx="115417" cy="38303"/>
            </a:xfrm>
            <a:prstGeom prst="rect">
              <a:avLst/>
            </a:prstGeom>
          </p:spPr>
        </p:pic>
        <p:pic>
          <p:nvPicPr>
            <p:cNvPr id="604" name="object 60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183155" y="5968199"/>
              <a:ext cx="103073" cy="36398"/>
            </a:xfrm>
            <a:prstGeom prst="rect">
              <a:avLst/>
            </a:prstGeom>
          </p:spPr>
        </p:pic>
        <p:pic>
          <p:nvPicPr>
            <p:cNvPr id="605" name="object 605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4665611" y="5955207"/>
              <a:ext cx="108838" cy="36029"/>
            </a:xfrm>
            <a:prstGeom prst="rect">
              <a:avLst/>
            </a:prstGeom>
          </p:spPr>
        </p:pic>
        <p:pic>
          <p:nvPicPr>
            <p:cNvPr id="606" name="object 606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2036064" y="5970041"/>
              <a:ext cx="101511" cy="34035"/>
            </a:xfrm>
            <a:prstGeom prst="rect">
              <a:avLst/>
            </a:prstGeom>
          </p:spPr>
        </p:pic>
        <p:pic>
          <p:nvPicPr>
            <p:cNvPr id="607" name="object 607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4813820" y="5955233"/>
              <a:ext cx="102158" cy="34582"/>
            </a:xfrm>
            <a:prstGeom prst="rect">
              <a:avLst/>
            </a:prstGeom>
          </p:spPr>
        </p:pic>
        <p:pic>
          <p:nvPicPr>
            <p:cNvPr id="608" name="object 608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894852" y="5972098"/>
              <a:ext cx="97510" cy="31076"/>
            </a:xfrm>
            <a:prstGeom prst="rect">
              <a:avLst/>
            </a:prstGeom>
          </p:spPr>
        </p:pic>
        <p:pic>
          <p:nvPicPr>
            <p:cNvPr id="609" name="object 609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015570" y="5908090"/>
              <a:ext cx="107264" cy="64846"/>
            </a:xfrm>
            <a:prstGeom prst="rect">
              <a:avLst/>
            </a:prstGeom>
          </p:spPr>
        </p:pic>
        <p:pic>
          <p:nvPicPr>
            <p:cNvPr id="610" name="object 610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965001" y="5955601"/>
              <a:ext cx="96266" cy="32334"/>
            </a:xfrm>
            <a:prstGeom prst="rect">
              <a:avLst/>
            </a:prstGeom>
          </p:spPr>
        </p:pic>
        <p:pic>
          <p:nvPicPr>
            <p:cNvPr id="611" name="object 611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749907" y="5973863"/>
              <a:ext cx="88760" cy="29489"/>
            </a:xfrm>
            <a:prstGeom prst="rect">
              <a:avLst/>
            </a:prstGeom>
          </p:spPr>
        </p:pic>
        <p:pic>
          <p:nvPicPr>
            <p:cNvPr id="612" name="object 612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112054" y="5956198"/>
              <a:ext cx="96227" cy="29133"/>
            </a:xfrm>
            <a:prstGeom prst="rect">
              <a:avLst/>
            </a:prstGeom>
          </p:spPr>
        </p:pic>
        <p:pic>
          <p:nvPicPr>
            <p:cNvPr id="613" name="object 613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607731" y="5975299"/>
              <a:ext cx="84112" cy="27647"/>
            </a:xfrm>
            <a:prstGeom prst="rect">
              <a:avLst/>
            </a:prstGeom>
          </p:spPr>
        </p:pic>
        <p:pic>
          <p:nvPicPr>
            <p:cNvPr id="614" name="object 61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262549" y="5956287"/>
              <a:ext cx="86995" cy="27368"/>
            </a:xfrm>
            <a:prstGeom prst="rect">
              <a:avLst/>
            </a:prstGeom>
          </p:spPr>
        </p:pic>
        <p:pic>
          <p:nvPicPr>
            <p:cNvPr id="615" name="object 61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466456" y="5977356"/>
              <a:ext cx="78638" cy="24955"/>
            </a:xfrm>
            <a:prstGeom prst="rect">
              <a:avLst/>
            </a:prstGeom>
          </p:spPr>
        </p:pic>
        <p:pic>
          <p:nvPicPr>
            <p:cNvPr id="616" name="object 61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412943" y="5956769"/>
              <a:ext cx="78536" cy="24752"/>
            </a:xfrm>
            <a:prstGeom prst="rect">
              <a:avLst/>
            </a:prstGeom>
          </p:spPr>
        </p:pic>
        <p:pic>
          <p:nvPicPr>
            <p:cNvPr id="617" name="object 61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323746" y="5979413"/>
              <a:ext cx="68529" cy="22250"/>
            </a:xfrm>
            <a:prstGeom prst="rect">
              <a:avLst/>
            </a:prstGeom>
          </p:spPr>
        </p:pic>
        <p:pic>
          <p:nvPicPr>
            <p:cNvPr id="618" name="object 61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563451" y="5957214"/>
              <a:ext cx="76187" cy="21082"/>
            </a:xfrm>
            <a:prstGeom prst="rect">
              <a:avLst/>
            </a:prstGeom>
          </p:spPr>
        </p:pic>
        <p:pic>
          <p:nvPicPr>
            <p:cNvPr id="619" name="object 619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180604" y="5981128"/>
              <a:ext cx="65912" cy="21132"/>
            </a:xfrm>
            <a:prstGeom prst="rect">
              <a:avLst/>
            </a:prstGeom>
          </p:spPr>
        </p:pic>
        <p:pic>
          <p:nvPicPr>
            <p:cNvPr id="620" name="object 62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13285" y="5957582"/>
              <a:ext cx="61887" cy="20066"/>
            </a:xfrm>
            <a:prstGeom prst="rect">
              <a:avLst/>
            </a:prstGeom>
          </p:spPr>
        </p:pic>
        <p:pic>
          <p:nvPicPr>
            <p:cNvPr id="621" name="object 62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36065" y="5983211"/>
              <a:ext cx="58407" cy="17691"/>
            </a:xfrm>
            <a:prstGeom prst="rect">
              <a:avLst/>
            </a:prstGeom>
          </p:spPr>
        </p:pic>
        <p:pic>
          <p:nvPicPr>
            <p:cNvPr id="622" name="object 62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62345" y="5958027"/>
              <a:ext cx="56057" cy="17500"/>
            </a:xfrm>
            <a:prstGeom prst="rect">
              <a:avLst/>
            </a:prstGeom>
          </p:spPr>
        </p:pic>
        <p:pic>
          <p:nvPicPr>
            <p:cNvPr id="623" name="object 62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96581" y="5985192"/>
              <a:ext cx="48679" cy="14643"/>
            </a:xfrm>
            <a:prstGeom prst="rect">
              <a:avLst/>
            </a:prstGeom>
          </p:spPr>
        </p:pic>
        <p:pic>
          <p:nvPicPr>
            <p:cNvPr id="624" name="object 6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0925" y="5986970"/>
              <a:ext cx="44805" cy="13055"/>
            </a:xfrm>
            <a:prstGeom prst="rect">
              <a:avLst/>
            </a:prstGeom>
          </p:spPr>
        </p:pic>
        <p:pic>
          <p:nvPicPr>
            <p:cNvPr id="625" name="object 6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15826" y="5959576"/>
              <a:ext cx="33536" cy="9804"/>
            </a:xfrm>
            <a:prstGeom prst="rect">
              <a:avLst/>
            </a:prstGeom>
          </p:spPr>
        </p:pic>
        <p:pic>
          <p:nvPicPr>
            <p:cNvPr id="626" name="object 6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103" y="5991224"/>
              <a:ext cx="26043" cy="8064"/>
            </a:xfrm>
            <a:prstGeom prst="rect">
              <a:avLst/>
            </a:prstGeom>
          </p:spPr>
        </p:pic>
        <p:pic>
          <p:nvPicPr>
            <p:cNvPr id="627" name="object 6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65087" y="5959881"/>
              <a:ext cx="24422" cy="7924"/>
            </a:xfrm>
            <a:prstGeom prst="rect">
              <a:avLst/>
            </a:prstGeom>
          </p:spPr>
        </p:pic>
        <p:pic>
          <p:nvPicPr>
            <p:cNvPr id="628" name="object 6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685" y="5993333"/>
              <a:ext cx="18021" cy="4978"/>
            </a:xfrm>
            <a:prstGeom prst="rect">
              <a:avLst/>
            </a:prstGeom>
          </p:spPr>
        </p:pic>
        <p:pic>
          <p:nvPicPr>
            <p:cNvPr id="629" name="object 6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7320" y="5960427"/>
              <a:ext cx="18392" cy="4876"/>
            </a:xfrm>
            <a:prstGeom prst="rect">
              <a:avLst/>
            </a:prstGeom>
          </p:spPr>
        </p:pic>
        <p:pic>
          <p:nvPicPr>
            <p:cNvPr id="630" name="object 63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2886773" y="6011227"/>
              <a:ext cx="132702" cy="49199"/>
            </a:xfrm>
            <a:prstGeom prst="rect">
              <a:avLst/>
            </a:prstGeom>
          </p:spPr>
        </p:pic>
        <p:pic>
          <p:nvPicPr>
            <p:cNvPr id="631" name="object 631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3784294" y="6005487"/>
              <a:ext cx="291807" cy="51561"/>
            </a:xfrm>
            <a:prstGeom prst="rect">
              <a:avLst/>
            </a:prstGeom>
          </p:spPr>
        </p:pic>
        <p:pic>
          <p:nvPicPr>
            <p:cNvPr id="632" name="object 63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2288628" y="6018834"/>
              <a:ext cx="120484" cy="39573"/>
            </a:xfrm>
            <a:prstGeom prst="rect">
              <a:avLst/>
            </a:prstGeom>
          </p:spPr>
        </p:pic>
        <p:pic>
          <p:nvPicPr>
            <p:cNvPr id="633" name="object 63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4551743" y="6007061"/>
              <a:ext cx="122034" cy="39433"/>
            </a:xfrm>
            <a:prstGeom prst="rect">
              <a:avLst/>
            </a:prstGeom>
          </p:spPr>
        </p:pic>
        <p:pic>
          <p:nvPicPr>
            <p:cNvPr id="634" name="object 63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2416200" y="5964618"/>
              <a:ext cx="168668" cy="152476"/>
            </a:xfrm>
            <a:prstGeom prst="rect">
              <a:avLst/>
            </a:prstGeom>
          </p:spPr>
        </p:pic>
        <p:pic>
          <p:nvPicPr>
            <p:cNvPr id="635" name="object 635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4705223" y="6007226"/>
              <a:ext cx="108216" cy="38366"/>
            </a:xfrm>
            <a:prstGeom prst="rect">
              <a:avLst/>
            </a:prstGeom>
          </p:spPr>
        </p:pic>
        <p:pic>
          <p:nvPicPr>
            <p:cNvPr id="636" name="object 636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2148560" y="6020701"/>
              <a:ext cx="106426" cy="38315"/>
            </a:xfrm>
            <a:prstGeom prst="rect">
              <a:avLst/>
            </a:prstGeom>
          </p:spPr>
        </p:pic>
        <p:pic>
          <p:nvPicPr>
            <p:cNvPr id="637" name="object 637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899029" y="5959296"/>
              <a:ext cx="574598" cy="159093"/>
            </a:xfrm>
            <a:prstGeom prst="rect">
              <a:avLst/>
            </a:prstGeom>
          </p:spPr>
        </p:pic>
        <p:pic>
          <p:nvPicPr>
            <p:cNvPr id="638" name="object 63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856975" y="6007595"/>
              <a:ext cx="105765" cy="35852"/>
            </a:xfrm>
            <a:prstGeom prst="rect">
              <a:avLst/>
            </a:prstGeom>
          </p:spPr>
        </p:pic>
        <p:pic>
          <p:nvPicPr>
            <p:cNvPr id="639" name="object 639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996122" y="6022746"/>
              <a:ext cx="104571" cy="35394"/>
            </a:xfrm>
            <a:prstGeom prst="rect">
              <a:avLst/>
            </a:prstGeom>
          </p:spPr>
        </p:pic>
        <p:pic>
          <p:nvPicPr>
            <p:cNvPr id="640" name="object 640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850453" y="6024397"/>
              <a:ext cx="98094" cy="33654"/>
            </a:xfrm>
            <a:prstGeom prst="rect">
              <a:avLst/>
            </a:prstGeom>
          </p:spPr>
        </p:pic>
        <p:pic>
          <p:nvPicPr>
            <p:cNvPr id="641" name="object 64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095124" y="5958712"/>
              <a:ext cx="110172" cy="67513"/>
            </a:xfrm>
            <a:prstGeom prst="rect">
              <a:avLst/>
            </a:prstGeom>
          </p:spPr>
        </p:pic>
        <p:pic>
          <p:nvPicPr>
            <p:cNvPr id="642" name="object 64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701215" y="6026365"/>
              <a:ext cx="91744" cy="31318"/>
            </a:xfrm>
            <a:prstGeom prst="rect">
              <a:avLst/>
            </a:prstGeom>
          </p:spPr>
        </p:pic>
        <p:pic>
          <p:nvPicPr>
            <p:cNvPr id="643" name="object 643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012169" y="6008192"/>
              <a:ext cx="104165" cy="32702"/>
            </a:xfrm>
            <a:prstGeom prst="rect">
              <a:avLst/>
            </a:prstGeom>
          </p:spPr>
        </p:pic>
        <p:pic>
          <p:nvPicPr>
            <p:cNvPr id="644" name="object 644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5163388" y="6008077"/>
              <a:ext cx="96393" cy="31280"/>
            </a:xfrm>
            <a:prstGeom prst="rect">
              <a:avLst/>
            </a:prstGeom>
          </p:spPr>
        </p:pic>
        <p:pic>
          <p:nvPicPr>
            <p:cNvPr id="645" name="object 645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11212" y="5989408"/>
              <a:ext cx="107530" cy="64515"/>
            </a:xfrm>
            <a:prstGeom prst="rect">
              <a:avLst/>
            </a:prstGeom>
          </p:spPr>
        </p:pic>
        <p:pic>
          <p:nvPicPr>
            <p:cNvPr id="646" name="object 646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555800" y="6028372"/>
              <a:ext cx="85369" cy="28676"/>
            </a:xfrm>
            <a:prstGeom prst="rect">
              <a:avLst/>
            </a:prstGeom>
          </p:spPr>
        </p:pic>
        <p:pic>
          <p:nvPicPr>
            <p:cNvPr id="647" name="object 647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5319306" y="6008407"/>
              <a:ext cx="90030" cy="29019"/>
            </a:xfrm>
            <a:prstGeom prst="rect">
              <a:avLst/>
            </a:prstGeom>
          </p:spPr>
        </p:pic>
        <p:pic>
          <p:nvPicPr>
            <p:cNvPr id="648" name="object 648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410665" y="6030289"/>
              <a:ext cx="78257" cy="25882"/>
            </a:xfrm>
            <a:prstGeom prst="rect">
              <a:avLst/>
            </a:prstGeom>
          </p:spPr>
        </p:pic>
        <p:pic>
          <p:nvPicPr>
            <p:cNvPr id="649" name="object 649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5474246" y="6009004"/>
              <a:ext cx="81267" cy="26187"/>
            </a:xfrm>
            <a:prstGeom prst="rect">
              <a:avLst/>
            </a:prstGeom>
          </p:spPr>
        </p:pic>
        <p:pic>
          <p:nvPicPr>
            <p:cNvPr id="650" name="object 65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629300" y="6009449"/>
              <a:ext cx="78892" cy="22364"/>
            </a:xfrm>
            <a:prstGeom prst="rect">
              <a:avLst/>
            </a:prstGeom>
          </p:spPr>
        </p:pic>
        <p:pic>
          <p:nvPicPr>
            <p:cNvPr id="651" name="object 65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62392" y="6032194"/>
              <a:ext cx="70840" cy="23622"/>
            </a:xfrm>
            <a:prstGeom prst="rect">
              <a:avLst/>
            </a:prstGeom>
          </p:spPr>
        </p:pic>
        <p:pic>
          <p:nvPicPr>
            <p:cNvPr id="652" name="object 6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14818" y="6034023"/>
              <a:ext cx="68325" cy="22415"/>
            </a:xfrm>
            <a:prstGeom prst="rect">
              <a:avLst/>
            </a:prstGeom>
          </p:spPr>
        </p:pic>
        <p:pic>
          <p:nvPicPr>
            <p:cNvPr id="653" name="object 65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5783605" y="6009855"/>
              <a:ext cx="64160" cy="21272"/>
            </a:xfrm>
            <a:prstGeom prst="rect">
              <a:avLst/>
            </a:prstGeom>
          </p:spPr>
        </p:pic>
        <p:pic>
          <p:nvPicPr>
            <p:cNvPr id="654" name="object 6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66012" y="6036170"/>
              <a:ext cx="60426" cy="18732"/>
            </a:xfrm>
            <a:prstGeom prst="rect">
              <a:avLst/>
            </a:prstGeom>
          </p:spPr>
        </p:pic>
        <p:pic>
          <p:nvPicPr>
            <p:cNvPr id="655" name="object 655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3958475" y="6006007"/>
              <a:ext cx="264719" cy="106895"/>
            </a:xfrm>
            <a:prstGeom prst="rect">
              <a:avLst/>
            </a:prstGeom>
          </p:spPr>
        </p:pic>
        <p:pic>
          <p:nvPicPr>
            <p:cNvPr id="656" name="object 656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591574" y="6015037"/>
              <a:ext cx="256768" cy="102958"/>
            </a:xfrm>
            <a:prstGeom prst="rect">
              <a:avLst/>
            </a:prstGeom>
          </p:spPr>
        </p:pic>
        <p:pic>
          <p:nvPicPr>
            <p:cNvPr id="657" name="object 657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822363" y="6038227"/>
              <a:ext cx="50431" cy="15557"/>
            </a:xfrm>
            <a:prstGeom prst="rect">
              <a:avLst/>
            </a:prstGeom>
          </p:spPr>
        </p:pic>
        <p:pic>
          <p:nvPicPr>
            <p:cNvPr id="658" name="object 6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37224" y="6010376"/>
              <a:ext cx="57988" cy="18516"/>
            </a:xfrm>
            <a:prstGeom prst="rect">
              <a:avLst/>
            </a:prstGeom>
          </p:spPr>
        </p:pic>
        <p:pic>
          <p:nvPicPr>
            <p:cNvPr id="659" name="object 6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04292" y="6012103"/>
              <a:ext cx="34941" cy="10388"/>
            </a:xfrm>
            <a:prstGeom prst="rect">
              <a:avLst/>
            </a:prstGeom>
          </p:spPr>
        </p:pic>
        <p:pic>
          <p:nvPicPr>
            <p:cNvPr id="660" name="object 6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3082" y="6044501"/>
              <a:ext cx="27254" cy="8597"/>
            </a:xfrm>
            <a:prstGeom prst="rect">
              <a:avLst/>
            </a:prstGeom>
          </p:spPr>
        </p:pic>
        <p:pic>
          <p:nvPicPr>
            <p:cNvPr id="661" name="object 6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473" y="6046723"/>
              <a:ext cx="18694" cy="5321"/>
            </a:xfrm>
            <a:prstGeom prst="rect">
              <a:avLst/>
            </a:prstGeom>
          </p:spPr>
        </p:pic>
        <p:pic>
          <p:nvPicPr>
            <p:cNvPr id="662" name="object 6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15012" y="6012980"/>
              <a:ext cx="19073" cy="5257"/>
            </a:xfrm>
            <a:prstGeom prst="rect">
              <a:avLst/>
            </a:prstGeom>
          </p:spPr>
        </p:pic>
        <p:pic>
          <p:nvPicPr>
            <p:cNvPr id="663" name="object 663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2873743" y="6066929"/>
              <a:ext cx="134124" cy="51663"/>
            </a:xfrm>
            <a:prstGeom prst="rect">
              <a:avLst/>
            </a:prstGeom>
          </p:spPr>
        </p:pic>
        <p:pic>
          <p:nvPicPr>
            <p:cNvPr id="664" name="object 664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2566949" y="6070739"/>
              <a:ext cx="124790" cy="46685"/>
            </a:xfrm>
            <a:prstGeom prst="rect">
              <a:avLst/>
            </a:prstGeom>
          </p:spPr>
        </p:pic>
        <p:pic>
          <p:nvPicPr>
            <p:cNvPr id="665" name="object 665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2259901" y="6074270"/>
              <a:ext cx="117500" cy="42557"/>
            </a:xfrm>
            <a:prstGeom prst="rect">
              <a:avLst/>
            </a:prstGeom>
          </p:spPr>
        </p:pic>
        <p:pic>
          <p:nvPicPr>
            <p:cNvPr id="666" name="object 666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4591596" y="6062281"/>
              <a:ext cx="117068" cy="42329"/>
            </a:xfrm>
            <a:prstGeom prst="rect">
              <a:avLst/>
            </a:prstGeom>
          </p:spPr>
        </p:pic>
        <p:pic>
          <p:nvPicPr>
            <p:cNvPr id="667" name="object 667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745825" y="6062916"/>
              <a:ext cx="119176" cy="38468"/>
            </a:xfrm>
            <a:prstGeom prst="rect">
              <a:avLst/>
            </a:prstGeom>
          </p:spPr>
        </p:pic>
        <p:pic>
          <p:nvPicPr>
            <p:cNvPr id="668" name="object 668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957451" y="6078651"/>
              <a:ext cx="101828" cy="37693"/>
            </a:xfrm>
            <a:prstGeom prst="rect">
              <a:avLst/>
            </a:prstGeom>
          </p:spPr>
        </p:pic>
        <p:pic>
          <p:nvPicPr>
            <p:cNvPr id="669" name="object 669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2106815" y="6076581"/>
              <a:ext cx="113741" cy="39077"/>
            </a:xfrm>
            <a:prstGeom prst="rect">
              <a:avLst/>
            </a:prstGeom>
          </p:spPr>
        </p:pic>
        <p:pic>
          <p:nvPicPr>
            <p:cNvPr id="670" name="object 670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4903190" y="6063182"/>
              <a:ext cx="109092" cy="37223"/>
            </a:xfrm>
            <a:prstGeom prst="rect">
              <a:avLst/>
            </a:prstGeom>
          </p:spPr>
        </p:pic>
        <p:pic>
          <p:nvPicPr>
            <p:cNvPr id="671" name="object 671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6179553" y="6011138"/>
              <a:ext cx="111226" cy="71653"/>
            </a:xfrm>
            <a:prstGeom prst="rect">
              <a:avLst/>
            </a:prstGeom>
          </p:spPr>
        </p:pic>
        <p:pic>
          <p:nvPicPr>
            <p:cNvPr id="672" name="object 672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803628" y="6080467"/>
              <a:ext cx="100850" cy="34734"/>
            </a:xfrm>
            <a:prstGeom prst="rect">
              <a:avLst/>
            </a:prstGeom>
          </p:spPr>
        </p:pic>
        <p:pic>
          <p:nvPicPr>
            <p:cNvPr id="673" name="object 67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5063832" y="6063284"/>
              <a:ext cx="102603" cy="35496"/>
            </a:xfrm>
            <a:prstGeom prst="rect">
              <a:avLst/>
            </a:prstGeom>
          </p:spPr>
        </p:pic>
        <p:pic>
          <p:nvPicPr>
            <p:cNvPr id="674" name="object 674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528434" y="6042659"/>
              <a:ext cx="107010" cy="68325"/>
            </a:xfrm>
            <a:prstGeom prst="rect">
              <a:avLst/>
            </a:prstGeom>
          </p:spPr>
        </p:pic>
        <p:pic>
          <p:nvPicPr>
            <p:cNvPr id="675" name="object 675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652955" y="6082144"/>
              <a:ext cx="91185" cy="33032"/>
            </a:xfrm>
            <a:prstGeom prst="rect">
              <a:avLst/>
            </a:prstGeom>
          </p:spPr>
        </p:pic>
        <p:pic>
          <p:nvPicPr>
            <p:cNvPr id="676" name="object 676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5220881" y="6063767"/>
              <a:ext cx="96189" cy="32969"/>
            </a:xfrm>
            <a:prstGeom prst="rect">
              <a:avLst/>
            </a:prstGeom>
          </p:spPr>
        </p:pic>
        <p:pic>
          <p:nvPicPr>
            <p:cNvPr id="677" name="object 677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1499603" y="6084429"/>
              <a:ext cx="87756" cy="30175"/>
            </a:xfrm>
            <a:prstGeom prst="rect">
              <a:avLst/>
            </a:prstGeom>
          </p:spPr>
        </p:pic>
        <p:pic>
          <p:nvPicPr>
            <p:cNvPr id="678" name="object 678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5377955" y="6064427"/>
              <a:ext cx="96321" cy="29895"/>
            </a:xfrm>
            <a:prstGeom prst="rect">
              <a:avLst/>
            </a:prstGeom>
          </p:spPr>
        </p:pic>
        <p:pic>
          <p:nvPicPr>
            <p:cNvPr id="679" name="object 679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498335" y="6012395"/>
              <a:ext cx="85191" cy="66573"/>
            </a:xfrm>
            <a:prstGeom prst="rect">
              <a:avLst/>
            </a:prstGeom>
          </p:spPr>
        </p:pic>
        <p:pic>
          <p:nvPicPr>
            <p:cNvPr id="680" name="object 680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3015945" y="6065380"/>
              <a:ext cx="145833" cy="115862"/>
            </a:xfrm>
            <a:prstGeom prst="rect">
              <a:avLst/>
            </a:prstGeom>
          </p:spPr>
        </p:pic>
        <p:pic>
          <p:nvPicPr>
            <p:cNvPr id="681" name="object 681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349667" y="6086271"/>
              <a:ext cx="81025" cy="27876"/>
            </a:xfrm>
            <a:prstGeom prst="rect">
              <a:avLst/>
            </a:prstGeom>
          </p:spPr>
        </p:pic>
        <p:pic>
          <p:nvPicPr>
            <p:cNvPr id="682" name="object 682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2179738" y="5751499"/>
              <a:ext cx="84607" cy="60947"/>
            </a:xfrm>
            <a:prstGeom prst="rect">
              <a:avLst/>
            </a:prstGeom>
          </p:spPr>
        </p:pic>
        <p:pic>
          <p:nvPicPr>
            <p:cNvPr id="683" name="object 683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5536565" y="6064618"/>
              <a:ext cx="89534" cy="27228"/>
            </a:xfrm>
            <a:prstGeom prst="rect">
              <a:avLst/>
            </a:prstGeom>
          </p:spPr>
        </p:pic>
        <p:pic>
          <p:nvPicPr>
            <p:cNvPr id="684" name="object 68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197279" y="6088214"/>
              <a:ext cx="73253" cy="25133"/>
            </a:xfrm>
            <a:prstGeom prst="rect">
              <a:avLst/>
            </a:prstGeom>
          </p:spPr>
        </p:pic>
        <p:pic>
          <p:nvPicPr>
            <p:cNvPr id="685" name="object 685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5699048" y="6064973"/>
              <a:ext cx="79844" cy="24841"/>
            </a:xfrm>
            <a:prstGeom prst="rect">
              <a:avLst/>
            </a:prstGeom>
          </p:spPr>
        </p:pic>
        <p:pic>
          <p:nvPicPr>
            <p:cNvPr id="686" name="object 68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44871" y="6090132"/>
              <a:ext cx="70988" cy="23863"/>
            </a:xfrm>
            <a:prstGeom prst="rect">
              <a:avLst/>
            </a:prstGeom>
          </p:spPr>
        </p:pic>
        <p:pic>
          <p:nvPicPr>
            <p:cNvPr id="687" name="object 68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5855462" y="6065278"/>
              <a:ext cx="67411" cy="23621"/>
            </a:xfrm>
            <a:prstGeom prst="rect">
              <a:avLst/>
            </a:prstGeom>
          </p:spPr>
        </p:pic>
        <p:pic>
          <p:nvPicPr>
            <p:cNvPr id="688" name="object 6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94613" y="6092545"/>
              <a:ext cx="57594" cy="19494"/>
            </a:xfrm>
            <a:prstGeom prst="rect">
              <a:avLst/>
            </a:prstGeom>
          </p:spPr>
        </p:pic>
        <p:pic>
          <p:nvPicPr>
            <p:cNvPr id="689" name="object 68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016752" y="6065964"/>
              <a:ext cx="60096" cy="19672"/>
            </a:xfrm>
            <a:prstGeom prst="rect">
              <a:avLst/>
            </a:prstGeom>
          </p:spPr>
        </p:pic>
        <p:pic>
          <p:nvPicPr>
            <p:cNvPr id="690" name="object 69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743572" y="6094552"/>
              <a:ext cx="52247" cy="16548"/>
            </a:xfrm>
            <a:prstGeom prst="rect">
              <a:avLst/>
            </a:prstGeom>
          </p:spPr>
        </p:pic>
        <p:pic>
          <p:nvPicPr>
            <p:cNvPr id="691" name="object 69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0677" y="6101130"/>
              <a:ext cx="28384" cy="9118"/>
            </a:xfrm>
            <a:prstGeom prst="rect">
              <a:avLst/>
            </a:prstGeom>
          </p:spPr>
        </p:pic>
        <p:pic>
          <p:nvPicPr>
            <p:cNvPr id="692" name="object 69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57034" y="6068199"/>
              <a:ext cx="26385" cy="8978"/>
            </a:xfrm>
            <a:prstGeom prst="rect">
              <a:avLst/>
            </a:prstGeom>
          </p:spPr>
        </p:pic>
        <p:pic>
          <p:nvPicPr>
            <p:cNvPr id="693" name="object 69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820" y="6068885"/>
              <a:ext cx="19799" cy="5537"/>
            </a:xfrm>
            <a:prstGeom prst="rect">
              <a:avLst/>
            </a:prstGeom>
          </p:spPr>
        </p:pic>
        <p:pic>
          <p:nvPicPr>
            <p:cNvPr id="694" name="object 69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585" y="6103467"/>
              <a:ext cx="19329" cy="5664"/>
            </a:xfrm>
            <a:prstGeom prst="rect">
              <a:avLst/>
            </a:prstGeom>
          </p:spPr>
        </p:pic>
        <p:pic>
          <p:nvPicPr>
            <p:cNvPr id="695" name="object 695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2541536" y="6131394"/>
              <a:ext cx="125958" cy="49237"/>
            </a:xfrm>
            <a:prstGeom prst="rect">
              <a:avLst/>
            </a:prstGeom>
          </p:spPr>
        </p:pic>
        <p:pic>
          <p:nvPicPr>
            <p:cNvPr id="696" name="object 696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4305782" y="6122390"/>
              <a:ext cx="129247" cy="49047"/>
            </a:xfrm>
            <a:prstGeom prst="rect">
              <a:avLst/>
            </a:prstGeom>
          </p:spPr>
        </p:pic>
        <p:pic>
          <p:nvPicPr>
            <p:cNvPr id="697" name="object 697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2383980" y="6133312"/>
              <a:ext cx="124396" cy="46355"/>
            </a:xfrm>
            <a:prstGeom prst="rect">
              <a:avLst/>
            </a:prstGeom>
          </p:spPr>
        </p:pic>
        <p:pic>
          <p:nvPicPr>
            <p:cNvPr id="698" name="object 698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4465980" y="6122682"/>
              <a:ext cx="126301" cy="46113"/>
            </a:xfrm>
            <a:prstGeom prst="rect">
              <a:avLst/>
            </a:prstGeom>
          </p:spPr>
        </p:pic>
        <p:pic>
          <p:nvPicPr>
            <p:cNvPr id="699" name="object 699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2224138" y="6135052"/>
              <a:ext cx="119252" cy="44767"/>
            </a:xfrm>
            <a:prstGeom prst="rect">
              <a:avLst/>
            </a:prstGeom>
          </p:spPr>
        </p:pic>
        <p:pic>
          <p:nvPicPr>
            <p:cNvPr id="700" name="object 700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4631931" y="6122758"/>
              <a:ext cx="119773" cy="44526"/>
            </a:xfrm>
            <a:prstGeom prst="rect">
              <a:avLst/>
            </a:prstGeom>
          </p:spPr>
        </p:pic>
        <p:pic>
          <p:nvPicPr>
            <p:cNvPr id="701" name="object 701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2067293" y="6137249"/>
              <a:ext cx="113068" cy="43395"/>
            </a:xfrm>
            <a:prstGeom prst="rect">
              <a:avLst/>
            </a:prstGeom>
          </p:spPr>
        </p:pic>
        <p:pic>
          <p:nvPicPr>
            <p:cNvPr id="702" name="object 702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911147" y="6139433"/>
              <a:ext cx="105295" cy="39217"/>
            </a:xfrm>
            <a:prstGeom prst="rect">
              <a:avLst/>
            </a:prstGeom>
          </p:spPr>
        </p:pic>
        <p:pic>
          <p:nvPicPr>
            <p:cNvPr id="703" name="object 703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6269977" y="6066840"/>
              <a:ext cx="111671" cy="77279"/>
            </a:xfrm>
            <a:prstGeom prst="rect">
              <a:avLst/>
            </a:prstGeom>
          </p:spPr>
        </p:pic>
        <p:pic>
          <p:nvPicPr>
            <p:cNvPr id="704" name="object 704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4955806" y="6123914"/>
              <a:ext cx="109804" cy="38912"/>
            </a:xfrm>
            <a:prstGeom prst="rect">
              <a:avLst/>
            </a:prstGeom>
          </p:spPr>
        </p:pic>
        <p:pic>
          <p:nvPicPr>
            <p:cNvPr id="705" name="object 70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5120221" y="6124117"/>
              <a:ext cx="105244" cy="35890"/>
            </a:xfrm>
            <a:prstGeom prst="rect">
              <a:avLst/>
            </a:prstGeom>
          </p:spPr>
        </p:pic>
        <p:pic>
          <p:nvPicPr>
            <p:cNvPr id="706" name="object 706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3978783" y="6061354"/>
              <a:ext cx="326618" cy="178765"/>
            </a:xfrm>
            <a:prstGeom prst="rect">
              <a:avLst/>
            </a:prstGeom>
          </p:spPr>
        </p:pic>
        <p:pic>
          <p:nvPicPr>
            <p:cNvPr id="707" name="object 707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751113" y="6141415"/>
              <a:ext cx="104609" cy="35826"/>
            </a:xfrm>
            <a:prstGeom prst="rect">
              <a:avLst/>
            </a:prstGeom>
          </p:spPr>
        </p:pic>
        <p:pic>
          <p:nvPicPr>
            <p:cNvPr id="708" name="object 708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440524" y="6099212"/>
              <a:ext cx="105803" cy="74193"/>
            </a:xfrm>
            <a:prstGeom prst="rect">
              <a:avLst/>
            </a:prstGeom>
          </p:spPr>
        </p:pic>
        <p:pic>
          <p:nvPicPr>
            <p:cNvPr id="709" name="object 709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5281574" y="6124663"/>
              <a:ext cx="99860" cy="34277"/>
            </a:xfrm>
            <a:prstGeom prst="rect">
              <a:avLst/>
            </a:prstGeom>
          </p:spPr>
        </p:pic>
        <p:pic>
          <p:nvPicPr>
            <p:cNvPr id="710" name="object 710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438643" y="6145567"/>
              <a:ext cx="90563" cy="31648"/>
            </a:xfrm>
            <a:prstGeom prst="rect">
              <a:avLst/>
            </a:prstGeom>
          </p:spPr>
        </p:pic>
        <p:pic>
          <p:nvPicPr>
            <p:cNvPr id="711" name="object 711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448617" y="6125006"/>
              <a:ext cx="91211" cy="31419"/>
            </a:xfrm>
            <a:prstGeom prst="rect">
              <a:avLst/>
            </a:prstGeom>
          </p:spPr>
        </p:pic>
        <p:pic>
          <p:nvPicPr>
            <p:cNvPr id="712" name="object 712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1284389" y="6147803"/>
              <a:ext cx="82892" cy="28524"/>
            </a:xfrm>
            <a:prstGeom prst="rect">
              <a:avLst/>
            </a:prstGeom>
          </p:spPr>
        </p:pic>
        <p:pic>
          <p:nvPicPr>
            <p:cNvPr id="713" name="object 713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5611152" y="6125654"/>
              <a:ext cx="85471" cy="28244"/>
            </a:xfrm>
            <a:prstGeom prst="rect">
              <a:avLst/>
            </a:prstGeom>
          </p:spPr>
        </p:pic>
        <p:pic>
          <p:nvPicPr>
            <p:cNvPr id="714" name="object 714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1125372" y="6150063"/>
              <a:ext cx="77533" cy="25425"/>
            </a:xfrm>
            <a:prstGeom prst="rect">
              <a:avLst/>
            </a:prstGeom>
          </p:spPr>
        </p:pic>
        <p:pic>
          <p:nvPicPr>
            <p:cNvPr id="715" name="object 715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3666985" y="6122009"/>
              <a:ext cx="290029" cy="119748"/>
            </a:xfrm>
            <a:prstGeom prst="rect">
              <a:avLst/>
            </a:prstGeom>
          </p:spPr>
        </p:pic>
        <p:pic>
          <p:nvPicPr>
            <p:cNvPr id="716" name="object 716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5775172" y="6125400"/>
              <a:ext cx="83045" cy="26492"/>
            </a:xfrm>
            <a:prstGeom prst="rect">
              <a:avLst/>
            </a:prstGeom>
          </p:spPr>
        </p:pic>
        <p:pic>
          <p:nvPicPr>
            <p:cNvPr id="717" name="object 71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969352" y="6152146"/>
              <a:ext cx="68554" cy="24079"/>
            </a:xfrm>
            <a:prstGeom prst="rect">
              <a:avLst/>
            </a:prstGeom>
          </p:spPr>
        </p:pic>
        <p:pic>
          <p:nvPicPr>
            <p:cNvPr id="718" name="object 718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2841624" y="6127749"/>
              <a:ext cx="150914" cy="117348"/>
            </a:xfrm>
            <a:prstGeom prst="rect">
              <a:avLst/>
            </a:prstGeom>
          </p:spPr>
        </p:pic>
        <p:pic>
          <p:nvPicPr>
            <p:cNvPr id="719" name="object 719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5936805" y="6125819"/>
              <a:ext cx="70015" cy="25107"/>
            </a:xfrm>
            <a:prstGeom prst="rect">
              <a:avLst/>
            </a:prstGeom>
          </p:spPr>
        </p:pic>
        <p:pic>
          <p:nvPicPr>
            <p:cNvPr id="720" name="object 720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2675686" y="6129616"/>
              <a:ext cx="151269" cy="115595"/>
            </a:xfrm>
            <a:prstGeom prst="rect">
              <a:avLst/>
            </a:prstGeom>
          </p:spPr>
        </p:pic>
        <p:pic>
          <p:nvPicPr>
            <p:cNvPr id="721" name="object 72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14616" y="6154381"/>
              <a:ext cx="59029" cy="20116"/>
            </a:xfrm>
            <a:prstGeom prst="rect">
              <a:avLst/>
            </a:prstGeom>
          </p:spPr>
        </p:pic>
        <p:pic>
          <p:nvPicPr>
            <p:cNvPr id="722" name="object 72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02210" y="6126632"/>
              <a:ext cx="66357" cy="20561"/>
            </a:xfrm>
            <a:prstGeom prst="rect">
              <a:avLst/>
            </a:prstGeom>
          </p:spPr>
        </p:pic>
        <p:pic>
          <p:nvPicPr>
            <p:cNvPr id="723" name="object 72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59117" y="6156426"/>
              <a:ext cx="52501" cy="16713"/>
            </a:xfrm>
            <a:prstGeom prst="rect">
              <a:avLst/>
            </a:prstGeom>
          </p:spPr>
        </p:pic>
        <p:pic>
          <p:nvPicPr>
            <p:cNvPr id="724" name="object 7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9966" y="6162852"/>
              <a:ext cx="29578" cy="9715"/>
            </a:xfrm>
            <a:prstGeom prst="rect">
              <a:avLst/>
            </a:prstGeom>
          </p:spPr>
        </p:pic>
        <p:pic>
          <p:nvPicPr>
            <p:cNvPr id="725" name="object 7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64680" y="6129045"/>
              <a:ext cx="27721" cy="9575"/>
            </a:xfrm>
            <a:prstGeom prst="rect">
              <a:avLst/>
            </a:prstGeom>
          </p:spPr>
        </p:pic>
        <p:pic>
          <p:nvPicPr>
            <p:cNvPr id="726" name="object 7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23" y="6165303"/>
              <a:ext cx="20205" cy="6007"/>
            </a:xfrm>
            <a:prstGeom prst="rect">
              <a:avLst/>
            </a:prstGeom>
          </p:spPr>
        </p:pic>
        <p:pic>
          <p:nvPicPr>
            <p:cNvPr id="727" name="object 7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31786" y="6129794"/>
              <a:ext cx="20664" cy="5943"/>
            </a:xfrm>
            <a:prstGeom prst="rect">
              <a:avLst/>
            </a:prstGeom>
          </p:spPr>
        </p:pic>
        <p:pic>
          <p:nvPicPr>
            <p:cNvPr id="728" name="object 728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3005886" y="6189370"/>
              <a:ext cx="138582" cy="56311"/>
            </a:xfrm>
            <a:prstGeom prst="rect">
              <a:avLst/>
            </a:prstGeom>
          </p:spPr>
        </p:pic>
        <p:pic>
          <p:nvPicPr>
            <p:cNvPr id="729" name="object 72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3492373" y="6061061"/>
              <a:ext cx="519861" cy="324802"/>
            </a:xfrm>
            <a:prstGeom prst="rect">
              <a:avLst/>
            </a:prstGeom>
          </p:spPr>
        </p:pic>
        <p:pic>
          <p:nvPicPr>
            <p:cNvPr id="730" name="object 730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3166389" y="6123304"/>
              <a:ext cx="313868" cy="192658"/>
            </a:xfrm>
            <a:prstGeom prst="rect">
              <a:avLst/>
            </a:prstGeom>
          </p:spPr>
        </p:pic>
        <p:pic>
          <p:nvPicPr>
            <p:cNvPr id="731" name="object 731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537322" y="6143764"/>
              <a:ext cx="151980" cy="98742"/>
            </a:xfrm>
            <a:prstGeom prst="rect">
              <a:avLst/>
            </a:prstGeom>
          </p:spPr>
        </p:pic>
        <p:pic>
          <p:nvPicPr>
            <p:cNvPr id="732" name="object 732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3832517" y="6185255"/>
              <a:ext cx="138506" cy="56197"/>
            </a:xfrm>
            <a:prstGeom prst="rect">
              <a:avLst/>
            </a:prstGeom>
          </p:spPr>
        </p:pic>
        <p:pic>
          <p:nvPicPr>
            <p:cNvPr id="733" name="object 733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2518054" y="6194818"/>
              <a:ext cx="123659" cy="50787"/>
            </a:xfrm>
            <a:prstGeom prst="rect">
              <a:avLst/>
            </a:prstGeom>
          </p:spPr>
        </p:pic>
        <p:pic>
          <p:nvPicPr>
            <p:cNvPr id="734" name="object 734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4336160" y="6184582"/>
              <a:ext cx="133311" cy="51435"/>
            </a:xfrm>
            <a:prstGeom prst="rect">
              <a:avLst/>
            </a:prstGeom>
          </p:spPr>
        </p:pic>
        <p:pic>
          <p:nvPicPr>
            <p:cNvPr id="735" name="object 735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2186990" y="6199085"/>
              <a:ext cx="124205" cy="44005"/>
            </a:xfrm>
            <a:prstGeom prst="rect">
              <a:avLst/>
            </a:prstGeom>
          </p:spPr>
        </p:pic>
        <p:pic>
          <p:nvPicPr>
            <p:cNvPr id="736" name="object 736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2353779" y="6196596"/>
              <a:ext cx="125031" cy="48412"/>
            </a:xfrm>
            <a:prstGeom prst="rect">
              <a:avLst/>
            </a:prstGeom>
          </p:spPr>
        </p:pic>
        <p:pic>
          <p:nvPicPr>
            <p:cNvPr id="737" name="object 737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4504105" y="6186195"/>
              <a:ext cx="127038" cy="48120"/>
            </a:xfrm>
            <a:prstGeom prst="rect">
              <a:avLst/>
            </a:prstGeom>
          </p:spPr>
        </p:pic>
        <p:pic>
          <p:nvPicPr>
            <p:cNvPr id="738" name="object 738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2350299" y="5561914"/>
              <a:ext cx="71120" cy="28232"/>
            </a:xfrm>
            <a:prstGeom prst="rect">
              <a:avLst/>
            </a:prstGeom>
          </p:spPr>
        </p:pic>
        <p:pic>
          <p:nvPicPr>
            <p:cNvPr id="739" name="object 739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4675504" y="6186144"/>
              <a:ext cx="118859" cy="46062"/>
            </a:xfrm>
            <a:prstGeom prst="rect">
              <a:avLst/>
            </a:prstGeom>
          </p:spPr>
        </p:pic>
        <p:pic>
          <p:nvPicPr>
            <p:cNvPr id="740" name="object 740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2026767" y="6200673"/>
              <a:ext cx="115049" cy="43662"/>
            </a:xfrm>
            <a:prstGeom prst="rect">
              <a:avLst/>
            </a:prstGeom>
          </p:spPr>
        </p:pic>
        <p:pic>
          <p:nvPicPr>
            <p:cNvPr id="741" name="object 741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4841697" y="6186398"/>
              <a:ext cx="116255" cy="43383"/>
            </a:xfrm>
            <a:prstGeom prst="rect">
              <a:avLst/>
            </a:prstGeom>
          </p:spPr>
        </p:pic>
        <p:pic>
          <p:nvPicPr>
            <p:cNvPr id="742" name="object 742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862721" y="6203213"/>
              <a:ext cx="110718" cy="39852"/>
            </a:xfrm>
            <a:prstGeom prst="rect">
              <a:avLst/>
            </a:prstGeom>
          </p:spPr>
        </p:pic>
        <p:pic>
          <p:nvPicPr>
            <p:cNvPr id="743" name="object 743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009197" y="6186550"/>
              <a:ext cx="109448" cy="41567"/>
            </a:xfrm>
            <a:prstGeom prst="rect">
              <a:avLst/>
            </a:prstGeom>
          </p:spPr>
        </p:pic>
        <p:pic>
          <p:nvPicPr>
            <p:cNvPr id="744" name="object 744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6365786" y="6127877"/>
              <a:ext cx="113131" cy="80606"/>
            </a:xfrm>
            <a:prstGeom prst="rect">
              <a:avLst/>
            </a:prstGeom>
          </p:spPr>
        </p:pic>
        <p:pic>
          <p:nvPicPr>
            <p:cNvPr id="745" name="object 745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344690" y="6160833"/>
              <a:ext cx="105651" cy="76758"/>
            </a:xfrm>
            <a:prstGeom prst="rect">
              <a:avLst/>
            </a:prstGeom>
          </p:spPr>
        </p:pic>
        <p:pic>
          <p:nvPicPr>
            <p:cNvPr id="746" name="object 746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701177" y="6205130"/>
              <a:ext cx="107568" cy="37617"/>
            </a:xfrm>
            <a:prstGeom prst="rect">
              <a:avLst/>
            </a:prstGeom>
          </p:spPr>
        </p:pic>
        <p:pic>
          <p:nvPicPr>
            <p:cNvPr id="747" name="object 747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5179529" y="6187427"/>
              <a:ext cx="109537" cy="37376"/>
            </a:xfrm>
            <a:prstGeom prst="rect">
              <a:avLst/>
            </a:prstGeom>
          </p:spPr>
        </p:pic>
        <p:pic>
          <p:nvPicPr>
            <p:cNvPr id="748" name="object 748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6535725" y="6128677"/>
              <a:ext cx="102970" cy="77838"/>
            </a:xfrm>
            <a:prstGeom prst="rect">
              <a:avLst/>
            </a:prstGeom>
          </p:spPr>
        </p:pic>
        <p:pic>
          <p:nvPicPr>
            <p:cNvPr id="749" name="object 749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377403" y="6209537"/>
              <a:ext cx="89636" cy="31978"/>
            </a:xfrm>
            <a:prstGeom prst="rect">
              <a:avLst/>
            </a:prstGeom>
          </p:spPr>
        </p:pic>
        <p:pic>
          <p:nvPicPr>
            <p:cNvPr id="750" name="object 750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5346179" y="6187668"/>
              <a:ext cx="99237" cy="35140"/>
            </a:xfrm>
            <a:prstGeom prst="rect">
              <a:avLst/>
            </a:prstGeom>
          </p:spPr>
        </p:pic>
        <p:pic>
          <p:nvPicPr>
            <p:cNvPr id="751" name="object 751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5686119" y="6188976"/>
              <a:ext cx="84518" cy="29425"/>
            </a:xfrm>
            <a:prstGeom prst="rect">
              <a:avLst/>
            </a:prstGeom>
          </p:spPr>
        </p:pic>
        <p:pic>
          <p:nvPicPr>
            <p:cNvPr id="752" name="object 752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1053807" y="6214236"/>
              <a:ext cx="72923" cy="26771"/>
            </a:xfrm>
            <a:prstGeom prst="rect">
              <a:avLst/>
            </a:prstGeom>
          </p:spPr>
        </p:pic>
        <p:pic>
          <p:nvPicPr>
            <p:cNvPr id="753" name="object 753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5856110" y="6189776"/>
              <a:ext cx="82080" cy="26454"/>
            </a:xfrm>
            <a:prstGeom prst="rect">
              <a:avLst/>
            </a:prstGeom>
          </p:spPr>
        </p:pic>
        <p:pic>
          <p:nvPicPr>
            <p:cNvPr id="754" name="object 75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894752" y="6216395"/>
              <a:ext cx="67856" cy="23698"/>
            </a:xfrm>
            <a:prstGeom prst="rect">
              <a:avLst/>
            </a:prstGeom>
          </p:spPr>
        </p:pic>
        <p:pic>
          <p:nvPicPr>
            <p:cNvPr id="755" name="object 755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730326" y="6218250"/>
              <a:ext cx="61252" cy="21437"/>
            </a:xfrm>
            <a:prstGeom prst="rect">
              <a:avLst/>
            </a:prstGeom>
          </p:spPr>
        </p:pic>
        <p:pic>
          <p:nvPicPr>
            <p:cNvPr id="756" name="object 75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93395" y="6190373"/>
              <a:ext cx="68110" cy="21209"/>
            </a:xfrm>
            <a:prstGeom prst="rect">
              <a:avLst/>
            </a:prstGeom>
          </p:spPr>
        </p:pic>
        <p:pic>
          <p:nvPicPr>
            <p:cNvPr id="757" name="object 7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9722" y="6220370"/>
              <a:ext cx="54508" cy="17907"/>
            </a:xfrm>
            <a:prstGeom prst="rect">
              <a:avLst/>
            </a:prstGeom>
          </p:spPr>
        </p:pic>
        <p:pic>
          <p:nvPicPr>
            <p:cNvPr id="758" name="object 7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7281" y="6225488"/>
              <a:ext cx="30302" cy="11544"/>
            </a:xfrm>
            <a:prstGeom prst="rect">
              <a:avLst/>
            </a:prstGeom>
          </p:spPr>
        </p:pic>
        <p:pic>
          <p:nvPicPr>
            <p:cNvPr id="759" name="object 7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7683" y="6192049"/>
              <a:ext cx="39515" cy="12547"/>
            </a:xfrm>
            <a:prstGeom prst="rect">
              <a:avLst/>
            </a:prstGeom>
          </p:spPr>
        </p:pic>
        <p:pic>
          <p:nvPicPr>
            <p:cNvPr id="760" name="object 7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553" y="6227825"/>
              <a:ext cx="27317" cy="9220"/>
            </a:xfrm>
            <a:prstGeom prst="rect">
              <a:avLst/>
            </a:prstGeom>
          </p:spPr>
        </p:pic>
        <p:pic>
          <p:nvPicPr>
            <p:cNvPr id="761" name="object 7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76922" y="6192443"/>
              <a:ext cx="28905" cy="10210"/>
            </a:xfrm>
            <a:prstGeom prst="rect">
              <a:avLst/>
            </a:prstGeom>
          </p:spPr>
        </p:pic>
        <p:pic>
          <p:nvPicPr>
            <p:cNvPr id="762" name="object 7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49732" y="6193269"/>
              <a:ext cx="21513" cy="6337"/>
            </a:xfrm>
            <a:prstGeom prst="rect">
              <a:avLst/>
            </a:prstGeom>
          </p:spPr>
        </p:pic>
        <p:pic>
          <p:nvPicPr>
            <p:cNvPr id="763" name="object 763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1215974" y="6211684"/>
              <a:ext cx="96837" cy="28917"/>
            </a:xfrm>
            <a:prstGeom prst="rect">
              <a:avLst/>
            </a:prstGeom>
          </p:spPr>
        </p:pic>
        <p:pic>
          <p:nvPicPr>
            <p:cNvPr id="764" name="object 764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2828925" y="6260921"/>
              <a:ext cx="132587" cy="56248"/>
            </a:xfrm>
            <a:prstGeom prst="rect">
              <a:avLst/>
            </a:prstGeom>
          </p:spPr>
        </p:pic>
        <p:pic>
          <p:nvPicPr>
            <p:cNvPr id="765" name="object 765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2995904" y="6259461"/>
              <a:ext cx="136728" cy="56908"/>
            </a:xfrm>
            <a:prstGeom prst="rect">
              <a:avLst/>
            </a:prstGeom>
          </p:spPr>
        </p:pic>
        <p:pic>
          <p:nvPicPr>
            <p:cNvPr id="766" name="object 766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4027538" y="6254889"/>
              <a:ext cx="136575" cy="56095"/>
            </a:xfrm>
            <a:prstGeom prst="rect">
              <a:avLst/>
            </a:prstGeom>
          </p:spPr>
        </p:pic>
        <p:pic>
          <p:nvPicPr>
            <p:cNvPr id="767" name="object 767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2658326" y="6262623"/>
              <a:ext cx="127114" cy="54330"/>
            </a:xfrm>
            <a:prstGeom prst="rect">
              <a:avLst/>
            </a:prstGeom>
          </p:spPr>
        </p:pic>
        <p:pic>
          <p:nvPicPr>
            <p:cNvPr id="768" name="object 768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4196613" y="6253695"/>
              <a:ext cx="136779" cy="55168"/>
            </a:xfrm>
            <a:prstGeom prst="rect">
              <a:avLst/>
            </a:prstGeom>
          </p:spPr>
        </p:pic>
        <p:pic>
          <p:nvPicPr>
            <p:cNvPr id="769" name="object 769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4371733" y="6254927"/>
              <a:ext cx="135699" cy="51015"/>
            </a:xfrm>
            <a:prstGeom prst="rect">
              <a:avLst/>
            </a:prstGeom>
          </p:spPr>
        </p:pic>
        <p:pic>
          <p:nvPicPr>
            <p:cNvPr id="770" name="object 770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2322538" y="6266395"/>
              <a:ext cx="119849" cy="49949"/>
            </a:xfrm>
            <a:prstGeom prst="rect">
              <a:avLst/>
            </a:prstGeom>
          </p:spPr>
        </p:pic>
        <p:pic>
          <p:nvPicPr>
            <p:cNvPr id="771" name="object 771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2487053" y="6264960"/>
              <a:ext cx="129463" cy="51790"/>
            </a:xfrm>
            <a:prstGeom prst="rect">
              <a:avLst/>
            </a:prstGeom>
          </p:spPr>
        </p:pic>
        <p:pic>
          <p:nvPicPr>
            <p:cNvPr id="772" name="object 772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2149272" y="6268237"/>
              <a:ext cx="118948" cy="47802"/>
            </a:xfrm>
            <a:prstGeom prst="rect">
              <a:avLst/>
            </a:prstGeom>
          </p:spPr>
        </p:pic>
        <p:pic>
          <p:nvPicPr>
            <p:cNvPr id="773" name="object 773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4546066" y="6255092"/>
              <a:ext cx="127038" cy="49517"/>
            </a:xfrm>
            <a:prstGeom prst="rect">
              <a:avLst/>
            </a:prstGeom>
          </p:spPr>
        </p:pic>
        <p:pic>
          <p:nvPicPr>
            <p:cNvPr id="774" name="object 774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4723460" y="6255511"/>
              <a:ext cx="120053" cy="47218"/>
            </a:xfrm>
            <a:prstGeom prst="rect">
              <a:avLst/>
            </a:prstGeom>
          </p:spPr>
        </p:pic>
        <p:pic>
          <p:nvPicPr>
            <p:cNvPr id="775" name="object 775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984032" y="6270751"/>
              <a:ext cx="112229" cy="44691"/>
            </a:xfrm>
            <a:prstGeom prst="rect">
              <a:avLst/>
            </a:prstGeom>
          </p:spPr>
        </p:pic>
        <p:pic>
          <p:nvPicPr>
            <p:cNvPr id="776" name="object 776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809292" y="6272783"/>
              <a:ext cx="112483" cy="41325"/>
            </a:xfrm>
            <a:prstGeom prst="rect">
              <a:avLst/>
            </a:prstGeom>
          </p:spPr>
        </p:pic>
        <p:pic>
          <p:nvPicPr>
            <p:cNvPr id="777" name="object 777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4895989" y="6256058"/>
              <a:ext cx="116928" cy="44462"/>
            </a:xfrm>
            <a:prstGeom prst="rect">
              <a:avLst/>
            </a:prstGeom>
          </p:spPr>
        </p:pic>
        <p:pic>
          <p:nvPicPr>
            <p:cNvPr id="778" name="object 778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5067414" y="6256134"/>
              <a:ext cx="112394" cy="42036"/>
            </a:xfrm>
            <a:prstGeom prst="rect">
              <a:avLst/>
            </a:prstGeom>
          </p:spPr>
        </p:pic>
        <p:pic>
          <p:nvPicPr>
            <p:cNvPr id="779" name="object 779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645856" y="6275209"/>
              <a:ext cx="98894" cy="39497"/>
            </a:xfrm>
            <a:prstGeom prst="rect">
              <a:avLst/>
            </a:prstGeom>
          </p:spPr>
        </p:pic>
        <p:pic>
          <p:nvPicPr>
            <p:cNvPr id="780" name="object 780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5244490" y="6256311"/>
              <a:ext cx="102298" cy="39877"/>
            </a:xfrm>
            <a:prstGeom prst="rect">
              <a:avLst/>
            </a:prstGeom>
          </p:spPr>
        </p:pic>
        <p:pic>
          <p:nvPicPr>
            <p:cNvPr id="781" name="object 781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474520" y="6277139"/>
              <a:ext cx="96913" cy="36804"/>
            </a:xfrm>
            <a:prstGeom prst="rect">
              <a:avLst/>
            </a:prstGeom>
          </p:spPr>
        </p:pic>
        <p:pic>
          <p:nvPicPr>
            <p:cNvPr id="782" name="object 782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5413387" y="6257226"/>
              <a:ext cx="106832" cy="36512"/>
            </a:xfrm>
            <a:prstGeom prst="rect">
              <a:avLst/>
            </a:prstGeom>
          </p:spPr>
        </p:pic>
        <p:pic>
          <p:nvPicPr>
            <p:cNvPr id="783" name="object 783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309484" y="6279260"/>
              <a:ext cx="89395" cy="33464"/>
            </a:xfrm>
            <a:prstGeom prst="rect">
              <a:avLst/>
            </a:prstGeom>
          </p:spPr>
        </p:pic>
        <p:pic>
          <p:nvPicPr>
            <p:cNvPr id="784" name="object 784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5592610" y="6257594"/>
              <a:ext cx="99288" cy="33159"/>
            </a:xfrm>
            <a:prstGeom prst="rect">
              <a:avLst/>
            </a:prstGeom>
          </p:spPr>
        </p:pic>
        <p:pic>
          <p:nvPicPr>
            <p:cNvPr id="785" name="object 785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144689" y="6281546"/>
              <a:ext cx="81127" cy="30581"/>
            </a:xfrm>
            <a:prstGeom prst="rect">
              <a:avLst/>
            </a:prstGeom>
          </p:spPr>
        </p:pic>
        <p:pic>
          <p:nvPicPr>
            <p:cNvPr id="786" name="object 786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5768059" y="6258026"/>
              <a:ext cx="90830" cy="28981"/>
            </a:xfrm>
            <a:prstGeom prst="rect">
              <a:avLst/>
            </a:prstGeom>
          </p:spPr>
        </p:pic>
        <p:pic>
          <p:nvPicPr>
            <p:cNvPr id="787" name="object 787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972108" y="6283794"/>
              <a:ext cx="79006" cy="28981"/>
            </a:xfrm>
            <a:prstGeom prst="rect">
              <a:avLst/>
            </a:prstGeom>
          </p:spPr>
        </p:pic>
        <p:pic>
          <p:nvPicPr>
            <p:cNvPr id="788" name="object 788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5947550" y="6258724"/>
              <a:ext cx="74294" cy="27597"/>
            </a:xfrm>
            <a:prstGeom prst="rect">
              <a:avLst/>
            </a:prstGeom>
          </p:spPr>
        </p:pic>
        <p:pic>
          <p:nvPicPr>
            <p:cNvPr id="789" name="object 78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06704" y="6286398"/>
              <a:ext cx="69888" cy="24256"/>
            </a:xfrm>
            <a:prstGeom prst="rect">
              <a:avLst/>
            </a:prstGeom>
          </p:spPr>
        </p:pic>
        <p:pic>
          <p:nvPicPr>
            <p:cNvPr id="790" name="object 790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6120943" y="6259322"/>
              <a:ext cx="71399" cy="23558"/>
            </a:xfrm>
            <a:prstGeom prst="rect">
              <a:avLst/>
            </a:prstGeom>
          </p:spPr>
        </p:pic>
        <p:pic>
          <p:nvPicPr>
            <p:cNvPr id="791" name="object 79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292481" y="6260071"/>
              <a:ext cx="70027" cy="21374"/>
            </a:xfrm>
            <a:prstGeom prst="rect">
              <a:avLst/>
            </a:prstGeom>
          </p:spPr>
        </p:pic>
        <p:pic>
          <p:nvPicPr>
            <p:cNvPr id="792" name="object 79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9648" y="6288989"/>
              <a:ext cx="58051" cy="20078"/>
            </a:xfrm>
            <a:prstGeom prst="rect">
              <a:avLst/>
            </a:prstGeom>
          </p:spPr>
        </p:pic>
        <p:pic>
          <p:nvPicPr>
            <p:cNvPr id="793" name="object 79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473824" y="6260706"/>
              <a:ext cx="53009" cy="19100"/>
            </a:xfrm>
            <a:prstGeom prst="rect">
              <a:avLst/>
            </a:prstGeom>
          </p:spPr>
        </p:pic>
        <p:pic>
          <p:nvPicPr>
            <p:cNvPr id="794" name="object 79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2630" y="6291186"/>
              <a:ext cx="53657" cy="17970"/>
            </a:xfrm>
            <a:prstGeom prst="rect">
              <a:avLst/>
            </a:prstGeom>
          </p:spPr>
        </p:pic>
        <p:pic>
          <p:nvPicPr>
            <p:cNvPr id="795" name="object 79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3258" y="6293637"/>
              <a:ext cx="46220" cy="14338"/>
            </a:xfrm>
            <a:prstGeom prst="rect">
              <a:avLst/>
            </a:prstGeom>
          </p:spPr>
        </p:pic>
        <p:pic>
          <p:nvPicPr>
            <p:cNvPr id="796" name="object 79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50367" y="6261468"/>
              <a:ext cx="44831" cy="14147"/>
            </a:xfrm>
            <a:prstGeom prst="rect">
              <a:avLst/>
            </a:prstGeom>
          </p:spPr>
        </p:pic>
        <p:pic>
          <p:nvPicPr>
            <p:cNvPr id="797" name="object 79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45119" y="5443448"/>
              <a:ext cx="35228" cy="10210"/>
            </a:xfrm>
            <a:prstGeom prst="rect">
              <a:avLst/>
            </a:prstGeom>
          </p:spPr>
        </p:pic>
        <p:pic>
          <p:nvPicPr>
            <p:cNvPr id="798" name="object 798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0" y="6298924"/>
              <a:ext cx="1295" cy="3486"/>
            </a:xfrm>
            <a:prstGeom prst="rect">
              <a:avLst/>
            </a:prstGeom>
          </p:spPr>
        </p:pic>
        <p:pic>
          <p:nvPicPr>
            <p:cNvPr id="799" name="object 799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6829831" y="6261848"/>
              <a:ext cx="31851" cy="12191"/>
            </a:xfrm>
            <a:prstGeom prst="rect">
              <a:avLst/>
            </a:prstGeom>
          </p:spPr>
        </p:pic>
        <p:pic>
          <p:nvPicPr>
            <p:cNvPr id="800" name="object 80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534" y="6296634"/>
              <a:ext cx="31713" cy="11099"/>
            </a:xfrm>
            <a:prstGeom prst="rect">
              <a:avLst/>
            </a:prstGeom>
          </p:spPr>
        </p:pic>
        <p:pic>
          <p:nvPicPr>
            <p:cNvPr id="801" name="object 80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01649" y="6262585"/>
              <a:ext cx="29070" cy="9715"/>
            </a:xfrm>
            <a:prstGeom prst="rect">
              <a:avLst/>
            </a:prstGeom>
          </p:spPr>
        </p:pic>
        <p:pic>
          <p:nvPicPr>
            <p:cNvPr id="802" name="object 802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3520402" y="6329108"/>
              <a:ext cx="137045" cy="60159"/>
            </a:xfrm>
            <a:prstGeom prst="rect">
              <a:avLst/>
            </a:prstGeom>
          </p:spPr>
        </p:pic>
        <p:pic>
          <p:nvPicPr>
            <p:cNvPr id="803" name="object 803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3340798" y="6329984"/>
              <a:ext cx="136664" cy="60210"/>
            </a:xfrm>
            <a:prstGeom prst="rect">
              <a:avLst/>
            </a:prstGeom>
          </p:spPr>
        </p:pic>
        <p:pic>
          <p:nvPicPr>
            <p:cNvPr id="804" name="object 804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3691495" y="6328371"/>
              <a:ext cx="146634" cy="57581"/>
            </a:xfrm>
            <a:prstGeom prst="rect">
              <a:avLst/>
            </a:prstGeom>
          </p:spPr>
        </p:pic>
        <p:pic>
          <p:nvPicPr>
            <p:cNvPr id="805" name="object 805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2810598" y="6333947"/>
              <a:ext cx="135737" cy="56705"/>
            </a:xfrm>
            <a:prstGeom prst="rect">
              <a:avLst/>
            </a:prstGeom>
          </p:spPr>
        </p:pic>
        <p:pic>
          <p:nvPicPr>
            <p:cNvPr id="806" name="object 806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2986125" y="6331419"/>
              <a:ext cx="134404" cy="59182"/>
            </a:xfrm>
            <a:prstGeom prst="rect">
              <a:avLst/>
            </a:prstGeom>
          </p:spPr>
        </p:pic>
        <p:pic>
          <p:nvPicPr>
            <p:cNvPr id="807" name="object 807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3162858" y="6331127"/>
              <a:ext cx="142900" cy="58712"/>
            </a:xfrm>
            <a:prstGeom prst="rect">
              <a:avLst/>
            </a:prstGeom>
          </p:spPr>
        </p:pic>
        <p:pic>
          <p:nvPicPr>
            <p:cNvPr id="808" name="object 808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2461729" y="6337426"/>
              <a:ext cx="123037" cy="53543"/>
            </a:xfrm>
            <a:prstGeom prst="rect">
              <a:avLst/>
            </a:prstGeom>
          </p:spPr>
        </p:pic>
        <p:pic>
          <p:nvPicPr>
            <p:cNvPr id="809" name="object 809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4053204" y="6327736"/>
              <a:ext cx="137045" cy="56591"/>
            </a:xfrm>
            <a:prstGeom prst="rect">
              <a:avLst/>
            </a:prstGeom>
          </p:spPr>
        </p:pic>
        <p:pic>
          <p:nvPicPr>
            <p:cNvPr id="810" name="object 810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2633002" y="6335394"/>
              <a:ext cx="132753" cy="55587"/>
            </a:xfrm>
            <a:prstGeom prst="rect">
              <a:avLst/>
            </a:prstGeom>
          </p:spPr>
        </p:pic>
        <p:pic>
          <p:nvPicPr>
            <p:cNvPr id="811" name="object 811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4229938" y="6327990"/>
              <a:ext cx="134983" cy="55333"/>
            </a:xfrm>
            <a:prstGeom prst="rect">
              <a:avLst/>
            </a:prstGeom>
          </p:spPr>
        </p:pic>
        <p:pic>
          <p:nvPicPr>
            <p:cNvPr id="812" name="object 812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4412310" y="6327571"/>
              <a:ext cx="130708" cy="53124"/>
            </a:xfrm>
            <a:prstGeom prst="rect">
              <a:avLst/>
            </a:prstGeom>
          </p:spPr>
        </p:pic>
        <p:pic>
          <p:nvPicPr>
            <p:cNvPr id="813" name="object 813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2283688" y="6339395"/>
              <a:ext cx="123748" cy="53098"/>
            </a:xfrm>
            <a:prstGeom prst="rect">
              <a:avLst/>
            </a:prstGeom>
          </p:spPr>
        </p:pic>
        <p:pic>
          <p:nvPicPr>
            <p:cNvPr id="814" name="object 814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4591367" y="6327482"/>
              <a:ext cx="120662" cy="52031"/>
            </a:xfrm>
            <a:prstGeom prst="rect">
              <a:avLst/>
            </a:prstGeom>
          </p:spPr>
        </p:pic>
        <p:pic>
          <p:nvPicPr>
            <p:cNvPr id="815" name="object 815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4769802" y="6328333"/>
              <a:ext cx="126530" cy="49047"/>
            </a:xfrm>
            <a:prstGeom prst="rect">
              <a:avLst/>
            </a:prstGeom>
          </p:spPr>
        </p:pic>
        <p:pic>
          <p:nvPicPr>
            <p:cNvPr id="816" name="object 816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1934781" y="6343408"/>
              <a:ext cx="115100" cy="46672"/>
            </a:xfrm>
            <a:prstGeom prst="rect">
              <a:avLst/>
            </a:prstGeom>
          </p:spPr>
        </p:pic>
        <p:pic>
          <p:nvPicPr>
            <p:cNvPr id="817" name="object 817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2107501" y="6341287"/>
              <a:ext cx="120205" cy="47929"/>
            </a:xfrm>
            <a:prstGeom prst="rect">
              <a:avLst/>
            </a:prstGeom>
          </p:spPr>
        </p:pic>
        <p:pic>
          <p:nvPicPr>
            <p:cNvPr id="818" name="object 818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4951349" y="6328295"/>
              <a:ext cx="116408" cy="46443"/>
            </a:xfrm>
            <a:prstGeom prst="rect">
              <a:avLst/>
            </a:prstGeom>
          </p:spPr>
        </p:pic>
        <p:pic>
          <p:nvPicPr>
            <p:cNvPr id="819" name="object 819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1757845" y="6345427"/>
              <a:ext cx="109533" cy="43853"/>
            </a:xfrm>
            <a:prstGeom prst="rect">
              <a:avLst/>
            </a:prstGeom>
          </p:spPr>
        </p:pic>
        <p:pic>
          <p:nvPicPr>
            <p:cNvPr id="820" name="object 820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5129453" y="6328829"/>
              <a:ext cx="116941" cy="42913"/>
            </a:xfrm>
            <a:prstGeom prst="rect">
              <a:avLst/>
            </a:prstGeom>
          </p:spPr>
        </p:pic>
        <p:pic>
          <p:nvPicPr>
            <p:cNvPr id="821" name="object 821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1586204" y="6347878"/>
              <a:ext cx="102196" cy="40652"/>
            </a:xfrm>
            <a:prstGeom prst="rect">
              <a:avLst/>
            </a:prstGeom>
          </p:spPr>
        </p:pic>
        <p:pic>
          <p:nvPicPr>
            <p:cNvPr id="822" name="object 822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5312092" y="6329197"/>
              <a:ext cx="106260" cy="40373"/>
            </a:xfrm>
            <a:prstGeom prst="rect">
              <a:avLst/>
            </a:prstGeom>
          </p:spPr>
        </p:pic>
        <p:pic>
          <p:nvPicPr>
            <p:cNvPr id="823" name="object 823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5491035" y="6330073"/>
              <a:ext cx="101307" cy="38100"/>
            </a:xfrm>
            <a:prstGeom prst="rect">
              <a:avLst/>
            </a:prstGeom>
          </p:spPr>
        </p:pic>
        <p:pic>
          <p:nvPicPr>
            <p:cNvPr id="824" name="object 824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1234427" y="6353111"/>
              <a:ext cx="94488" cy="34074"/>
            </a:xfrm>
            <a:prstGeom prst="rect">
              <a:avLst/>
            </a:prstGeom>
          </p:spPr>
        </p:pic>
        <p:pic>
          <p:nvPicPr>
            <p:cNvPr id="825" name="object 825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1410423" y="6350647"/>
              <a:ext cx="95821" cy="36728"/>
            </a:xfrm>
            <a:prstGeom prst="rect">
              <a:avLst/>
            </a:prstGeom>
          </p:spPr>
        </p:pic>
        <p:pic>
          <p:nvPicPr>
            <p:cNvPr id="826" name="object 826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4794211" y="6053658"/>
              <a:ext cx="109943" cy="111721"/>
            </a:xfrm>
            <a:prstGeom prst="rect">
              <a:avLst/>
            </a:prstGeom>
          </p:spPr>
        </p:pic>
        <p:pic>
          <p:nvPicPr>
            <p:cNvPr id="827" name="object 827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5675325" y="6330391"/>
              <a:ext cx="95148" cy="34632"/>
            </a:xfrm>
            <a:prstGeom prst="rect">
              <a:avLst/>
            </a:prstGeom>
          </p:spPr>
        </p:pic>
        <p:pic>
          <p:nvPicPr>
            <p:cNvPr id="828" name="object 828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1068247" y="6355283"/>
              <a:ext cx="81038" cy="31635"/>
            </a:xfrm>
            <a:prstGeom prst="rect">
              <a:avLst/>
            </a:prstGeom>
          </p:spPr>
        </p:pic>
        <p:pic>
          <p:nvPicPr>
            <p:cNvPr id="829" name="object 829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5854891" y="6331190"/>
              <a:ext cx="90589" cy="30861"/>
            </a:xfrm>
            <a:prstGeom prst="rect">
              <a:avLst/>
            </a:prstGeom>
          </p:spPr>
        </p:pic>
        <p:pic>
          <p:nvPicPr>
            <p:cNvPr id="830" name="object 830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888034" y="6357683"/>
              <a:ext cx="76403" cy="29552"/>
            </a:xfrm>
            <a:prstGeom prst="rect">
              <a:avLst/>
            </a:prstGeom>
          </p:spPr>
        </p:pic>
        <p:pic>
          <p:nvPicPr>
            <p:cNvPr id="831" name="object 831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6035700" y="6330771"/>
              <a:ext cx="78181" cy="30822"/>
            </a:xfrm>
            <a:prstGeom prst="rect">
              <a:avLst/>
            </a:prstGeom>
          </p:spPr>
        </p:pic>
        <p:pic>
          <p:nvPicPr>
            <p:cNvPr id="832" name="object 832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720039" y="6359562"/>
              <a:ext cx="66573" cy="25552"/>
            </a:xfrm>
            <a:prstGeom prst="rect">
              <a:avLst/>
            </a:prstGeom>
          </p:spPr>
        </p:pic>
        <p:pic>
          <p:nvPicPr>
            <p:cNvPr id="833" name="object 833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6218719" y="6331940"/>
              <a:ext cx="74523" cy="25234"/>
            </a:xfrm>
            <a:prstGeom prst="rect">
              <a:avLst/>
            </a:prstGeom>
          </p:spPr>
        </p:pic>
        <p:pic>
          <p:nvPicPr>
            <p:cNvPr id="834" name="object 8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4779" y="6362700"/>
              <a:ext cx="58432" cy="20523"/>
            </a:xfrm>
            <a:prstGeom prst="rect">
              <a:avLst/>
            </a:prstGeom>
          </p:spPr>
        </p:pic>
        <p:pic>
          <p:nvPicPr>
            <p:cNvPr id="835" name="object 835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6402273" y="6332651"/>
              <a:ext cx="61721" cy="21335"/>
            </a:xfrm>
            <a:prstGeom prst="rect">
              <a:avLst/>
            </a:prstGeom>
          </p:spPr>
        </p:pic>
        <p:pic>
          <p:nvPicPr>
            <p:cNvPr id="836" name="object 83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70014" y="6364503"/>
              <a:ext cx="56070" cy="19215"/>
            </a:xfrm>
            <a:prstGeom prst="rect">
              <a:avLst/>
            </a:prstGeom>
          </p:spPr>
        </p:pic>
        <p:pic>
          <p:nvPicPr>
            <p:cNvPr id="837" name="object 83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586588" y="6333235"/>
              <a:ext cx="52019" cy="18999"/>
            </a:xfrm>
            <a:prstGeom prst="rect">
              <a:avLst/>
            </a:prstGeom>
          </p:spPr>
        </p:pic>
        <p:pic>
          <p:nvPicPr>
            <p:cNvPr id="838" name="object 8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6570" y="6367906"/>
              <a:ext cx="42308" cy="14630"/>
            </a:xfrm>
            <a:prstGeom prst="rect">
              <a:avLst/>
            </a:prstGeom>
          </p:spPr>
        </p:pic>
        <p:pic>
          <p:nvPicPr>
            <p:cNvPr id="839" name="object 8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66852" y="6334823"/>
              <a:ext cx="42365" cy="14439"/>
            </a:xfrm>
            <a:prstGeom prst="rect">
              <a:avLst/>
            </a:prstGeom>
          </p:spPr>
        </p:pic>
        <p:pic>
          <p:nvPicPr>
            <p:cNvPr id="840" name="object 840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25260" y="6370281"/>
              <a:ext cx="33324" cy="11861"/>
            </a:xfrm>
            <a:prstGeom prst="rect">
              <a:avLst/>
            </a:prstGeom>
          </p:spPr>
        </p:pic>
        <p:pic>
          <p:nvPicPr>
            <p:cNvPr id="841" name="object 8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52119" y="6335369"/>
              <a:ext cx="31534" cy="11734"/>
            </a:xfrm>
            <a:prstGeom prst="rect">
              <a:avLst/>
            </a:prstGeom>
          </p:spPr>
        </p:pic>
        <p:pic>
          <p:nvPicPr>
            <p:cNvPr id="842" name="object 8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33602" y="6336385"/>
              <a:ext cx="22987" cy="7315"/>
            </a:xfrm>
            <a:prstGeom prst="rect">
              <a:avLst/>
            </a:prstGeom>
          </p:spPr>
        </p:pic>
        <p:pic>
          <p:nvPicPr>
            <p:cNvPr id="843" name="object 843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3159302" y="6411366"/>
              <a:ext cx="144005" cy="59156"/>
            </a:xfrm>
            <a:prstGeom prst="rect">
              <a:avLst/>
            </a:prstGeom>
          </p:spPr>
        </p:pic>
        <p:pic>
          <p:nvPicPr>
            <p:cNvPr id="844" name="object 844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3342056" y="6410019"/>
              <a:ext cx="139700" cy="60947"/>
            </a:xfrm>
            <a:prstGeom prst="rect">
              <a:avLst/>
            </a:prstGeom>
          </p:spPr>
        </p:pic>
        <p:pic>
          <p:nvPicPr>
            <p:cNvPr id="845" name="object 845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3528441" y="6409092"/>
              <a:ext cx="140296" cy="60959"/>
            </a:xfrm>
            <a:prstGeom prst="rect">
              <a:avLst/>
            </a:prstGeom>
          </p:spPr>
        </p:pic>
        <p:pic>
          <p:nvPicPr>
            <p:cNvPr id="846" name="object 846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3710546" y="6408635"/>
              <a:ext cx="145173" cy="59105"/>
            </a:xfrm>
            <a:prstGeom prst="rect">
              <a:avLst/>
            </a:prstGeom>
          </p:spPr>
        </p:pic>
        <p:pic>
          <p:nvPicPr>
            <p:cNvPr id="847" name="object 847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2611767" y="6415900"/>
              <a:ext cx="126784" cy="57302"/>
            </a:xfrm>
            <a:prstGeom prst="rect">
              <a:avLst/>
            </a:prstGeom>
          </p:spPr>
        </p:pic>
        <p:pic>
          <p:nvPicPr>
            <p:cNvPr id="848" name="object 848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2793301" y="6413969"/>
              <a:ext cx="134073" cy="58966"/>
            </a:xfrm>
            <a:prstGeom prst="rect">
              <a:avLst/>
            </a:prstGeom>
          </p:spPr>
        </p:pic>
        <p:pic>
          <p:nvPicPr>
            <p:cNvPr id="849" name="object 849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2975051" y="6412496"/>
              <a:ext cx="136499" cy="59778"/>
            </a:xfrm>
            <a:prstGeom prst="rect">
              <a:avLst/>
            </a:prstGeom>
          </p:spPr>
        </p:pic>
        <p:pic>
          <p:nvPicPr>
            <p:cNvPr id="850" name="object 850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3895978" y="6407924"/>
              <a:ext cx="136131" cy="59651"/>
            </a:xfrm>
            <a:prstGeom prst="rect">
              <a:avLst/>
            </a:prstGeom>
          </p:spPr>
        </p:pic>
        <p:pic>
          <p:nvPicPr>
            <p:cNvPr id="851" name="object 851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4083126" y="6407569"/>
              <a:ext cx="134302" cy="58826"/>
            </a:xfrm>
            <a:prstGeom prst="rect">
              <a:avLst/>
            </a:prstGeom>
          </p:spPr>
        </p:pic>
        <p:pic>
          <p:nvPicPr>
            <p:cNvPr id="852" name="object 852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4267555" y="6407683"/>
              <a:ext cx="128905" cy="57111"/>
            </a:xfrm>
            <a:prstGeom prst="rect">
              <a:avLst/>
            </a:prstGeom>
          </p:spPr>
        </p:pic>
        <p:pic>
          <p:nvPicPr>
            <p:cNvPr id="853" name="object 853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2428290" y="6417614"/>
              <a:ext cx="125933" cy="55079"/>
            </a:xfrm>
            <a:prstGeom prst="rect">
              <a:avLst/>
            </a:prstGeom>
          </p:spPr>
        </p:pic>
        <p:pic>
          <p:nvPicPr>
            <p:cNvPr id="854" name="object 854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4455757" y="6407823"/>
              <a:ext cx="126568" cy="54559"/>
            </a:xfrm>
            <a:prstGeom prst="rect">
              <a:avLst/>
            </a:prstGeom>
          </p:spPr>
        </p:pic>
        <p:pic>
          <p:nvPicPr>
            <p:cNvPr id="855" name="object 855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4636287" y="6408127"/>
              <a:ext cx="130086" cy="52844"/>
            </a:xfrm>
            <a:prstGeom prst="rect">
              <a:avLst/>
            </a:prstGeom>
          </p:spPr>
        </p:pic>
        <p:pic>
          <p:nvPicPr>
            <p:cNvPr id="856" name="object 856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2063508" y="6421831"/>
              <a:ext cx="118529" cy="50241"/>
            </a:xfrm>
            <a:prstGeom prst="rect">
              <a:avLst/>
            </a:prstGeom>
          </p:spPr>
        </p:pic>
        <p:pic>
          <p:nvPicPr>
            <p:cNvPr id="857" name="object 857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2247201" y="6419583"/>
              <a:ext cx="123875" cy="51574"/>
            </a:xfrm>
            <a:prstGeom prst="rect">
              <a:avLst/>
            </a:prstGeom>
          </p:spPr>
        </p:pic>
        <p:pic>
          <p:nvPicPr>
            <p:cNvPr id="858" name="object 858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4827816" y="6408343"/>
              <a:ext cx="126034" cy="48971"/>
            </a:xfrm>
            <a:prstGeom prst="rect">
              <a:avLst/>
            </a:prstGeom>
          </p:spPr>
        </p:pic>
        <p:pic>
          <p:nvPicPr>
            <p:cNvPr id="859" name="object 859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1884171" y="6424269"/>
              <a:ext cx="118071" cy="46494"/>
            </a:xfrm>
            <a:prstGeom prst="rect">
              <a:avLst/>
            </a:prstGeom>
          </p:spPr>
        </p:pic>
        <p:pic>
          <p:nvPicPr>
            <p:cNvPr id="860" name="object 860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5013705" y="6408724"/>
              <a:ext cx="120472" cy="46253"/>
            </a:xfrm>
            <a:prstGeom prst="rect">
              <a:avLst/>
            </a:prstGeom>
          </p:spPr>
        </p:pic>
        <p:pic>
          <p:nvPicPr>
            <p:cNvPr id="861" name="object 861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5198833" y="6409105"/>
              <a:ext cx="106370" cy="45097"/>
            </a:xfrm>
            <a:prstGeom prst="rect">
              <a:avLst/>
            </a:prstGeom>
          </p:spPr>
        </p:pic>
        <p:pic>
          <p:nvPicPr>
            <p:cNvPr id="862" name="object 862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1519338" y="6428727"/>
              <a:ext cx="102425" cy="43853"/>
            </a:xfrm>
            <a:prstGeom prst="rect">
              <a:avLst/>
            </a:prstGeom>
          </p:spPr>
        </p:pic>
        <p:pic>
          <p:nvPicPr>
            <p:cNvPr id="863" name="object 863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1699704" y="6426568"/>
              <a:ext cx="108381" cy="44564"/>
            </a:xfrm>
            <a:prstGeom prst="rect">
              <a:avLst/>
            </a:prstGeom>
          </p:spPr>
        </p:pic>
        <p:pic>
          <p:nvPicPr>
            <p:cNvPr id="864" name="object 864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5389879" y="6409524"/>
              <a:ext cx="97777" cy="43497"/>
            </a:xfrm>
            <a:prstGeom prst="rect">
              <a:avLst/>
            </a:prstGeom>
          </p:spPr>
        </p:pic>
        <p:pic>
          <p:nvPicPr>
            <p:cNvPr id="865" name="object 865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1338059" y="6430898"/>
              <a:ext cx="96075" cy="39052"/>
            </a:xfrm>
            <a:prstGeom prst="rect">
              <a:avLst/>
            </a:prstGeom>
          </p:spPr>
        </p:pic>
        <p:pic>
          <p:nvPicPr>
            <p:cNvPr id="866" name="object 866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5571071" y="6409727"/>
              <a:ext cx="106629" cy="38315"/>
            </a:xfrm>
            <a:prstGeom prst="rect">
              <a:avLst/>
            </a:prstGeom>
          </p:spPr>
        </p:pic>
        <p:pic>
          <p:nvPicPr>
            <p:cNvPr id="867" name="object 867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1161580" y="6433337"/>
              <a:ext cx="87007" cy="35318"/>
            </a:xfrm>
            <a:prstGeom prst="rect">
              <a:avLst/>
            </a:prstGeom>
          </p:spPr>
        </p:pic>
        <p:pic>
          <p:nvPicPr>
            <p:cNvPr id="868" name="object 868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5763819" y="6410286"/>
              <a:ext cx="97764" cy="33477"/>
            </a:xfrm>
            <a:prstGeom prst="rect">
              <a:avLst/>
            </a:prstGeom>
          </p:spPr>
        </p:pic>
        <p:pic>
          <p:nvPicPr>
            <p:cNvPr id="869" name="object 869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979284" y="6435953"/>
              <a:ext cx="85255" cy="32118"/>
            </a:xfrm>
            <a:prstGeom prst="rect">
              <a:avLst/>
            </a:prstGeom>
          </p:spPr>
        </p:pic>
        <p:pic>
          <p:nvPicPr>
            <p:cNvPr id="870" name="object 870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5952465" y="6411200"/>
              <a:ext cx="79870" cy="31826"/>
            </a:xfrm>
            <a:prstGeom prst="rect">
              <a:avLst/>
            </a:prstGeom>
          </p:spPr>
        </p:pic>
        <p:pic>
          <p:nvPicPr>
            <p:cNvPr id="871" name="object 87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18909" y="6441376"/>
              <a:ext cx="71424" cy="24942"/>
            </a:xfrm>
            <a:prstGeom prst="rect">
              <a:avLst/>
            </a:prstGeom>
          </p:spPr>
        </p:pic>
        <p:pic>
          <p:nvPicPr>
            <p:cNvPr id="872" name="object 872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800252" y="6438569"/>
              <a:ext cx="74929" cy="27520"/>
            </a:xfrm>
            <a:prstGeom prst="rect">
              <a:avLst/>
            </a:prstGeom>
          </p:spPr>
        </p:pic>
        <p:pic>
          <p:nvPicPr>
            <p:cNvPr id="873" name="object 873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6142977" y="6411925"/>
              <a:ext cx="76974" cy="27279"/>
            </a:xfrm>
            <a:prstGeom prst="rect">
              <a:avLst/>
            </a:prstGeom>
          </p:spPr>
        </p:pic>
        <p:pic>
          <p:nvPicPr>
            <p:cNvPr id="874" name="object 874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6327229" y="6412864"/>
              <a:ext cx="75463" cy="24726"/>
            </a:xfrm>
            <a:prstGeom prst="rect">
              <a:avLst/>
            </a:prstGeom>
          </p:spPr>
        </p:pic>
        <p:pic>
          <p:nvPicPr>
            <p:cNvPr id="875" name="object 87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9737" y="6444043"/>
              <a:ext cx="57619" cy="22313"/>
            </a:xfrm>
            <a:prstGeom prst="rect">
              <a:avLst/>
            </a:prstGeom>
          </p:spPr>
        </p:pic>
        <p:pic>
          <p:nvPicPr>
            <p:cNvPr id="876" name="object 87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514350" y="6412851"/>
              <a:ext cx="66205" cy="21907"/>
            </a:xfrm>
            <a:prstGeom prst="rect">
              <a:avLst/>
            </a:prstGeom>
          </p:spPr>
        </p:pic>
        <p:pic>
          <p:nvPicPr>
            <p:cNvPr id="877" name="object 877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61378" y="6446621"/>
              <a:ext cx="49085" cy="17703"/>
            </a:xfrm>
            <a:prstGeom prst="rect">
              <a:avLst/>
            </a:prstGeom>
          </p:spPr>
        </p:pic>
        <p:pic>
          <p:nvPicPr>
            <p:cNvPr id="878" name="object 878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6709002" y="6414414"/>
              <a:ext cx="50493" cy="17513"/>
            </a:xfrm>
            <a:prstGeom prst="rect">
              <a:avLst/>
            </a:prstGeom>
          </p:spPr>
        </p:pic>
        <p:pic>
          <p:nvPicPr>
            <p:cNvPr id="879" name="object 879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80162" y="6449237"/>
              <a:ext cx="34112" cy="14312"/>
            </a:xfrm>
            <a:prstGeom prst="rect">
              <a:avLst/>
            </a:prstGeom>
          </p:spPr>
        </p:pic>
        <p:pic>
          <p:nvPicPr>
            <p:cNvPr id="880" name="object 88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94626" y="6414630"/>
              <a:ext cx="44531" cy="15557"/>
            </a:xfrm>
            <a:prstGeom prst="rect">
              <a:avLst/>
            </a:prstGeom>
          </p:spPr>
        </p:pic>
        <p:pic>
          <p:nvPicPr>
            <p:cNvPr id="881" name="object 88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86930" y="6415303"/>
              <a:ext cx="33261" cy="12598"/>
            </a:xfrm>
            <a:prstGeom prst="rect">
              <a:avLst/>
            </a:prstGeom>
          </p:spPr>
        </p:pic>
        <p:pic>
          <p:nvPicPr>
            <p:cNvPr id="882" name="object 8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75207" y="6416433"/>
              <a:ext cx="24257" cy="7823"/>
            </a:xfrm>
            <a:prstGeom prst="rect">
              <a:avLst/>
            </a:prstGeom>
          </p:spPr>
        </p:pic>
        <p:pic>
          <p:nvPicPr>
            <p:cNvPr id="883" name="object 883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2961411" y="6497484"/>
              <a:ext cx="139699" cy="58534"/>
            </a:xfrm>
            <a:prstGeom prst="rect">
              <a:avLst/>
            </a:prstGeom>
          </p:spPr>
        </p:pic>
        <p:pic>
          <p:nvPicPr>
            <p:cNvPr id="884" name="object 884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3158832" y="6496126"/>
              <a:ext cx="130746" cy="61696"/>
            </a:xfrm>
            <a:prstGeom prst="rect">
              <a:avLst/>
            </a:prstGeom>
          </p:spPr>
        </p:pic>
        <p:pic>
          <p:nvPicPr>
            <p:cNvPr id="885" name="object 885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3345548" y="6494741"/>
              <a:ext cx="136080" cy="61696"/>
            </a:xfrm>
            <a:prstGeom prst="rect">
              <a:avLst/>
            </a:prstGeom>
          </p:spPr>
        </p:pic>
        <p:pic>
          <p:nvPicPr>
            <p:cNvPr id="886" name="object 886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3539071" y="6493776"/>
              <a:ext cx="136639" cy="61709"/>
            </a:xfrm>
            <a:prstGeom prst="rect">
              <a:avLst/>
            </a:prstGeom>
          </p:spPr>
        </p:pic>
        <p:pic>
          <p:nvPicPr>
            <p:cNvPr id="887" name="object 887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3729189" y="6492913"/>
              <a:ext cx="130225" cy="62090"/>
            </a:xfrm>
            <a:prstGeom prst="rect">
              <a:avLst/>
            </a:prstGeom>
          </p:spPr>
        </p:pic>
        <p:pic>
          <p:nvPicPr>
            <p:cNvPr id="888" name="object 888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3917162" y="6492824"/>
              <a:ext cx="141909" cy="58394"/>
            </a:xfrm>
            <a:prstGeom prst="rect">
              <a:avLst/>
            </a:prstGeom>
          </p:spPr>
        </p:pic>
        <p:pic>
          <p:nvPicPr>
            <p:cNvPr id="889" name="object 889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2582583" y="6500482"/>
              <a:ext cx="129019" cy="57962"/>
            </a:xfrm>
            <a:prstGeom prst="rect">
              <a:avLst/>
            </a:prstGeom>
          </p:spPr>
        </p:pic>
        <p:pic>
          <p:nvPicPr>
            <p:cNvPr id="890" name="object 890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2772867" y="6498958"/>
              <a:ext cx="130479" cy="61493"/>
            </a:xfrm>
            <a:prstGeom prst="rect">
              <a:avLst/>
            </a:prstGeom>
          </p:spPr>
        </p:pic>
        <p:pic>
          <p:nvPicPr>
            <p:cNvPr id="891" name="object 891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4113898" y="6491960"/>
              <a:ext cx="127469" cy="60236"/>
            </a:xfrm>
            <a:prstGeom prst="rect">
              <a:avLst/>
            </a:prstGeom>
          </p:spPr>
        </p:pic>
        <p:pic>
          <p:nvPicPr>
            <p:cNvPr id="892" name="object 892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4303979" y="6491985"/>
              <a:ext cx="130670" cy="57810"/>
            </a:xfrm>
            <a:prstGeom prst="rect">
              <a:avLst/>
            </a:prstGeom>
          </p:spPr>
        </p:pic>
        <p:pic>
          <p:nvPicPr>
            <p:cNvPr id="893" name="object 893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2207869" y="6504317"/>
              <a:ext cx="121958" cy="54063"/>
            </a:xfrm>
            <a:prstGeom prst="rect">
              <a:avLst/>
            </a:prstGeom>
          </p:spPr>
        </p:pic>
        <p:pic>
          <p:nvPicPr>
            <p:cNvPr id="894" name="object 894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2396972" y="6502793"/>
              <a:ext cx="123063" cy="55524"/>
            </a:xfrm>
            <a:prstGeom prst="rect">
              <a:avLst/>
            </a:prstGeom>
          </p:spPr>
        </p:pic>
        <p:pic>
          <p:nvPicPr>
            <p:cNvPr id="895" name="object 895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4500969" y="6492481"/>
              <a:ext cx="126911" cy="55283"/>
            </a:xfrm>
            <a:prstGeom prst="rect">
              <a:avLst/>
            </a:prstGeom>
          </p:spPr>
        </p:pic>
        <p:pic>
          <p:nvPicPr>
            <p:cNvPr id="896" name="object 896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5512994" y="6188468"/>
              <a:ext cx="97142" cy="52336"/>
            </a:xfrm>
            <a:prstGeom prst="rect">
              <a:avLst/>
            </a:prstGeom>
          </p:spPr>
        </p:pic>
        <p:pic>
          <p:nvPicPr>
            <p:cNvPr id="897" name="object 897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4691138" y="6492100"/>
              <a:ext cx="123570" cy="53873"/>
            </a:xfrm>
            <a:prstGeom prst="rect">
              <a:avLst/>
            </a:prstGeom>
          </p:spPr>
        </p:pic>
        <p:pic>
          <p:nvPicPr>
            <p:cNvPr id="898" name="object 898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1831314" y="6509219"/>
              <a:ext cx="108318" cy="48882"/>
            </a:xfrm>
            <a:prstGeom prst="rect">
              <a:avLst/>
            </a:prstGeom>
          </p:spPr>
        </p:pic>
        <p:pic>
          <p:nvPicPr>
            <p:cNvPr id="899" name="object 899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2017293" y="6506895"/>
              <a:ext cx="121399" cy="50050"/>
            </a:xfrm>
            <a:prstGeom prst="rect">
              <a:avLst/>
            </a:prstGeom>
          </p:spPr>
        </p:pic>
        <p:pic>
          <p:nvPicPr>
            <p:cNvPr id="900" name="object 900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4887557" y="6492735"/>
              <a:ext cx="123990" cy="49834"/>
            </a:xfrm>
            <a:prstGeom prst="rect">
              <a:avLst/>
            </a:prstGeom>
          </p:spPr>
        </p:pic>
        <p:pic>
          <p:nvPicPr>
            <p:cNvPr id="901" name="object 901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5077676" y="6493039"/>
              <a:ext cx="117335" cy="48755"/>
            </a:xfrm>
            <a:prstGeom prst="rect">
              <a:avLst/>
            </a:prstGeom>
          </p:spPr>
        </p:pic>
        <p:pic>
          <p:nvPicPr>
            <p:cNvPr id="902" name="object 902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1638909" y="6511251"/>
              <a:ext cx="107492" cy="45732"/>
            </a:xfrm>
            <a:prstGeom prst="rect">
              <a:avLst/>
            </a:prstGeom>
          </p:spPr>
        </p:pic>
        <p:pic>
          <p:nvPicPr>
            <p:cNvPr id="903" name="object 903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5269992" y="6493052"/>
              <a:ext cx="111036" cy="45935"/>
            </a:xfrm>
            <a:prstGeom prst="rect">
              <a:avLst/>
            </a:prstGeom>
          </p:spPr>
        </p:pic>
        <p:pic>
          <p:nvPicPr>
            <p:cNvPr id="904" name="object 904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1453133" y="6513347"/>
              <a:ext cx="102781" cy="42544"/>
            </a:xfrm>
            <a:prstGeom prst="rect">
              <a:avLst/>
            </a:prstGeom>
          </p:spPr>
        </p:pic>
        <p:pic>
          <p:nvPicPr>
            <p:cNvPr id="905" name="object 905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5469331" y="6493547"/>
              <a:ext cx="103212" cy="42278"/>
            </a:xfrm>
            <a:prstGeom prst="rect">
              <a:avLst/>
            </a:prstGeom>
          </p:spPr>
        </p:pic>
        <p:pic>
          <p:nvPicPr>
            <p:cNvPr id="906" name="object 906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1079360" y="6519176"/>
              <a:ext cx="83959" cy="35712"/>
            </a:xfrm>
            <a:prstGeom prst="rect">
              <a:avLst/>
            </a:prstGeom>
          </p:spPr>
        </p:pic>
        <p:pic>
          <p:nvPicPr>
            <p:cNvPr id="907" name="object 907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1262164" y="6516065"/>
              <a:ext cx="95542" cy="38493"/>
            </a:xfrm>
            <a:prstGeom prst="rect">
              <a:avLst/>
            </a:prstGeom>
          </p:spPr>
        </p:pic>
        <p:pic>
          <p:nvPicPr>
            <p:cNvPr id="908" name="object 908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5662523" y="6494360"/>
              <a:ext cx="95694" cy="38239"/>
            </a:xfrm>
            <a:prstGeom prst="rect">
              <a:avLst/>
            </a:prstGeom>
          </p:spPr>
        </p:pic>
        <p:pic>
          <p:nvPicPr>
            <p:cNvPr id="909" name="object 909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5856389" y="6494983"/>
              <a:ext cx="98425" cy="36283"/>
            </a:xfrm>
            <a:prstGeom prst="rect">
              <a:avLst/>
            </a:prstGeom>
          </p:spPr>
        </p:pic>
        <p:pic>
          <p:nvPicPr>
            <p:cNvPr id="910" name="object 910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890117" y="6521246"/>
              <a:ext cx="82308" cy="34277"/>
            </a:xfrm>
            <a:prstGeom prst="rect">
              <a:avLst/>
            </a:prstGeom>
          </p:spPr>
        </p:pic>
        <p:pic>
          <p:nvPicPr>
            <p:cNvPr id="911" name="object 911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6054521" y="6495783"/>
              <a:ext cx="75526" cy="33947"/>
            </a:xfrm>
            <a:prstGeom prst="rect">
              <a:avLst/>
            </a:prstGeom>
          </p:spPr>
        </p:pic>
        <p:pic>
          <p:nvPicPr>
            <p:cNvPr id="912" name="object 912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704684" y="6523431"/>
              <a:ext cx="71856" cy="29476"/>
            </a:xfrm>
            <a:prstGeom prst="rect">
              <a:avLst/>
            </a:prstGeom>
          </p:spPr>
        </p:pic>
        <p:pic>
          <p:nvPicPr>
            <p:cNvPr id="913" name="object 913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6249199" y="6495999"/>
              <a:ext cx="80314" cy="29248"/>
            </a:xfrm>
            <a:prstGeom prst="rect">
              <a:avLst/>
            </a:prstGeom>
          </p:spPr>
        </p:pic>
        <p:pic>
          <p:nvPicPr>
            <p:cNvPr id="914" name="object 91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18604" y="6526174"/>
              <a:ext cx="65214" cy="24980"/>
            </a:xfrm>
            <a:prstGeom prst="rect">
              <a:avLst/>
            </a:prstGeom>
          </p:spPr>
        </p:pic>
        <p:pic>
          <p:nvPicPr>
            <p:cNvPr id="915" name="object 915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6446837" y="6496888"/>
              <a:ext cx="66713" cy="24752"/>
            </a:xfrm>
            <a:prstGeom prst="rect">
              <a:avLst/>
            </a:prstGeom>
          </p:spPr>
        </p:pic>
        <p:pic>
          <p:nvPicPr>
            <p:cNvPr id="916" name="object 916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327609" y="6528879"/>
              <a:ext cx="60655" cy="22275"/>
            </a:xfrm>
            <a:prstGeom prst="rect">
              <a:avLst/>
            </a:prstGeom>
          </p:spPr>
        </p:pic>
        <p:pic>
          <p:nvPicPr>
            <p:cNvPr id="917" name="object 917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6640765" y="6497650"/>
              <a:ext cx="56337" cy="22034"/>
            </a:xfrm>
            <a:prstGeom prst="rect">
              <a:avLst/>
            </a:prstGeom>
          </p:spPr>
        </p:pic>
        <p:pic>
          <p:nvPicPr>
            <p:cNvPr id="918" name="object 918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145300" y="6532676"/>
              <a:ext cx="45844" cy="16979"/>
            </a:xfrm>
            <a:prstGeom prst="rect">
              <a:avLst/>
            </a:prstGeom>
          </p:spPr>
        </p:pic>
        <p:pic>
          <p:nvPicPr>
            <p:cNvPr id="919" name="object 91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839204" y="6498602"/>
              <a:ext cx="51092" cy="17691"/>
            </a:xfrm>
            <a:prstGeom prst="rect">
              <a:avLst/>
            </a:prstGeom>
          </p:spPr>
        </p:pic>
        <p:pic>
          <p:nvPicPr>
            <p:cNvPr id="920" name="object 9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34835" y="6499174"/>
              <a:ext cx="36296" cy="15227"/>
            </a:xfrm>
            <a:prstGeom prst="rect">
              <a:avLst/>
            </a:prstGeom>
          </p:spPr>
        </p:pic>
        <p:pic>
          <p:nvPicPr>
            <p:cNvPr id="921" name="object 921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7231011" y="6500215"/>
              <a:ext cx="33096" cy="12153"/>
            </a:xfrm>
            <a:prstGeom prst="rect">
              <a:avLst/>
            </a:prstGeom>
          </p:spPr>
        </p:pic>
        <p:pic>
          <p:nvPicPr>
            <p:cNvPr id="922" name="object 922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2950336" y="6588823"/>
              <a:ext cx="132333" cy="61213"/>
            </a:xfrm>
            <a:prstGeom prst="rect">
              <a:avLst/>
            </a:prstGeom>
          </p:spPr>
        </p:pic>
        <p:pic>
          <p:nvPicPr>
            <p:cNvPr id="923" name="object 923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3152114" y="6587159"/>
              <a:ext cx="132257" cy="62712"/>
            </a:xfrm>
            <a:prstGeom prst="rect">
              <a:avLst/>
            </a:prstGeom>
          </p:spPr>
        </p:pic>
        <p:pic>
          <p:nvPicPr>
            <p:cNvPr id="924" name="object 924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3348697" y="6585584"/>
              <a:ext cx="133159" cy="64084"/>
            </a:xfrm>
            <a:prstGeom prst="rect">
              <a:avLst/>
            </a:prstGeom>
          </p:spPr>
        </p:pic>
        <p:pic>
          <p:nvPicPr>
            <p:cNvPr id="925" name="object 925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3550488" y="6584594"/>
              <a:ext cx="133108" cy="64071"/>
            </a:xfrm>
            <a:prstGeom prst="rect">
              <a:avLst/>
            </a:prstGeom>
          </p:spPr>
        </p:pic>
        <p:pic>
          <p:nvPicPr>
            <p:cNvPr id="926" name="object 926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3747020" y="6584302"/>
              <a:ext cx="133172" cy="62623"/>
            </a:xfrm>
            <a:prstGeom prst="rect">
              <a:avLst/>
            </a:prstGeom>
          </p:spPr>
        </p:pic>
        <p:pic>
          <p:nvPicPr>
            <p:cNvPr id="927" name="object 927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3943540" y="6583971"/>
              <a:ext cx="133959" cy="61125"/>
            </a:xfrm>
            <a:prstGeom prst="rect">
              <a:avLst/>
            </a:prstGeom>
          </p:spPr>
        </p:pic>
        <p:pic>
          <p:nvPicPr>
            <p:cNvPr id="928" name="object 928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2358618" y="6594131"/>
              <a:ext cx="126085" cy="55448"/>
            </a:xfrm>
            <a:prstGeom prst="rect">
              <a:avLst/>
            </a:prstGeom>
          </p:spPr>
        </p:pic>
        <p:pic>
          <p:nvPicPr>
            <p:cNvPr id="929" name="object 929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2556179" y="6592467"/>
              <a:ext cx="129273" cy="57353"/>
            </a:xfrm>
            <a:prstGeom prst="rect">
              <a:avLst/>
            </a:prstGeom>
          </p:spPr>
        </p:pic>
        <p:pic>
          <p:nvPicPr>
            <p:cNvPr id="930" name="object 930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2757068" y="6590652"/>
              <a:ext cx="127457" cy="59944"/>
            </a:xfrm>
            <a:prstGeom prst="rect">
              <a:avLst/>
            </a:prstGeom>
          </p:spPr>
        </p:pic>
        <p:pic>
          <p:nvPicPr>
            <p:cNvPr id="931" name="object 931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4148709" y="6583883"/>
              <a:ext cx="129476" cy="59816"/>
            </a:xfrm>
            <a:prstGeom prst="rect">
              <a:avLst/>
            </a:prstGeom>
          </p:spPr>
        </p:pic>
        <p:pic>
          <p:nvPicPr>
            <p:cNvPr id="932" name="object 932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4345876" y="6582790"/>
              <a:ext cx="126911" cy="59931"/>
            </a:xfrm>
            <a:prstGeom prst="rect">
              <a:avLst/>
            </a:prstGeom>
          </p:spPr>
        </p:pic>
        <p:pic>
          <p:nvPicPr>
            <p:cNvPr id="933" name="object 933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4547247" y="6583133"/>
              <a:ext cx="127380" cy="56692"/>
            </a:xfrm>
            <a:prstGeom prst="rect">
              <a:avLst/>
            </a:prstGeom>
          </p:spPr>
        </p:pic>
        <p:pic>
          <p:nvPicPr>
            <p:cNvPr id="934" name="object 934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2165743" y="6595617"/>
              <a:ext cx="119214" cy="54863"/>
            </a:xfrm>
            <a:prstGeom prst="rect">
              <a:avLst/>
            </a:prstGeom>
          </p:spPr>
        </p:pic>
        <p:pic>
          <p:nvPicPr>
            <p:cNvPr id="935" name="object 935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4746828" y="6583349"/>
              <a:ext cx="127761" cy="53847"/>
            </a:xfrm>
            <a:prstGeom prst="rect">
              <a:avLst/>
            </a:prstGeom>
          </p:spPr>
        </p:pic>
        <p:pic>
          <p:nvPicPr>
            <p:cNvPr id="936" name="object 936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4950942" y="6583882"/>
              <a:ext cx="113042" cy="52552"/>
            </a:xfrm>
            <a:prstGeom prst="rect">
              <a:avLst/>
            </a:prstGeom>
          </p:spPr>
        </p:pic>
        <p:pic>
          <p:nvPicPr>
            <p:cNvPr id="937" name="object 937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1771535" y="6600558"/>
              <a:ext cx="111239" cy="49441"/>
            </a:xfrm>
            <a:prstGeom prst="rect">
              <a:avLst/>
            </a:prstGeom>
          </p:spPr>
        </p:pic>
        <p:pic>
          <p:nvPicPr>
            <p:cNvPr id="938" name="object 938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1965350" y="6598564"/>
              <a:ext cx="116065" cy="51790"/>
            </a:xfrm>
            <a:prstGeom prst="rect">
              <a:avLst/>
            </a:prstGeom>
          </p:spPr>
        </p:pic>
        <p:pic>
          <p:nvPicPr>
            <p:cNvPr id="939" name="object 939"/>
            <p:cNvPicPr/>
            <p:nvPr/>
          </p:nvPicPr>
          <p:blipFill>
            <a:blip r:embed="rId372" cstate="print"/>
            <a:stretch>
              <a:fillRect/>
            </a:stretch>
          </p:blipFill>
          <p:spPr>
            <a:xfrm>
              <a:off x="5148846" y="6583756"/>
              <a:ext cx="114211" cy="49682"/>
            </a:xfrm>
            <a:prstGeom prst="rect">
              <a:avLst/>
            </a:prstGeom>
          </p:spPr>
        </p:pic>
        <p:pic>
          <p:nvPicPr>
            <p:cNvPr id="940" name="object 940"/>
            <p:cNvPicPr/>
            <p:nvPr/>
          </p:nvPicPr>
          <p:blipFill>
            <a:blip r:embed="rId373" cstate="print"/>
            <a:stretch>
              <a:fillRect/>
            </a:stretch>
          </p:blipFill>
          <p:spPr>
            <a:xfrm>
              <a:off x="1377048" y="6605739"/>
              <a:ext cx="104584" cy="42710"/>
            </a:xfrm>
            <a:prstGeom prst="rect">
              <a:avLst/>
            </a:prstGeom>
          </p:spPr>
        </p:pic>
        <p:pic>
          <p:nvPicPr>
            <p:cNvPr id="941" name="object 941"/>
            <p:cNvPicPr/>
            <p:nvPr/>
          </p:nvPicPr>
          <p:blipFill>
            <a:blip r:embed="rId374" cstate="print"/>
            <a:stretch>
              <a:fillRect/>
            </a:stretch>
          </p:blipFill>
          <p:spPr>
            <a:xfrm>
              <a:off x="1574164" y="6602818"/>
              <a:ext cx="105854" cy="45986"/>
            </a:xfrm>
            <a:prstGeom prst="rect">
              <a:avLst/>
            </a:prstGeom>
          </p:spPr>
        </p:pic>
        <p:pic>
          <p:nvPicPr>
            <p:cNvPr id="942" name="object 942"/>
            <p:cNvPicPr/>
            <p:nvPr/>
          </p:nvPicPr>
          <p:blipFill>
            <a:blip r:embed="rId375" cstate="print"/>
            <a:stretch>
              <a:fillRect/>
            </a:stretch>
          </p:blipFill>
          <p:spPr>
            <a:xfrm>
              <a:off x="5554496" y="6585343"/>
              <a:ext cx="100660" cy="42417"/>
            </a:xfrm>
            <a:prstGeom prst="rect">
              <a:avLst/>
            </a:prstGeom>
          </p:spPr>
        </p:pic>
        <p:pic>
          <p:nvPicPr>
            <p:cNvPr id="943" name="object 943"/>
            <p:cNvPicPr/>
            <p:nvPr/>
          </p:nvPicPr>
          <p:blipFill>
            <a:blip r:embed="rId376" cstate="print"/>
            <a:stretch>
              <a:fillRect/>
            </a:stretch>
          </p:blipFill>
          <p:spPr>
            <a:xfrm>
              <a:off x="1182255" y="6608279"/>
              <a:ext cx="95757" cy="39039"/>
            </a:xfrm>
            <a:prstGeom prst="rect">
              <a:avLst/>
            </a:prstGeom>
          </p:spPr>
        </p:pic>
        <p:pic>
          <p:nvPicPr>
            <p:cNvPr id="944" name="object 944"/>
            <p:cNvPicPr/>
            <p:nvPr/>
          </p:nvPicPr>
          <p:blipFill>
            <a:blip r:embed="rId377" cstate="print"/>
            <a:stretch>
              <a:fillRect/>
            </a:stretch>
          </p:blipFill>
          <p:spPr>
            <a:xfrm>
              <a:off x="5751881" y="6584721"/>
              <a:ext cx="103022" cy="40792"/>
            </a:xfrm>
            <a:prstGeom prst="rect">
              <a:avLst/>
            </a:prstGeom>
          </p:spPr>
        </p:pic>
        <p:pic>
          <p:nvPicPr>
            <p:cNvPr id="945" name="object 945"/>
            <p:cNvPicPr/>
            <p:nvPr/>
          </p:nvPicPr>
          <p:blipFill>
            <a:blip r:embed="rId378" cstate="print"/>
            <a:stretch>
              <a:fillRect/>
            </a:stretch>
          </p:blipFill>
          <p:spPr>
            <a:xfrm>
              <a:off x="987806" y="6609867"/>
              <a:ext cx="91440" cy="38963"/>
            </a:xfrm>
            <a:prstGeom prst="rect">
              <a:avLst/>
            </a:prstGeom>
          </p:spPr>
        </p:pic>
        <p:pic>
          <p:nvPicPr>
            <p:cNvPr id="946" name="object 946"/>
            <p:cNvPicPr/>
            <p:nvPr/>
          </p:nvPicPr>
          <p:blipFill>
            <a:blip r:embed="rId379" cstate="print"/>
            <a:stretch>
              <a:fillRect/>
            </a:stretch>
          </p:blipFill>
          <p:spPr>
            <a:xfrm>
              <a:off x="5956884" y="6585546"/>
              <a:ext cx="87083" cy="38658"/>
            </a:xfrm>
            <a:prstGeom prst="rect">
              <a:avLst/>
            </a:prstGeom>
          </p:spPr>
        </p:pic>
        <p:pic>
          <p:nvPicPr>
            <p:cNvPr id="947" name="object 947"/>
            <p:cNvPicPr/>
            <p:nvPr/>
          </p:nvPicPr>
          <p:blipFill>
            <a:blip r:embed="rId380" cstate="print"/>
            <a:stretch>
              <a:fillRect/>
            </a:stretch>
          </p:blipFill>
          <p:spPr>
            <a:xfrm>
              <a:off x="6163423" y="6586918"/>
              <a:ext cx="77596" cy="32283"/>
            </a:xfrm>
            <a:prstGeom prst="rect">
              <a:avLst/>
            </a:prstGeom>
          </p:spPr>
        </p:pic>
        <p:pic>
          <p:nvPicPr>
            <p:cNvPr id="948" name="object 948"/>
            <p:cNvPicPr/>
            <p:nvPr/>
          </p:nvPicPr>
          <p:blipFill>
            <a:blip r:embed="rId381" cstate="print"/>
            <a:stretch>
              <a:fillRect/>
            </a:stretch>
          </p:blipFill>
          <p:spPr>
            <a:xfrm>
              <a:off x="6364681" y="6587870"/>
              <a:ext cx="81813" cy="28816"/>
            </a:xfrm>
            <a:prstGeom prst="rect">
              <a:avLst/>
            </a:prstGeom>
          </p:spPr>
        </p:pic>
        <p:pic>
          <p:nvPicPr>
            <p:cNvPr id="949" name="object 949"/>
            <p:cNvPicPr/>
            <p:nvPr/>
          </p:nvPicPr>
          <p:blipFill>
            <a:blip r:embed="rId382" cstate="print"/>
            <a:stretch>
              <a:fillRect/>
            </a:stretch>
          </p:blipFill>
          <p:spPr>
            <a:xfrm>
              <a:off x="408546" y="6619163"/>
              <a:ext cx="62357" cy="25946"/>
            </a:xfrm>
            <a:prstGeom prst="rect">
              <a:avLst/>
            </a:prstGeom>
          </p:spPr>
        </p:pic>
        <p:pic>
          <p:nvPicPr>
            <p:cNvPr id="950" name="object 950"/>
            <p:cNvPicPr/>
            <p:nvPr/>
          </p:nvPicPr>
          <p:blipFill>
            <a:blip r:embed="rId383" cstate="print"/>
            <a:stretch>
              <a:fillRect/>
            </a:stretch>
          </p:blipFill>
          <p:spPr>
            <a:xfrm>
              <a:off x="599325" y="6616166"/>
              <a:ext cx="72326" cy="27863"/>
            </a:xfrm>
            <a:prstGeom prst="rect">
              <a:avLst/>
            </a:prstGeom>
          </p:spPr>
        </p:pic>
        <p:pic>
          <p:nvPicPr>
            <p:cNvPr id="951" name="object 951"/>
            <p:cNvPicPr/>
            <p:nvPr/>
          </p:nvPicPr>
          <p:blipFill>
            <a:blip r:embed="rId384" cstate="print"/>
            <a:stretch>
              <a:fillRect/>
            </a:stretch>
          </p:blipFill>
          <p:spPr>
            <a:xfrm>
              <a:off x="6566623" y="6587921"/>
              <a:ext cx="71970" cy="25526"/>
            </a:xfrm>
            <a:prstGeom prst="rect">
              <a:avLst/>
            </a:prstGeom>
          </p:spPr>
        </p:pic>
        <p:pic>
          <p:nvPicPr>
            <p:cNvPr id="952" name="object 9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1734" y="6622059"/>
              <a:ext cx="52997" cy="20548"/>
            </a:xfrm>
            <a:prstGeom prst="rect">
              <a:avLst/>
            </a:prstGeom>
          </p:spPr>
        </p:pic>
        <p:pic>
          <p:nvPicPr>
            <p:cNvPr id="953" name="object 953"/>
            <p:cNvPicPr/>
            <p:nvPr/>
          </p:nvPicPr>
          <p:blipFill>
            <a:blip r:embed="rId385" cstate="print"/>
            <a:stretch>
              <a:fillRect/>
            </a:stretch>
          </p:blipFill>
          <p:spPr>
            <a:xfrm>
              <a:off x="6770496" y="6589356"/>
              <a:ext cx="57365" cy="21488"/>
            </a:xfrm>
            <a:prstGeom prst="rect">
              <a:avLst/>
            </a:prstGeom>
          </p:spPr>
        </p:pic>
        <p:pic>
          <p:nvPicPr>
            <p:cNvPr id="954" name="object 9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398" y="6624357"/>
              <a:ext cx="48247" cy="18326"/>
            </a:xfrm>
            <a:prstGeom prst="rect">
              <a:avLst/>
            </a:prstGeom>
          </p:spPr>
        </p:pic>
        <p:pic>
          <p:nvPicPr>
            <p:cNvPr id="955" name="object 95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6977138" y="6590220"/>
              <a:ext cx="48538" cy="18110"/>
            </a:xfrm>
            <a:prstGeom prst="rect">
              <a:avLst/>
            </a:prstGeom>
          </p:spPr>
        </p:pic>
        <p:pic>
          <p:nvPicPr>
            <p:cNvPr id="956" name="object 956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7180098" y="6591058"/>
              <a:ext cx="36106" cy="14782"/>
            </a:xfrm>
            <a:prstGeom prst="rect">
              <a:avLst/>
            </a:prstGeom>
          </p:spPr>
        </p:pic>
        <p:pic>
          <p:nvPicPr>
            <p:cNvPr id="957" name="object 9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87907" y="6592506"/>
              <a:ext cx="26466" cy="9194"/>
            </a:xfrm>
            <a:prstGeom prst="rect">
              <a:avLst/>
            </a:prstGeom>
          </p:spPr>
        </p:pic>
        <p:pic>
          <p:nvPicPr>
            <p:cNvPr id="958" name="object 958"/>
            <p:cNvPicPr/>
            <p:nvPr/>
          </p:nvPicPr>
          <p:blipFill>
            <a:blip r:embed="rId386" cstate="print"/>
            <a:stretch>
              <a:fillRect/>
            </a:stretch>
          </p:blipFill>
          <p:spPr>
            <a:xfrm>
              <a:off x="2937763" y="6690512"/>
              <a:ext cx="127952" cy="61645"/>
            </a:xfrm>
            <a:prstGeom prst="rect">
              <a:avLst/>
            </a:prstGeom>
          </p:spPr>
        </p:pic>
        <p:pic>
          <p:nvPicPr>
            <p:cNvPr id="959" name="object 959"/>
            <p:cNvPicPr/>
            <p:nvPr/>
          </p:nvPicPr>
          <p:blipFill>
            <a:blip r:embed="rId387" cstate="print"/>
            <a:stretch>
              <a:fillRect/>
            </a:stretch>
          </p:blipFill>
          <p:spPr>
            <a:xfrm>
              <a:off x="3148076" y="6689102"/>
              <a:ext cx="132130" cy="62102"/>
            </a:xfrm>
            <a:prstGeom prst="rect">
              <a:avLst/>
            </a:prstGeom>
          </p:spPr>
        </p:pic>
        <p:pic>
          <p:nvPicPr>
            <p:cNvPr id="960" name="object 960"/>
            <p:cNvPicPr/>
            <p:nvPr/>
          </p:nvPicPr>
          <p:blipFill>
            <a:blip r:embed="rId388" cstate="print"/>
            <a:stretch>
              <a:fillRect/>
            </a:stretch>
          </p:blipFill>
          <p:spPr>
            <a:xfrm>
              <a:off x="3352812" y="6687032"/>
              <a:ext cx="129679" cy="65214"/>
            </a:xfrm>
            <a:prstGeom prst="rect">
              <a:avLst/>
            </a:prstGeom>
          </p:spPr>
        </p:pic>
        <p:pic>
          <p:nvPicPr>
            <p:cNvPr id="961" name="object 961"/>
            <p:cNvPicPr/>
            <p:nvPr/>
          </p:nvPicPr>
          <p:blipFill>
            <a:blip r:embed="rId389" cstate="print"/>
            <a:stretch>
              <a:fillRect/>
            </a:stretch>
          </p:blipFill>
          <p:spPr>
            <a:xfrm>
              <a:off x="3563309" y="6686016"/>
              <a:ext cx="129100" cy="65201"/>
            </a:xfrm>
            <a:prstGeom prst="rect">
              <a:avLst/>
            </a:prstGeom>
          </p:spPr>
        </p:pic>
        <p:pic>
          <p:nvPicPr>
            <p:cNvPr id="962" name="object 962"/>
            <p:cNvPicPr/>
            <p:nvPr/>
          </p:nvPicPr>
          <p:blipFill>
            <a:blip r:embed="rId390" cstate="print"/>
            <a:stretch>
              <a:fillRect/>
            </a:stretch>
          </p:blipFill>
          <p:spPr>
            <a:xfrm>
              <a:off x="3767988" y="6686092"/>
              <a:ext cx="134416" cy="62090"/>
            </a:xfrm>
            <a:prstGeom prst="rect">
              <a:avLst/>
            </a:prstGeom>
          </p:spPr>
        </p:pic>
        <p:pic>
          <p:nvPicPr>
            <p:cNvPr id="963" name="object 963"/>
            <p:cNvPicPr/>
            <p:nvPr/>
          </p:nvPicPr>
          <p:blipFill>
            <a:blip r:embed="rId391" cstate="print"/>
            <a:stretch>
              <a:fillRect/>
            </a:stretch>
          </p:blipFill>
          <p:spPr>
            <a:xfrm>
              <a:off x="3973042" y="6684847"/>
              <a:ext cx="129603" cy="63334"/>
            </a:xfrm>
            <a:prstGeom prst="rect">
              <a:avLst/>
            </a:prstGeom>
          </p:spPr>
        </p:pic>
        <p:pic>
          <p:nvPicPr>
            <p:cNvPr id="964" name="object 964"/>
            <p:cNvPicPr/>
            <p:nvPr/>
          </p:nvPicPr>
          <p:blipFill>
            <a:blip r:embed="rId392" cstate="print"/>
            <a:stretch>
              <a:fillRect/>
            </a:stretch>
          </p:blipFill>
          <p:spPr>
            <a:xfrm>
              <a:off x="4182262" y="6684860"/>
              <a:ext cx="130848" cy="60020"/>
            </a:xfrm>
            <a:prstGeom prst="rect">
              <a:avLst/>
            </a:prstGeom>
          </p:spPr>
        </p:pic>
        <p:pic>
          <p:nvPicPr>
            <p:cNvPr id="965" name="object 965"/>
            <p:cNvPicPr/>
            <p:nvPr/>
          </p:nvPicPr>
          <p:blipFill>
            <a:blip r:embed="rId393" cstate="print"/>
            <a:stretch>
              <a:fillRect/>
            </a:stretch>
          </p:blipFill>
          <p:spPr>
            <a:xfrm>
              <a:off x="2323642" y="6696163"/>
              <a:ext cx="114884" cy="57518"/>
            </a:xfrm>
            <a:prstGeom prst="rect">
              <a:avLst/>
            </a:prstGeom>
          </p:spPr>
        </p:pic>
        <p:pic>
          <p:nvPicPr>
            <p:cNvPr id="966" name="object 966"/>
            <p:cNvPicPr/>
            <p:nvPr/>
          </p:nvPicPr>
          <p:blipFill>
            <a:blip r:embed="rId394" cstate="print"/>
            <a:stretch>
              <a:fillRect/>
            </a:stretch>
          </p:blipFill>
          <p:spPr>
            <a:xfrm>
              <a:off x="2525610" y="6693738"/>
              <a:ext cx="128054" cy="58788"/>
            </a:xfrm>
            <a:prstGeom prst="rect">
              <a:avLst/>
            </a:prstGeom>
          </p:spPr>
        </p:pic>
        <p:pic>
          <p:nvPicPr>
            <p:cNvPr id="967" name="object 967"/>
            <p:cNvPicPr/>
            <p:nvPr/>
          </p:nvPicPr>
          <p:blipFill>
            <a:blip r:embed="rId395" cstate="print"/>
            <a:stretch>
              <a:fillRect/>
            </a:stretch>
          </p:blipFill>
          <p:spPr>
            <a:xfrm>
              <a:off x="2732226" y="6691947"/>
              <a:ext cx="128308" cy="59677"/>
            </a:xfrm>
            <a:prstGeom prst="rect">
              <a:avLst/>
            </a:prstGeom>
          </p:spPr>
        </p:pic>
        <p:pic>
          <p:nvPicPr>
            <p:cNvPr id="968" name="object 968"/>
            <p:cNvPicPr/>
            <p:nvPr/>
          </p:nvPicPr>
          <p:blipFill>
            <a:blip r:embed="rId396" cstate="print"/>
            <a:stretch>
              <a:fillRect/>
            </a:stretch>
          </p:blipFill>
          <p:spPr>
            <a:xfrm>
              <a:off x="4391139" y="6684746"/>
              <a:ext cx="131102" cy="58610"/>
            </a:xfrm>
            <a:prstGeom prst="rect">
              <a:avLst/>
            </a:prstGeom>
          </p:spPr>
        </p:pic>
        <p:pic>
          <p:nvPicPr>
            <p:cNvPr id="969" name="object 969"/>
            <p:cNvPicPr/>
            <p:nvPr/>
          </p:nvPicPr>
          <p:blipFill>
            <a:blip r:embed="rId397" cstate="print"/>
            <a:stretch>
              <a:fillRect/>
            </a:stretch>
          </p:blipFill>
          <p:spPr>
            <a:xfrm>
              <a:off x="4601425" y="6684098"/>
              <a:ext cx="119354" cy="58318"/>
            </a:xfrm>
            <a:prstGeom prst="rect">
              <a:avLst/>
            </a:prstGeom>
          </p:spPr>
        </p:pic>
        <p:pic>
          <p:nvPicPr>
            <p:cNvPr id="970" name="object 970"/>
            <p:cNvPicPr/>
            <p:nvPr/>
          </p:nvPicPr>
          <p:blipFill>
            <a:blip r:embed="rId398" cstate="print"/>
            <a:stretch>
              <a:fillRect/>
            </a:stretch>
          </p:blipFill>
          <p:spPr>
            <a:xfrm>
              <a:off x="1909622" y="6700088"/>
              <a:ext cx="111493" cy="55283"/>
            </a:xfrm>
            <a:prstGeom prst="rect">
              <a:avLst/>
            </a:prstGeom>
          </p:spPr>
        </p:pic>
        <p:pic>
          <p:nvPicPr>
            <p:cNvPr id="971" name="object 971"/>
            <p:cNvPicPr/>
            <p:nvPr/>
          </p:nvPicPr>
          <p:blipFill>
            <a:blip r:embed="rId399" cstate="print"/>
            <a:stretch>
              <a:fillRect/>
            </a:stretch>
          </p:blipFill>
          <p:spPr>
            <a:xfrm>
              <a:off x="2119680" y="6697421"/>
              <a:ext cx="114820" cy="55333"/>
            </a:xfrm>
            <a:prstGeom prst="rect">
              <a:avLst/>
            </a:prstGeom>
          </p:spPr>
        </p:pic>
        <p:pic>
          <p:nvPicPr>
            <p:cNvPr id="972" name="object 972"/>
            <p:cNvPicPr/>
            <p:nvPr/>
          </p:nvPicPr>
          <p:blipFill>
            <a:blip r:embed="rId400" cstate="print"/>
            <a:stretch>
              <a:fillRect/>
            </a:stretch>
          </p:blipFill>
          <p:spPr>
            <a:xfrm>
              <a:off x="4808067" y="6684441"/>
              <a:ext cx="119278" cy="55105"/>
            </a:xfrm>
            <a:prstGeom prst="rect">
              <a:avLst/>
            </a:prstGeom>
          </p:spPr>
        </p:pic>
        <p:pic>
          <p:nvPicPr>
            <p:cNvPr id="973" name="object 973"/>
            <p:cNvPicPr/>
            <p:nvPr/>
          </p:nvPicPr>
          <p:blipFill>
            <a:blip r:embed="rId401" cstate="print"/>
            <a:stretch>
              <a:fillRect/>
            </a:stretch>
          </p:blipFill>
          <p:spPr>
            <a:xfrm>
              <a:off x="5022735" y="6685051"/>
              <a:ext cx="107365" cy="55041"/>
            </a:xfrm>
            <a:prstGeom prst="rect">
              <a:avLst/>
            </a:prstGeom>
          </p:spPr>
        </p:pic>
        <p:pic>
          <p:nvPicPr>
            <p:cNvPr id="974" name="object 974"/>
            <p:cNvPicPr/>
            <p:nvPr/>
          </p:nvPicPr>
          <p:blipFill>
            <a:blip r:embed="rId402" cstate="print"/>
            <a:stretch>
              <a:fillRect/>
            </a:stretch>
          </p:blipFill>
          <p:spPr>
            <a:xfrm>
              <a:off x="1498218" y="6705155"/>
              <a:ext cx="107899" cy="46304"/>
            </a:xfrm>
            <a:prstGeom prst="rect">
              <a:avLst/>
            </a:prstGeom>
          </p:spPr>
        </p:pic>
        <p:pic>
          <p:nvPicPr>
            <p:cNvPr id="975" name="object 975"/>
            <p:cNvPicPr/>
            <p:nvPr/>
          </p:nvPicPr>
          <p:blipFill>
            <a:blip r:embed="rId403" cstate="print"/>
            <a:stretch>
              <a:fillRect/>
            </a:stretch>
          </p:blipFill>
          <p:spPr>
            <a:xfrm>
              <a:off x="1708708" y="6701980"/>
              <a:ext cx="109092" cy="49974"/>
            </a:xfrm>
            <a:prstGeom prst="rect">
              <a:avLst/>
            </a:prstGeom>
          </p:spPr>
        </p:pic>
        <p:pic>
          <p:nvPicPr>
            <p:cNvPr id="976" name="object 976"/>
            <p:cNvPicPr/>
            <p:nvPr/>
          </p:nvPicPr>
          <p:blipFill>
            <a:blip r:embed="rId404" cstate="print"/>
            <a:stretch>
              <a:fillRect/>
            </a:stretch>
          </p:blipFill>
          <p:spPr>
            <a:xfrm>
              <a:off x="5230368" y="6684936"/>
              <a:ext cx="109969" cy="49758"/>
            </a:xfrm>
            <a:prstGeom prst="rect">
              <a:avLst/>
            </a:prstGeom>
          </p:spPr>
        </p:pic>
        <p:pic>
          <p:nvPicPr>
            <p:cNvPr id="977" name="object 977"/>
            <p:cNvPicPr/>
            <p:nvPr/>
          </p:nvPicPr>
          <p:blipFill>
            <a:blip r:embed="rId405" cstate="print"/>
            <a:stretch>
              <a:fillRect/>
            </a:stretch>
          </p:blipFill>
          <p:spPr>
            <a:xfrm>
              <a:off x="1300492" y="6706501"/>
              <a:ext cx="97193" cy="44615"/>
            </a:xfrm>
            <a:prstGeom prst="rect">
              <a:avLst/>
            </a:prstGeom>
          </p:spPr>
        </p:pic>
        <p:pic>
          <p:nvPicPr>
            <p:cNvPr id="978" name="object 978"/>
            <p:cNvPicPr/>
            <p:nvPr/>
          </p:nvPicPr>
          <p:blipFill>
            <a:blip r:embed="rId406" cstate="print"/>
            <a:stretch>
              <a:fillRect/>
            </a:stretch>
          </p:blipFill>
          <p:spPr>
            <a:xfrm>
              <a:off x="5647905" y="6685470"/>
              <a:ext cx="106006" cy="44310"/>
            </a:xfrm>
            <a:prstGeom prst="rect">
              <a:avLst/>
            </a:prstGeom>
          </p:spPr>
        </p:pic>
        <p:pic>
          <p:nvPicPr>
            <p:cNvPr id="979" name="object 979"/>
            <p:cNvPicPr/>
            <p:nvPr/>
          </p:nvPicPr>
          <p:blipFill>
            <a:blip r:embed="rId407" cstate="print"/>
            <a:stretch>
              <a:fillRect/>
            </a:stretch>
          </p:blipFill>
          <p:spPr>
            <a:xfrm>
              <a:off x="1092390" y="6709549"/>
              <a:ext cx="94195" cy="42290"/>
            </a:xfrm>
            <a:prstGeom prst="rect">
              <a:avLst/>
            </a:prstGeom>
          </p:spPr>
        </p:pic>
        <p:pic>
          <p:nvPicPr>
            <p:cNvPr id="980" name="object 980"/>
            <p:cNvPicPr/>
            <p:nvPr/>
          </p:nvPicPr>
          <p:blipFill>
            <a:blip r:embed="rId408" cstate="print"/>
            <a:stretch>
              <a:fillRect/>
            </a:stretch>
          </p:blipFill>
          <p:spPr>
            <a:xfrm>
              <a:off x="5859970" y="6686651"/>
              <a:ext cx="89153" cy="40284"/>
            </a:xfrm>
            <a:prstGeom prst="rect">
              <a:avLst/>
            </a:prstGeom>
          </p:spPr>
        </p:pic>
        <p:pic>
          <p:nvPicPr>
            <p:cNvPr id="981" name="object 981"/>
            <p:cNvPicPr/>
            <p:nvPr/>
          </p:nvPicPr>
          <p:blipFill>
            <a:blip r:embed="rId409" cstate="print"/>
            <a:stretch>
              <a:fillRect/>
            </a:stretch>
          </p:blipFill>
          <p:spPr>
            <a:xfrm>
              <a:off x="693064" y="6715328"/>
              <a:ext cx="76629" cy="33477"/>
            </a:xfrm>
            <a:prstGeom prst="rect">
              <a:avLst/>
            </a:prstGeom>
          </p:spPr>
        </p:pic>
        <p:pic>
          <p:nvPicPr>
            <p:cNvPr id="982" name="object 982"/>
            <p:cNvPicPr/>
            <p:nvPr/>
          </p:nvPicPr>
          <p:blipFill>
            <a:blip r:embed="rId410" cstate="print"/>
            <a:stretch>
              <a:fillRect/>
            </a:stretch>
          </p:blipFill>
          <p:spPr>
            <a:xfrm>
              <a:off x="894016" y="6712851"/>
              <a:ext cx="83781" cy="34747"/>
            </a:xfrm>
            <a:prstGeom prst="rect">
              <a:avLst/>
            </a:prstGeom>
          </p:spPr>
        </p:pic>
        <p:pic>
          <p:nvPicPr>
            <p:cNvPr id="983" name="object 983"/>
            <p:cNvPicPr/>
            <p:nvPr/>
          </p:nvPicPr>
          <p:blipFill>
            <a:blip r:embed="rId411" cstate="print"/>
            <a:stretch>
              <a:fillRect/>
            </a:stretch>
          </p:blipFill>
          <p:spPr>
            <a:xfrm>
              <a:off x="6074105" y="6687756"/>
              <a:ext cx="86156" cy="34442"/>
            </a:xfrm>
            <a:prstGeom prst="rect">
              <a:avLst/>
            </a:prstGeom>
          </p:spPr>
        </p:pic>
        <p:pic>
          <p:nvPicPr>
            <p:cNvPr id="984" name="object 984"/>
            <p:cNvPicPr/>
            <p:nvPr/>
          </p:nvPicPr>
          <p:blipFill>
            <a:blip r:embed="rId412" cstate="print"/>
            <a:stretch>
              <a:fillRect/>
            </a:stretch>
          </p:blipFill>
          <p:spPr>
            <a:xfrm>
              <a:off x="6280873" y="6688264"/>
              <a:ext cx="86118" cy="33172"/>
            </a:xfrm>
            <a:prstGeom prst="rect">
              <a:avLst/>
            </a:prstGeom>
          </p:spPr>
        </p:pic>
        <p:pic>
          <p:nvPicPr>
            <p:cNvPr id="985" name="object 985"/>
            <p:cNvPicPr/>
            <p:nvPr/>
          </p:nvPicPr>
          <p:blipFill>
            <a:blip r:embed="rId413" cstate="print"/>
            <a:stretch>
              <a:fillRect/>
            </a:stretch>
          </p:blipFill>
          <p:spPr>
            <a:xfrm>
              <a:off x="487159" y="6718287"/>
              <a:ext cx="68618" cy="27978"/>
            </a:xfrm>
            <a:prstGeom prst="rect">
              <a:avLst/>
            </a:prstGeom>
          </p:spPr>
        </p:pic>
        <p:pic>
          <p:nvPicPr>
            <p:cNvPr id="986" name="object 986"/>
            <p:cNvPicPr/>
            <p:nvPr/>
          </p:nvPicPr>
          <p:blipFill>
            <a:blip r:embed="rId414" cstate="print"/>
            <a:stretch>
              <a:fillRect/>
            </a:stretch>
          </p:blipFill>
          <p:spPr>
            <a:xfrm>
              <a:off x="5436933" y="6686118"/>
              <a:ext cx="104495" cy="53873"/>
            </a:xfrm>
            <a:prstGeom prst="rect">
              <a:avLst/>
            </a:prstGeom>
          </p:spPr>
        </p:pic>
        <p:pic>
          <p:nvPicPr>
            <p:cNvPr id="987" name="object 987"/>
            <p:cNvPicPr/>
            <p:nvPr/>
          </p:nvPicPr>
          <p:blipFill>
            <a:blip r:embed="rId415" cstate="print"/>
            <a:stretch>
              <a:fillRect/>
            </a:stretch>
          </p:blipFill>
          <p:spPr>
            <a:xfrm>
              <a:off x="6496621" y="6689179"/>
              <a:ext cx="74383" cy="27724"/>
            </a:xfrm>
            <a:prstGeom prst="rect">
              <a:avLst/>
            </a:prstGeom>
          </p:spPr>
        </p:pic>
        <p:pic>
          <p:nvPicPr>
            <p:cNvPr id="988" name="object 988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284302" y="6721195"/>
              <a:ext cx="62776" cy="25006"/>
            </a:xfrm>
            <a:prstGeom prst="rect">
              <a:avLst/>
            </a:prstGeom>
          </p:spPr>
        </p:pic>
        <p:pic>
          <p:nvPicPr>
            <p:cNvPr id="989" name="object 989"/>
            <p:cNvPicPr/>
            <p:nvPr/>
          </p:nvPicPr>
          <p:blipFill>
            <a:blip r:embed="rId416" cstate="print"/>
            <a:stretch>
              <a:fillRect/>
            </a:stretch>
          </p:blipFill>
          <p:spPr>
            <a:xfrm>
              <a:off x="6708964" y="6689420"/>
              <a:ext cx="61467" cy="25895"/>
            </a:xfrm>
            <a:prstGeom prst="rect">
              <a:avLst/>
            </a:prstGeom>
          </p:spPr>
        </p:pic>
        <p:pic>
          <p:nvPicPr>
            <p:cNvPr id="990" name="object 990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80606" y="6724954"/>
              <a:ext cx="49907" cy="19799"/>
            </a:xfrm>
            <a:prstGeom prst="rect">
              <a:avLst/>
            </a:prstGeom>
          </p:spPr>
        </p:pic>
        <p:pic>
          <p:nvPicPr>
            <p:cNvPr id="991" name="object 991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6919468" y="6691769"/>
              <a:ext cx="50170" cy="19621"/>
            </a:xfrm>
            <a:prstGeom prst="rect">
              <a:avLst/>
            </a:prstGeom>
          </p:spPr>
        </p:pic>
        <p:pic>
          <p:nvPicPr>
            <p:cNvPr id="992" name="object 99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35926" y="6692798"/>
              <a:ext cx="37490" cy="15938"/>
            </a:xfrm>
            <a:prstGeom prst="rect">
              <a:avLst/>
            </a:prstGeom>
          </p:spPr>
        </p:pic>
        <p:pic>
          <p:nvPicPr>
            <p:cNvPr id="993" name="object 99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43774" y="6692823"/>
              <a:ext cx="35915" cy="14211"/>
            </a:xfrm>
            <a:prstGeom prst="rect">
              <a:avLst/>
            </a:prstGeom>
          </p:spPr>
        </p:pic>
        <p:pic>
          <p:nvPicPr>
            <p:cNvPr id="994" name="object 994"/>
            <p:cNvPicPr/>
            <p:nvPr/>
          </p:nvPicPr>
          <p:blipFill>
            <a:blip r:embed="rId417" cstate="print"/>
            <a:stretch>
              <a:fillRect/>
            </a:stretch>
          </p:blipFill>
          <p:spPr>
            <a:xfrm>
              <a:off x="2713177" y="6800290"/>
              <a:ext cx="116458" cy="62318"/>
            </a:xfrm>
            <a:prstGeom prst="rect">
              <a:avLst/>
            </a:prstGeom>
          </p:spPr>
        </p:pic>
        <p:pic>
          <p:nvPicPr>
            <p:cNvPr id="995" name="object 995"/>
            <p:cNvPicPr/>
            <p:nvPr/>
          </p:nvPicPr>
          <p:blipFill>
            <a:blip r:embed="rId418" cstate="print"/>
            <a:stretch>
              <a:fillRect/>
            </a:stretch>
          </p:blipFill>
          <p:spPr>
            <a:xfrm>
              <a:off x="2924060" y="6797801"/>
              <a:ext cx="123812" cy="64160"/>
            </a:xfrm>
            <a:prstGeom prst="rect">
              <a:avLst/>
            </a:prstGeom>
          </p:spPr>
        </p:pic>
        <p:pic>
          <p:nvPicPr>
            <p:cNvPr id="996" name="object 996"/>
            <p:cNvPicPr/>
            <p:nvPr/>
          </p:nvPicPr>
          <p:blipFill>
            <a:blip r:embed="rId419" cstate="print"/>
            <a:stretch>
              <a:fillRect/>
            </a:stretch>
          </p:blipFill>
          <p:spPr>
            <a:xfrm>
              <a:off x="3143478" y="6796760"/>
              <a:ext cx="122999" cy="64147"/>
            </a:xfrm>
            <a:prstGeom prst="rect">
              <a:avLst/>
            </a:prstGeom>
          </p:spPr>
        </p:pic>
        <p:pic>
          <p:nvPicPr>
            <p:cNvPr id="997" name="object 997"/>
            <p:cNvPicPr/>
            <p:nvPr/>
          </p:nvPicPr>
          <p:blipFill>
            <a:blip r:embed="rId420" cstate="print"/>
            <a:stretch>
              <a:fillRect/>
            </a:stretch>
          </p:blipFill>
          <p:spPr>
            <a:xfrm>
              <a:off x="3356534" y="6795414"/>
              <a:ext cx="133324" cy="63830"/>
            </a:xfrm>
            <a:prstGeom prst="rect">
              <a:avLst/>
            </a:prstGeom>
          </p:spPr>
        </p:pic>
        <p:pic>
          <p:nvPicPr>
            <p:cNvPr id="998" name="object 998"/>
            <p:cNvPicPr/>
            <p:nvPr/>
          </p:nvPicPr>
          <p:blipFill>
            <a:blip r:embed="rId421" cstate="print"/>
            <a:stretch>
              <a:fillRect/>
            </a:stretch>
          </p:blipFill>
          <p:spPr>
            <a:xfrm>
              <a:off x="5351335" y="6584352"/>
              <a:ext cx="106387" cy="78308"/>
            </a:xfrm>
            <a:prstGeom prst="rect">
              <a:avLst/>
            </a:prstGeom>
          </p:spPr>
        </p:pic>
        <p:pic>
          <p:nvPicPr>
            <p:cNvPr id="999" name="object 999"/>
            <p:cNvPicPr/>
            <p:nvPr/>
          </p:nvPicPr>
          <p:blipFill>
            <a:blip r:embed="rId422" cstate="print"/>
            <a:stretch>
              <a:fillRect/>
            </a:stretch>
          </p:blipFill>
          <p:spPr>
            <a:xfrm>
              <a:off x="3575709" y="6794372"/>
              <a:ext cx="133540" cy="63830"/>
            </a:xfrm>
            <a:prstGeom prst="rect">
              <a:avLst/>
            </a:prstGeom>
          </p:spPr>
        </p:pic>
        <p:pic>
          <p:nvPicPr>
            <p:cNvPr id="1000" name="object 1000"/>
            <p:cNvPicPr/>
            <p:nvPr/>
          </p:nvPicPr>
          <p:blipFill>
            <a:blip r:embed="rId423" cstate="print"/>
            <a:stretch>
              <a:fillRect/>
            </a:stretch>
          </p:blipFill>
          <p:spPr>
            <a:xfrm>
              <a:off x="3788029" y="6792937"/>
              <a:ext cx="128206" cy="64706"/>
            </a:xfrm>
            <a:prstGeom prst="rect">
              <a:avLst/>
            </a:prstGeom>
          </p:spPr>
        </p:pic>
        <p:pic>
          <p:nvPicPr>
            <p:cNvPr id="1001" name="object 1001"/>
            <p:cNvPicPr/>
            <p:nvPr/>
          </p:nvPicPr>
          <p:blipFill>
            <a:blip r:embed="rId424" cstate="print"/>
            <a:stretch>
              <a:fillRect/>
            </a:stretch>
          </p:blipFill>
          <p:spPr>
            <a:xfrm>
              <a:off x="4004093" y="6792645"/>
              <a:ext cx="124929" cy="64096"/>
            </a:xfrm>
            <a:prstGeom prst="rect">
              <a:avLst/>
            </a:prstGeom>
          </p:spPr>
        </p:pic>
        <p:pic>
          <p:nvPicPr>
            <p:cNvPr id="1002" name="object 1002"/>
            <p:cNvPicPr/>
            <p:nvPr/>
          </p:nvPicPr>
          <p:blipFill>
            <a:blip r:embed="rId425" cstate="print"/>
            <a:stretch>
              <a:fillRect/>
            </a:stretch>
          </p:blipFill>
          <p:spPr>
            <a:xfrm>
              <a:off x="4222559" y="6792797"/>
              <a:ext cx="124637" cy="62433"/>
            </a:xfrm>
            <a:prstGeom prst="rect">
              <a:avLst/>
            </a:prstGeom>
          </p:spPr>
        </p:pic>
        <p:pic>
          <p:nvPicPr>
            <p:cNvPr id="1003" name="object 1003"/>
            <p:cNvPicPr/>
            <p:nvPr/>
          </p:nvPicPr>
          <p:blipFill>
            <a:blip r:embed="rId426" cstate="print"/>
            <a:stretch>
              <a:fillRect/>
            </a:stretch>
          </p:blipFill>
          <p:spPr>
            <a:xfrm>
              <a:off x="2278456" y="6803719"/>
              <a:ext cx="119252" cy="58356"/>
            </a:xfrm>
            <a:prstGeom prst="rect">
              <a:avLst/>
            </a:prstGeom>
          </p:spPr>
        </p:pic>
        <p:pic>
          <p:nvPicPr>
            <p:cNvPr id="1004" name="object 1004"/>
            <p:cNvPicPr/>
            <p:nvPr/>
          </p:nvPicPr>
          <p:blipFill>
            <a:blip r:embed="rId427" cstate="print"/>
            <a:stretch>
              <a:fillRect/>
            </a:stretch>
          </p:blipFill>
          <p:spPr>
            <a:xfrm>
              <a:off x="2494673" y="6801408"/>
              <a:ext cx="117627" cy="60109"/>
            </a:xfrm>
            <a:prstGeom prst="rect">
              <a:avLst/>
            </a:prstGeom>
          </p:spPr>
        </p:pic>
        <p:pic>
          <p:nvPicPr>
            <p:cNvPr id="1005" name="object 1005"/>
            <p:cNvPicPr/>
            <p:nvPr/>
          </p:nvPicPr>
          <p:blipFill>
            <a:blip r:embed="rId428" cstate="print"/>
            <a:stretch>
              <a:fillRect/>
            </a:stretch>
          </p:blipFill>
          <p:spPr>
            <a:xfrm>
              <a:off x="4438091" y="6792124"/>
              <a:ext cx="121488" cy="59956"/>
            </a:xfrm>
            <a:prstGeom prst="rect">
              <a:avLst/>
            </a:prstGeom>
          </p:spPr>
        </p:pic>
        <p:pic>
          <p:nvPicPr>
            <p:cNvPr id="1006" name="object 1006"/>
            <p:cNvPicPr/>
            <p:nvPr/>
          </p:nvPicPr>
          <p:blipFill>
            <a:blip r:embed="rId429" cstate="print"/>
            <a:stretch>
              <a:fillRect/>
            </a:stretch>
          </p:blipFill>
          <p:spPr>
            <a:xfrm>
              <a:off x="4654892" y="6792340"/>
              <a:ext cx="125933" cy="58216"/>
            </a:xfrm>
            <a:prstGeom prst="rect">
              <a:avLst/>
            </a:prstGeom>
          </p:spPr>
        </p:pic>
        <p:pic>
          <p:nvPicPr>
            <p:cNvPr id="1007" name="object 1007"/>
            <p:cNvPicPr/>
            <p:nvPr/>
          </p:nvPicPr>
          <p:blipFill>
            <a:blip r:embed="rId430" cstate="print"/>
            <a:stretch>
              <a:fillRect/>
            </a:stretch>
          </p:blipFill>
          <p:spPr>
            <a:xfrm>
              <a:off x="4873764" y="6792632"/>
              <a:ext cx="117881" cy="56629"/>
            </a:xfrm>
            <a:prstGeom prst="rect">
              <a:avLst/>
            </a:prstGeom>
          </p:spPr>
        </p:pic>
        <p:pic>
          <p:nvPicPr>
            <p:cNvPr id="1008" name="object 1008"/>
            <p:cNvPicPr/>
            <p:nvPr/>
          </p:nvPicPr>
          <p:blipFill>
            <a:blip r:embed="rId431" cstate="print"/>
            <a:stretch>
              <a:fillRect/>
            </a:stretch>
          </p:blipFill>
          <p:spPr>
            <a:xfrm>
              <a:off x="1851482" y="6807758"/>
              <a:ext cx="110312" cy="53162"/>
            </a:xfrm>
            <a:prstGeom prst="rect">
              <a:avLst/>
            </a:prstGeom>
          </p:spPr>
        </p:pic>
        <p:pic>
          <p:nvPicPr>
            <p:cNvPr id="1009" name="object 1009"/>
            <p:cNvPicPr/>
            <p:nvPr/>
          </p:nvPicPr>
          <p:blipFill>
            <a:blip r:embed="rId432" cstate="print"/>
            <a:stretch>
              <a:fillRect/>
            </a:stretch>
          </p:blipFill>
          <p:spPr>
            <a:xfrm>
              <a:off x="2071545" y="6806196"/>
              <a:ext cx="110911" cy="54343"/>
            </a:xfrm>
            <a:prstGeom prst="rect">
              <a:avLst/>
            </a:prstGeom>
          </p:spPr>
        </p:pic>
        <p:pic>
          <p:nvPicPr>
            <p:cNvPr id="1010" name="object 1010"/>
            <p:cNvPicPr/>
            <p:nvPr/>
          </p:nvPicPr>
          <p:blipFill>
            <a:blip r:embed="rId433" cstate="print"/>
            <a:stretch>
              <a:fillRect/>
            </a:stretch>
          </p:blipFill>
          <p:spPr>
            <a:xfrm>
              <a:off x="5091887" y="6792277"/>
              <a:ext cx="121145" cy="52933"/>
            </a:xfrm>
            <a:prstGeom prst="rect">
              <a:avLst/>
            </a:prstGeom>
          </p:spPr>
        </p:pic>
        <p:pic>
          <p:nvPicPr>
            <p:cNvPr id="1011" name="object 1011"/>
            <p:cNvPicPr/>
            <p:nvPr/>
          </p:nvPicPr>
          <p:blipFill>
            <a:blip r:embed="rId434" cstate="print"/>
            <a:stretch>
              <a:fillRect/>
            </a:stretch>
          </p:blipFill>
          <p:spPr>
            <a:xfrm>
              <a:off x="1424749" y="6813524"/>
              <a:ext cx="102552" cy="46050"/>
            </a:xfrm>
            <a:prstGeom prst="rect">
              <a:avLst/>
            </a:prstGeom>
          </p:spPr>
        </p:pic>
        <p:pic>
          <p:nvPicPr>
            <p:cNvPr id="1012" name="object 1012"/>
            <p:cNvPicPr/>
            <p:nvPr/>
          </p:nvPicPr>
          <p:blipFill>
            <a:blip r:embed="rId435" cstate="print"/>
            <a:stretch>
              <a:fillRect/>
            </a:stretch>
          </p:blipFill>
          <p:spPr>
            <a:xfrm>
              <a:off x="1640382" y="6810501"/>
              <a:ext cx="104419" cy="49161"/>
            </a:xfrm>
            <a:prstGeom prst="rect">
              <a:avLst/>
            </a:prstGeom>
          </p:spPr>
        </p:pic>
        <p:pic>
          <p:nvPicPr>
            <p:cNvPr id="1013" name="object 1013"/>
            <p:cNvPicPr/>
            <p:nvPr/>
          </p:nvPicPr>
          <p:blipFill>
            <a:blip r:embed="rId436" cstate="print"/>
            <a:stretch>
              <a:fillRect/>
            </a:stretch>
          </p:blipFill>
          <p:spPr>
            <a:xfrm>
              <a:off x="5314797" y="6792963"/>
              <a:ext cx="105067" cy="48895"/>
            </a:xfrm>
            <a:prstGeom prst="rect">
              <a:avLst/>
            </a:prstGeom>
          </p:spPr>
        </p:pic>
        <p:pic>
          <p:nvPicPr>
            <p:cNvPr id="1014" name="object 1014"/>
            <p:cNvPicPr/>
            <p:nvPr/>
          </p:nvPicPr>
          <p:blipFill>
            <a:blip r:embed="rId437" cstate="print"/>
            <a:stretch>
              <a:fillRect/>
            </a:stretch>
          </p:blipFill>
          <p:spPr>
            <a:xfrm>
              <a:off x="5527258" y="6792467"/>
              <a:ext cx="109357" cy="48209"/>
            </a:xfrm>
            <a:prstGeom prst="rect">
              <a:avLst/>
            </a:prstGeom>
          </p:spPr>
        </p:pic>
        <p:pic>
          <p:nvPicPr>
            <p:cNvPr id="1015" name="object 1015"/>
            <p:cNvPicPr/>
            <p:nvPr/>
          </p:nvPicPr>
          <p:blipFill>
            <a:blip r:embed="rId438" cstate="print"/>
            <a:stretch>
              <a:fillRect/>
            </a:stretch>
          </p:blipFill>
          <p:spPr>
            <a:xfrm>
              <a:off x="1213561" y="6815289"/>
              <a:ext cx="96901" cy="45948"/>
            </a:xfrm>
            <a:prstGeom prst="rect">
              <a:avLst/>
            </a:prstGeom>
          </p:spPr>
        </p:pic>
        <p:pic>
          <p:nvPicPr>
            <p:cNvPr id="1016" name="object 1016"/>
            <p:cNvPicPr/>
            <p:nvPr/>
          </p:nvPicPr>
          <p:blipFill>
            <a:blip r:embed="rId439" cstate="print"/>
            <a:stretch>
              <a:fillRect/>
            </a:stretch>
          </p:blipFill>
          <p:spPr>
            <a:xfrm>
              <a:off x="5753556" y="6793763"/>
              <a:ext cx="92062" cy="43878"/>
            </a:xfrm>
            <a:prstGeom prst="rect">
              <a:avLst/>
            </a:prstGeom>
          </p:spPr>
        </p:pic>
        <p:pic>
          <p:nvPicPr>
            <p:cNvPr id="1017" name="object 1017"/>
            <p:cNvPicPr/>
            <p:nvPr/>
          </p:nvPicPr>
          <p:blipFill>
            <a:blip r:embed="rId440" cstate="print"/>
            <a:stretch>
              <a:fillRect/>
            </a:stretch>
          </p:blipFill>
          <p:spPr>
            <a:xfrm>
              <a:off x="5966053" y="6794969"/>
              <a:ext cx="100977" cy="39865"/>
            </a:xfrm>
            <a:prstGeom prst="rect">
              <a:avLst/>
            </a:prstGeom>
          </p:spPr>
        </p:pic>
        <p:pic>
          <p:nvPicPr>
            <p:cNvPr id="1018" name="object 1018"/>
            <p:cNvPicPr/>
            <p:nvPr/>
          </p:nvPicPr>
          <p:blipFill>
            <a:blip r:embed="rId441" cstate="print"/>
            <a:stretch>
              <a:fillRect/>
            </a:stretch>
          </p:blipFill>
          <p:spPr>
            <a:xfrm>
              <a:off x="791362" y="6821449"/>
              <a:ext cx="79425" cy="36461"/>
            </a:xfrm>
            <a:prstGeom prst="rect">
              <a:avLst/>
            </a:prstGeom>
          </p:spPr>
        </p:pic>
        <p:pic>
          <p:nvPicPr>
            <p:cNvPr id="1019" name="object 1019"/>
            <p:cNvPicPr/>
            <p:nvPr/>
          </p:nvPicPr>
          <p:blipFill>
            <a:blip r:embed="rId442" cstate="print"/>
            <a:stretch>
              <a:fillRect/>
            </a:stretch>
          </p:blipFill>
          <p:spPr>
            <a:xfrm>
              <a:off x="1001115" y="6818807"/>
              <a:ext cx="86791" cy="37845"/>
            </a:xfrm>
            <a:prstGeom prst="rect">
              <a:avLst/>
            </a:prstGeom>
          </p:spPr>
        </p:pic>
        <p:pic>
          <p:nvPicPr>
            <p:cNvPr id="1020" name="object 1020"/>
            <p:cNvPicPr/>
            <p:nvPr/>
          </p:nvPicPr>
          <p:blipFill>
            <a:blip r:embed="rId443" cstate="print"/>
            <a:stretch>
              <a:fillRect/>
            </a:stretch>
          </p:blipFill>
          <p:spPr>
            <a:xfrm>
              <a:off x="6192494" y="6795617"/>
              <a:ext cx="89103" cy="36118"/>
            </a:xfrm>
            <a:prstGeom prst="rect">
              <a:avLst/>
            </a:prstGeom>
          </p:spPr>
        </p:pic>
        <p:pic>
          <p:nvPicPr>
            <p:cNvPr id="1021" name="object 1021"/>
            <p:cNvPicPr/>
            <p:nvPr/>
          </p:nvPicPr>
          <p:blipFill>
            <a:blip r:embed="rId444" cstate="print"/>
            <a:stretch>
              <a:fillRect/>
            </a:stretch>
          </p:blipFill>
          <p:spPr>
            <a:xfrm>
              <a:off x="579678" y="6823836"/>
              <a:ext cx="73317" cy="31851"/>
            </a:xfrm>
            <a:prstGeom prst="rect">
              <a:avLst/>
            </a:prstGeom>
          </p:spPr>
        </p:pic>
        <p:pic>
          <p:nvPicPr>
            <p:cNvPr id="1022" name="object 1022"/>
            <p:cNvPicPr/>
            <p:nvPr/>
          </p:nvPicPr>
          <p:blipFill>
            <a:blip r:embed="rId445" cstate="print"/>
            <a:stretch>
              <a:fillRect/>
            </a:stretch>
          </p:blipFill>
          <p:spPr>
            <a:xfrm>
              <a:off x="6414490" y="6795884"/>
              <a:ext cx="75323" cy="31610"/>
            </a:xfrm>
            <a:prstGeom prst="rect">
              <a:avLst/>
            </a:prstGeom>
          </p:spPr>
        </p:pic>
        <p:pic>
          <p:nvPicPr>
            <p:cNvPr id="1023" name="object 1023"/>
            <p:cNvPicPr/>
            <p:nvPr/>
          </p:nvPicPr>
          <p:blipFill>
            <a:blip r:embed="rId446" cstate="print"/>
            <a:stretch>
              <a:fillRect/>
            </a:stretch>
          </p:blipFill>
          <p:spPr>
            <a:xfrm>
              <a:off x="363791" y="6827075"/>
              <a:ext cx="68173" cy="28384"/>
            </a:xfrm>
            <a:prstGeom prst="rect">
              <a:avLst/>
            </a:prstGeom>
          </p:spPr>
        </p:pic>
        <p:pic>
          <p:nvPicPr>
            <p:cNvPr id="1024" name="object 1024"/>
            <p:cNvPicPr/>
            <p:nvPr/>
          </p:nvPicPr>
          <p:blipFill>
            <a:blip r:embed="rId447" cstate="print"/>
            <a:stretch>
              <a:fillRect/>
            </a:stretch>
          </p:blipFill>
          <p:spPr>
            <a:xfrm>
              <a:off x="6638797" y="6797027"/>
              <a:ext cx="63550" cy="28143"/>
            </a:xfrm>
            <a:prstGeom prst="rect">
              <a:avLst/>
            </a:prstGeom>
          </p:spPr>
        </p:pic>
        <p:pic>
          <p:nvPicPr>
            <p:cNvPr id="1025" name="object 1025"/>
            <p:cNvPicPr/>
            <p:nvPr/>
          </p:nvPicPr>
          <p:blipFill>
            <a:blip r:embed="rId448" cstate="print"/>
            <a:stretch>
              <a:fillRect/>
            </a:stretch>
          </p:blipFill>
          <p:spPr>
            <a:xfrm>
              <a:off x="155139" y="6830618"/>
              <a:ext cx="59122" cy="22707"/>
            </a:xfrm>
            <a:prstGeom prst="rect">
              <a:avLst/>
            </a:prstGeom>
          </p:spPr>
        </p:pic>
        <p:pic>
          <p:nvPicPr>
            <p:cNvPr id="1026" name="object 1026"/>
            <p:cNvPicPr/>
            <p:nvPr/>
          </p:nvPicPr>
          <p:blipFill>
            <a:blip r:embed="rId449" cstate="print"/>
            <a:stretch>
              <a:fillRect/>
            </a:stretch>
          </p:blipFill>
          <p:spPr>
            <a:xfrm>
              <a:off x="6857961" y="6798500"/>
              <a:ext cx="57581" cy="22453"/>
            </a:xfrm>
            <a:prstGeom prst="rect">
              <a:avLst/>
            </a:prstGeom>
          </p:spPr>
        </p:pic>
        <p:pic>
          <p:nvPicPr>
            <p:cNvPr id="1027" name="object 1027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7078967" y="6799287"/>
              <a:ext cx="41300" cy="19469"/>
            </a:xfrm>
            <a:prstGeom prst="rect">
              <a:avLst/>
            </a:prstGeom>
          </p:spPr>
        </p:pic>
        <p:pic>
          <p:nvPicPr>
            <p:cNvPr id="1028" name="object 1028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7298373" y="6799757"/>
              <a:ext cx="39852" cy="17360"/>
            </a:xfrm>
            <a:prstGeom prst="rect">
              <a:avLst/>
            </a:prstGeom>
          </p:spPr>
        </p:pic>
        <p:pic>
          <p:nvPicPr>
            <p:cNvPr id="1029" name="object 10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19264" y="6801611"/>
              <a:ext cx="29032" cy="10807"/>
            </a:xfrm>
            <a:prstGeom prst="rect">
              <a:avLst/>
            </a:prstGeom>
          </p:spPr>
        </p:pic>
        <p:pic>
          <p:nvPicPr>
            <p:cNvPr id="1030" name="object 1030"/>
            <p:cNvPicPr/>
            <p:nvPr/>
          </p:nvPicPr>
          <p:blipFill>
            <a:blip r:embed="rId450" cstate="print"/>
            <a:stretch>
              <a:fillRect/>
            </a:stretch>
          </p:blipFill>
          <p:spPr>
            <a:xfrm>
              <a:off x="3360089" y="6915327"/>
              <a:ext cx="122385" cy="65798"/>
            </a:xfrm>
            <a:prstGeom prst="rect">
              <a:avLst/>
            </a:prstGeom>
          </p:spPr>
        </p:pic>
        <p:pic>
          <p:nvPicPr>
            <p:cNvPr id="1031" name="object 1031"/>
            <p:cNvPicPr/>
            <p:nvPr/>
          </p:nvPicPr>
          <p:blipFill>
            <a:blip r:embed="rId451" cstate="print"/>
            <a:stretch>
              <a:fillRect/>
            </a:stretch>
          </p:blipFill>
          <p:spPr>
            <a:xfrm>
              <a:off x="3589007" y="6914260"/>
              <a:ext cx="122935" cy="65785"/>
            </a:xfrm>
            <a:prstGeom prst="rect">
              <a:avLst/>
            </a:prstGeom>
          </p:spPr>
        </p:pic>
        <p:pic>
          <p:nvPicPr>
            <p:cNvPr id="1032" name="object 1032"/>
            <p:cNvPicPr/>
            <p:nvPr/>
          </p:nvPicPr>
          <p:blipFill>
            <a:blip r:embed="rId452" cstate="print"/>
            <a:stretch>
              <a:fillRect/>
            </a:stretch>
          </p:blipFill>
          <p:spPr>
            <a:xfrm>
              <a:off x="3812770" y="6913206"/>
              <a:ext cx="123467" cy="65785"/>
            </a:xfrm>
            <a:prstGeom prst="rect">
              <a:avLst/>
            </a:prstGeom>
          </p:spPr>
        </p:pic>
        <p:pic>
          <p:nvPicPr>
            <p:cNvPr id="1033" name="object 1033"/>
            <p:cNvPicPr/>
            <p:nvPr/>
          </p:nvPicPr>
          <p:blipFill>
            <a:blip r:embed="rId453" cstate="print"/>
            <a:stretch>
              <a:fillRect/>
            </a:stretch>
          </p:blipFill>
          <p:spPr>
            <a:xfrm>
              <a:off x="4033347" y="6913562"/>
              <a:ext cx="126714" cy="63830"/>
            </a:xfrm>
            <a:prstGeom prst="rect">
              <a:avLst/>
            </a:prstGeom>
          </p:spPr>
        </p:pic>
        <p:pic>
          <p:nvPicPr>
            <p:cNvPr id="1034" name="object 1034"/>
            <p:cNvPicPr/>
            <p:nvPr/>
          </p:nvPicPr>
          <p:blipFill>
            <a:blip r:embed="rId454" cstate="print"/>
            <a:stretch>
              <a:fillRect/>
            </a:stretch>
          </p:blipFill>
          <p:spPr>
            <a:xfrm>
              <a:off x="4267796" y="6913029"/>
              <a:ext cx="120700" cy="62522"/>
            </a:xfrm>
            <a:prstGeom prst="rect">
              <a:avLst/>
            </a:prstGeom>
          </p:spPr>
        </p:pic>
        <p:pic>
          <p:nvPicPr>
            <p:cNvPr id="1035" name="object 1035"/>
            <p:cNvPicPr/>
            <p:nvPr/>
          </p:nvPicPr>
          <p:blipFill>
            <a:blip r:embed="rId455" cstate="print"/>
            <a:stretch>
              <a:fillRect/>
            </a:stretch>
          </p:blipFill>
          <p:spPr>
            <a:xfrm>
              <a:off x="2012937" y="6926592"/>
              <a:ext cx="111734" cy="56515"/>
            </a:xfrm>
            <a:prstGeom prst="rect">
              <a:avLst/>
            </a:prstGeom>
          </p:spPr>
        </p:pic>
        <p:pic>
          <p:nvPicPr>
            <p:cNvPr id="1036" name="object 1036"/>
            <p:cNvPicPr/>
            <p:nvPr/>
          </p:nvPicPr>
          <p:blipFill>
            <a:blip r:embed="rId456" cstate="print"/>
            <a:stretch>
              <a:fillRect/>
            </a:stretch>
          </p:blipFill>
          <p:spPr>
            <a:xfrm>
              <a:off x="2234133" y="6924281"/>
              <a:ext cx="113944" cy="58166"/>
            </a:xfrm>
            <a:prstGeom prst="rect">
              <a:avLst/>
            </a:prstGeom>
          </p:spPr>
        </p:pic>
        <p:pic>
          <p:nvPicPr>
            <p:cNvPr id="1037" name="object 1037"/>
            <p:cNvPicPr/>
            <p:nvPr/>
          </p:nvPicPr>
          <p:blipFill>
            <a:blip r:embed="rId457" cstate="print"/>
            <a:stretch>
              <a:fillRect/>
            </a:stretch>
          </p:blipFill>
          <p:spPr>
            <a:xfrm>
              <a:off x="2459698" y="6922719"/>
              <a:ext cx="114554" cy="59334"/>
            </a:xfrm>
            <a:prstGeom prst="rect">
              <a:avLst/>
            </a:prstGeom>
          </p:spPr>
        </p:pic>
        <p:pic>
          <p:nvPicPr>
            <p:cNvPr id="1038" name="object 1038"/>
            <p:cNvPicPr/>
            <p:nvPr/>
          </p:nvPicPr>
          <p:blipFill>
            <a:blip r:embed="rId458" cstate="print"/>
            <a:stretch>
              <a:fillRect/>
            </a:stretch>
          </p:blipFill>
          <p:spPr>
            <a:xfrm>
              <a:off x="4495863" y="6913117"/>
              <a:ext cx="114198" cy="59220"/>
            </a:xfrm>
            <a:prstGeom prst="rect">
              <a:avLst/>
            </a:prstGeom>
          </p:spPr>
        </p:pic>
        <p:pic>
          <p:nvPicPr>
            <p:cNvPr id="1039" name="object 1039"/>
            <p:cNvPicPr/>
            <p:nvPr/>
          </p:nvPicPr>
          <p:blipFill>
            <a:blip r:embed="rId459" cstate="print"/>
            <a:stretch>
              <a:fillRect/>
            </a:stretch>
          </p:blipFill>
          <p:spPr>
            <a:xfrm>
              <a:off x="3136480" y="6915823"/>
              <a:ext cx="138290" cy="66395"/>
            </a:xfrm>
            <a:prstGeom prst="rect">
              <a:avLst/>
            </a:prstGeom>
          </p:spPr>
        </p:pic>
        <p:pic>
          <p:nvPicPr>
            <p:cNvPr id="1040" name="object 1040"/>
            <p:cNvPicPr/>
            <p:nvPr/>
          </p:nvPicPr>
          <p:blipFill>
            <a:blip r:embed="rId460" cstate="print"/>
            <a:stretch>
              <a:fillRect/>
            </a:stretch>
          </p:blipFill>
          <p:spPr>
            <a:xfrm>
              <a:off x="4718647" y="6912546"/>
              <a:ext cx="123875" cy="57962"/>
            </a:xfrm>
            <a:prstGeom prst="rect">
              <a:avLst/>
            </a:prstGeom>
          </p:spPr>
        </p:pic>
        <p:pic>
          <p:nvPicPr>
            <p:cNvPr id="1041" name="object 1041"/>
            <p:cNvPicPr/>
            <p:nvPr/>
          </p:nvPicPr>
          <p:blipFill>
            <a:blip r:embed="rId461" cstate="print"/>
            <a:stretch>
              <a:fillRect/>
            </a:stretch>
          </p:blipFill>
          <p:spPr>
            <a:xfrm>
              <a:off x="4948897" y="6912736"/>
              <a:ext cx="114274" cy="56324"/>
            </a:xfrm>
            <a:prstGeom prst="rect">
              <a:avLst/>
            </a:prstGeom>
          </p:spPr>
        </p:pic>
        <p:pic>
          <p:nvPicPr>
            <p:cNvPr id="1042" name="object 1042"/>
            <p:cNvPicPr/>
            <p:nvPr/>
          </p:nvPicPr>
          <p:blipFill>
            <a:blip r:embed="rId462" cstate="print"/>
            <a:stretch>
              <a:fillRect/>
            </a:stretch>
          </p:blipFill>
          <p:spPr>
            <a:xfrm>
              <a:off x="1566773" y="6931570"/>
              <a:ext cx="101600" cy="51130"/>
            </a:xfrm>
            <a:prstGeom prst="rect">
              <a:avLst/>
            </a:prstGeom>
          </p:spPr>
        </p:pic>
        <p:pic>
          <p:nvPicPr>
            <p:cNvPr id="1043" name="object 1043"/>
            <p:cNvPicPr/>
            <p:nvPr/>
          </p:nvPicPr>
          <p:blipFill>
            <a:blip r:embed="rId463" cstate="print"/>
            <a:stretch>
              <a:fillRect/>
            </a:stretch>
          </p:blipFill>
          <p:spPr>
            <a:xfrm>
              <a:off x="1787880" y="6928865"/>
              <a:ext cx="103289" cy="53060"/>
            </a:xfrm>
            <a:prstGeom prst="rect">
              <a:avLst/>
            </a:prstGeom>
          </p:spPr>
        </p:pic>
        <p:pic>
          <p:nvPicPr>
            <p:cNvPr id="1044" name="object 1044"/>
            <p:cNvPicPr/>
            <p:nvPr/>
          </p:nvPicPr>
          <p:blipFill>
            <a:blip r:embed="rId464" cstate="print"/>
            <a:stretch>
              <a:fillRect/>
            </a:stretch>
          </p:blipFill>
          <p:spPr>
            <a:xfrm>
              <a:off x="5179821" y="6912635"/>
              <a:ext cx="114719" cy="50482"/>
            </a:xfrm>
            <a:prstGeom prst="rect">
              <a:avLst/>
            </a:prstGeom>
          </p:spPr>
        </p:pic>
        <p:pic>
          <p:nvPicPr>
            <p:cNvPr id="1045" name="object 1045"/>
            <p:cNvPicPr/>
            <p:nvPr/>
          </p:nvPicPr>
          <p:blipFill>
            <a:blip r:embed="rId465" cstate="print"/>
            <a:stretch>
              <a:fillRect/>
            </a:stretch>
          </p:blipFill>
          <p:spPr>
            <a:xfrm>
              <a:off x="5404040" y="6913397"/>
              <a:ext cx="112637" cy="50901"/>
            </a:xfrm>
            <a:prstGeom prst="rect">
              <a:avLst/>
            </a:prstGeom>
          </p:spPr>
        </p:pic>
        <p:pic>
          <p:nvPicPr>
            <p:cNvPr id="1046" name="object 1046"/>
            <p:cNvPicPr/>
            <p:nvPr/>
          </p:nvPicPr>
          <p:blipFill>
            <a:blip r:embed="rId466" cstate="print"/>
            <a:stretch>
              <a:fillRect/>
            </a:stretch>
          </p:blipFill>
          <p:spPr>
            <a:xfrm>
              <a:off x="1338059" y="6933336"/>
              <a:ext cx="100126" cy="50406"/>
            </a:xfrm>
            <a:prstGeom prst="rect">
              <a:avLst/>
            </a:prstGeom>
          </p:spPr>
        </p:pic>
        <p:pic>
          <p:nvPicPr>
            <p:cNvPr id="1047" name="object 1047"/>
            <p:cNvPicPr/>
            <p:nvPr/>
          </p:nvPicPr>
          <p:blipFill>
            <a:blip r:embed="rId467" cstate="print"/>
            <a:stretch>
              <a:fillRect/>
            </a:stretch>
          </p:blipFill>
          <p:spPr>
            <a:xfrm>
              <a:off x="2675026" y="6913702"/>
              <a:ext cx="129396" cy="69456"/>
            </a:xfrm>
            <a:prstGeom prst="rect">
              <a:avLst/>
            </a:prstGeom>
          </p:spPr>
        </p:pic>
        <p:pic>
          <p:nvPicPr>
            <p:cNvPr id="1048" name="object 1048"/>
            <p:cNvPicPr/>
            <p:nvPr/>
          </p:nvPicPr>
          <p:blipFill>
            <a:blip r:embed="rId468" cstate="print"/>
            <a:stretch>
              <a:fillRect/>
            </a:stretch>
          </p:blipFill>
          <p:spPr>
            <a:xfrm>
              <a:off x="5630469" y="6913029"/>
              <a:ext cx="96583" cy="50165"/>
            </a:xfrm>
            <a:prstGeom prst="rect">
              <a:avLst/>
            </a:prstGeom>
          </p:spPr>
        </p:pic>
        <p:pic>
          <p:nvPicPr>
            <p:cNvPr id="1049" name="object 1049"/>
            <p:cNvPicPr/>
            <p:nvPr/>
          </p:nvPicPr>
          <p:blipFill>
            <a:blip r:embed="rId469" cstate="print"/>
            <a:stretch>
              <a:fillRect/>
            </a:stretch>
          </p:blipFill>
          <p:spPr>
            <a:xfrm>
              <a:off x="895832" y="6940029"/>
              <a:ext cx="82693" cy="39878"/>
            </a:xfrm>
            <a:prstGeom prst="rect">
              <a:avLst/>
            </a:prstGeom>
          </p:spPr>
        </p:pic>
        <p:pic>
          <p:nvPicPr>
            <p:cNvPr id="1050" name="object 1050"/>
            <p:cNvPicPr/>
            <p:nvPr/>
          </p:nvPicPr>
          <p:blipFill>
            <a:blip r:embed="rId470" cstate="print"/>
            <a:stretch>
              <a:fillRect/>
            </a:stretch>
          </p:blipFill>
          <p:spPr>
            <a:xfrm>
              <a:off x="1120927" y="6937133"/>
              <a:ext cx="89954" cy="41363"/>
            </a:xfrm>
            <a:prstGeom prst="rect">
              <a:avLst/>
            </a:prstGeom>
          </p:spPr>
        </p:pic>
        <p:pic>
          <p:nvPicPr>
            <p:cNvPr id="1051" name="object 1051"/>
            <p:cNvPicPr/>
            <p:nvPr/>
          </p:nvPicPr>
          <p:blipFill>
            <a:blip r:embed="rId471" cstate="print"/>
            <a:stretch>
              <a:fillRect/>
            </a:stretch>
          </p:blipFill>
          <p:spPr>
            <a:xfrm>
              <a:off x="5867844" y="6914717"/>
              <a:ext cx="92697" cy="41071"/>
            </a:xfrm>
            <a:prstGeom prst="rect">
              <a:avLst/>
            </a:prstGeom>
          </p:spPr>
        </p:pic>
        <p:pic>
          <p:nvPicPr>
            <p:cNvPr id="1052" name="object 1052"/>
            <p:cNvPicPr/>
            <p:nvPr/>
          </p:nvPicPr>
          <p:blipFill>
            <a:blip r:embed="rId472" cstate="print"/>
            <a:stretch>
              <a:fillRect/>
            </a:stretch>
          </p:blipFill>
          <p:spPr>
            <a:xfrm>
              <a:off x="6093713" y="6915454"/>
              <a:ext cx="92100" cy="39547"/>
            </a:xfrm>
            <a:prstGeom prst="rect">
              <a:avLst/>
            </a:prstGeom>
          </p:spPr>
        </p:pic>
        <p:pic>
          <p:nvPicPr>
            <p:cNvPr id="1053" name="object 1053"/>
            <p:cNvPicPr/>
            <p:nvPr/>
          </p:nvPicPr>
          <p:blipFill>
            <a:blip r:embed="rId473" cstate="print"/>
            <a:stretch>
              <a:fillRect/>
            </a:stretch>
          </p:blipFill>
          <p:spPr>
            <a:xfrm>
              <a:off x="674560" y="6942531"/>
              <a:ext cx="76225" cy="34950"/>
            </a:xfrm>
            <a:prstGeom prst="rect">
              <a:avLst/>
            </a:prstGeom>
          </p:spPr>
        </p:pic>
        <p:pic>
          <p:nvPicPr>
            <p:cNvPr id="1054" name="object 1054"/>
            <p:cNvPicPr/>
            <p:nvPr/>
          </p:nvPicPr>
          <p:blipFill>
            <a:blip r:embed="rId474" cstate="print"/>
            <a:stretch>
              <a:fillRect/>
            </a:stretch>
          </p:blipFill>
          <p:spPr>
            <a:xfrm>
              <a:off x="6331026" y="6915785"/>
              <a:ext cx="78384" cy="34696"/>
            </a:xfrm>
            <a:prstGeom prst="rect">
              <a:avLst/>
            </a:prstGeom>
          </p:spPr>
        </p:pic>
        <p:pic>
          <p:nvPicPr>
            <p:cNvPr id="1055" name="object 1055"/>
            <p:cNvPicPr/>
            <p:nvPr/>
          </p:nvPicPr>
          <p:blipFill>
            <a:blip r:embed="rId475" cstate="print"/>
            <a:stretch>
              <a:fillRect/>
            </a:stretch>
          </p:blipFill>
          <p:spPr>
            <a:xfrm>
              <a:off x="230301" y="6949351"/>
              <a:ext cx="60198" cy="26644"/>
            </a:xfrm>
            <a:prstGeom prst="rect">
              <a:avLst/>
            </a:prstGeom>
          </p:spPr>
        </p:pic>
        <p:pic>
          <p:nvPicPr>
            <p:cNvPr id="1056" name="object 1056"/>
            <p:cNvPicPr/>
            <p:nvPr/>
          </p:nvPicPr>
          <p:blipFill>
            <a:blip r:embed="rId476" cstate="print"/>
            <a:stretch>
              <a:fillRect/>
            </a:stretch>
          </p:blipFill>
          <p:spPr>
            <a:xfrm>
              <a:off x="454126" y="6945985"/>
              <a:ext cx="70688" cy="31076"/>
            </a:xfrm>
            <a:prstGeom prst="rect">
              <a:avLst/>
            </a:prstGeom>
          </p:spPr>
        </p:pic>
        <p:pic>
          <p:nvPicPr>
            <p:cNvPr id="1057" name="object 1057"/>
            <p:cNvPicPr/>
            <p:nvPr/>
          </p:nvPicPr>
          <p:blipFill>
            <a:blip r:embed="rId477" cstate="print"/>
            <a:stretch>
              <a:fillRect/>
            </a:stretch>
          </p:blipFill>
          <p:spPr>
            <a:xfrm>
              <a:off x="6560324" y="6917131"/>
              <a:ext cx="66090" cy="30810"/>
            </a:xfrm>
            <a:prstGeom prst="rect">
              <a:avLst/>
            </a:prstGeom>
          </p:spPr>
        </p:pic>
        <p:pic>
          <p:nvPicPr>
            <p:cNvPr id="1058" name="object 1058"/>
            <p:cNvPicPr/>
            <p:nvPr/>
          </p:nvPicPr>
          <p:blipFill>
            <a:blip r:embed="rId478" cstate="print"/>
            <a:stretch>
              <a:fillRect/>
            </a:stretch>
          </p:blipFill>
          <p:spPr>
            <a:xfrm>
              <a:off x="6791579" y="6918274"/>
              <a:ext cx="62179" cy="26454"/>
            </a:xfrm>
            <a:prstGeom prst="rect">
              <a:avLst/>
            </a:prstGeom>
          </p:spPr>
        </p:pic>
        <p:pic>
          <p:nvPicPr>
            <p:cNvPr id="1059" name="object 1059"/>
            <p:cNvPicPr/>
            <p:nvPr/>
          </p:nvPicPr>
          <p:blipFill>
            <a:blip r:embed="rId479" cstate="print"/>
            <a:stretch>
              <a:fillRect/>
            </a:stretch>
          </p:blipFill>
          <p:spPr>
            <a:xfrm>
              <a:off x="2903740" y="6918921"/>
              <a:ext cx="123850" cy="70256"/>
            </a:xfrm>
            <a:prstGeom prst="rect">
              <a:avLst/>
            </a:prstGeom>
          </p:spPr>
        </p:pic>
        <p:pic>
          <p:nvPicPr>
            <p:cNvPr id="1060" name="object 1060"/>
            <p:cNvPicPr/>
            <p:nvPr/>
          </p:nvPicPr>
          <p:blipFill>
            <a:blip r:embed="rId480" cstate="print"/>
            <a:stretch>
              <a:fillRect/>
            </a:stretch>
          </p:blipFill>
          <p:spPr>
            <a:xfrm>
              <a:off x="9385" y="6952132"/>
              <a:ext cx="54749" cy="23596"/>
            </a:xfrm>
            <a:prstGeom prst="rect">
              <a:avLst/>
            </a:prstGeom>
          </p:spPr>
        </p:pic>
        <p:pic>
          <p:nvPicPr>
            <p:cNvPr id="1061" name="object 1061"/>
            <p:cNvPicPr/>
            <p:nvPr/>
          </p:nvPicPr>
          <p:blipFill>
            <a:blip r:embed="rId481" cstate="print"/>
            <a:stretch>
              <a:fillRect/>
            </a:stretch>
          </p:blipFill>
          <p:spPr>
            <a:xfrm>
              <a:off x="7019226" y="6918946"/>
              <a:ext cx="55410" cy="23355"/>
            </a:xfrm>
            <a:prstGeom prst="rect">
              <a:avLst/>
            </a:prstGeom>
          </p:spPr>
        </p:pic>
        <p:pic>
          <p:nvPicPr>
            <p:cNvPr id="1062" name="object 1062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7250239" y="6920280"/>
              <a:ext cx="41376" cy="19011"/>
            </a:xfrm>
            <a:prstGeom prst="rect">
              <a:avLst/>
            </a:prstGeom>
          </p:spPr>
        </p:pic>
        <p:pic>
          <p:nvPicPr>
            <p:cNvPr id="1063" name="object 1063"/>
            <p:cNvPicPr/>
            <p:nvPr/>
          </p:nvPicPr>
          <p:blipFill>
            <a:blip r:embed="rId482" cstate="print"/>
            <a:stretch>
              <a:fillRect/>
            </a:stretch>
          </p:blipFill>
          <p:spPr>
            <a:xfrm>
              <a:off x="7486536" y="6922388"/>
              <a:ext cx="30327" cy="11684"/>
            </a:xfrm>
            <a:prstGeom prst="rect">
              <a:avLst/>
            </a:prstGeom>
          </p:spPr>
        </p:pic>
        <p:pic>
          <p:nvPicPr>
            <p:cNvPr id="1064" name="object 1064"/>
            <p:cNvPicPr/>
            <p:nvPr/>
          </p:nvPicPr>
          <p:blipFill>
            <a:blip r:embed="rId483" cstate="print"/>
            <a:stretch>
              <a:fillRect/>
            </a:stretch>
          </p:blipFill>
          <p:spPr>
            <a:xfrm>
              <a:off x="2417203" y="7052106"/>
              <a:ext cx="116141" cy="60439"/>
            </a:xfrm>
            <a:prstGeom prst="rect">
              <a:avLst/>
            </a:prstGeom>
          </p:spPr>
        </p:pic>
        <p:pic>
          <p:nvPicPr>
            <p:cNvPr id="1065" name="object 1065"/>
            <p:cNvPicPr/>
            <p:nvPr/>
          </p:nvPicPr>
          <p:blipFill>
            <a:blip r:embed="rId484" cstate="print"/>
            <a:stretch>
              <a:fillRect/>
            </a:stretch>
          </p:blipFill>
          <p:spPr>
            <a:xfrm>
              <a:off x="2887726" y="7047750"/>
              <a:ext cx="119633" cy="63715"/>
            </a:xfrm>
            <a:prstGeom prst="rect">
              <a:avLst/>
            </a:prstGeom>
          </p:spPr>
        </p:pic>
        <p:pic>
          <p:nvPicPr>
            <p:cNvPr id="1066" name="object 1066"/>
            <p:cNvPicPr/>
            <p:nvPr/>
          </p:nvPicPr>
          <p:blipFill>
            <a:blip r:embed="rId485" cstate="print"/>
            <a:stretch>
              <a:fillRect/>
            </a:stretch>
          </p:blipFill>
          <p:spPr>
            <a:xfrm>
              <a:off x="3132226" y="7046061"/>
              <a:ext cx="117170" cy="65049"/>
            </a:xfrm>
            <a:prstGeom prst="rect">
              <a:avLst/>
            </a:prstGeom>
          </p:spPr>
        </p:pic>
        <p:pic>
          <p:nvPicPr>
            <p:cNvPr id="1067" name="object 1067"/>
            <p:cNvPicPr/>
            <p:nvPr/>
          </p:nvPicPr>
          <p:blipFill>
            <a:blip r:embed="rId486" cstate="print"/>
            <a:stretch>
              <a:fillRect/>
            </a:stretch>
          </p:blipFill>
          <p:spPr>
            <a:xfrm>
              <a:off x="3366592" y="7044943"/>
              <a:ext cx="117322" cy="65036"/>
            </a:xfrm>
            <a:prstGeom prst="rect">
              <a:avLst/>
            </a:prstGeom>
          </p:spPr>
        </p:pic>
        <p:pic>
          <p:nvPicPr>
            <p:cNvPr id="1068" name="object 1068"/>
            <p:cNvPicPr/>
            <p:nvPr/>
          </p:nvPicPr>
          <p:blipFill>
            <a:blip r:embed="rId487" cstate="print"/>
            <a:stretch>
              <a:fillRect/>
            </a:stretch>
          </p:blipFill>
          <p:spPr>
            <a:xfrm>
              <a:off x="3606597" y="7043826"/>
              <a:ext cx="117398" cy="65049"/>
            </a:xfrm>
            <a:prstGeom prst="rect">
              <a:avLst/>
            </a:prstGeom>
          </p:spPr>
        </p:pic>
        <p:pic>
          <p:nvPicPr>
            <p:cNvPr id="1069" name="object 1069"/>
            <p:cNvPicPr/>
            <p:nvPr/>
          </p:nvPicPr>
          <p:blipFill>
            <a:blip r:embed="rId488" cstate="print"/>
            <a:stretch>
              <a:fillRect/>
            </a:stretch>
          </p:blipFill>
          <p:spPr>
            <a:xfrm>
              <a:off x="3841127" y="7042772"/>
              <a:ext cx="117424" cy="64985"/>
            </a:xfrm>
            <a:prstGeom prst="rect">
              <a:avLst/>
            </a:prstGeom>
          </p:spPr>
        </p:pic>
        <p:pic>
          <p:nvPicPr>
            <p:cNvPr id="1070" name="object 1070"/>
            <p:cNvPicPr/>
            <p:nvPr/>
          </p:nvPicPr>
          <p:blipFill>
            <a:blip r:embed="rId489" cstate="print"/>
            <a:stretch>
              <a:fillRect/>
            </a:stretch>
          </p:blipFill>
          <p:spPr>
            <a:xfrm>
              <a:off x="2658478" y="7050189"/>
              <a:ext cx="134949" cy="61899"/>
            </a:xfrm>
            <a:prstGeom prst="rect">
              <a:avLst/>
            </a:prstGeom>
          </p:spPr>
        </p:pic>
        <p:pic>
          <p:nvPicPr>
            <p:cNvPr id="1071" name="object 1071"/>
            <p:cNvPicPr/>
            <p:nvPr/>
          </p:nvPicPr>
          <p:blipFill>
            <a:blip r:embed="rId490" cstate="print"/>
            <a:stretch>
              <a:fillRect/>
            </a:stretch>
          </p:blipFill>
          <p:spPr>
            <a:xfrm>
              <a:off x="4070928" y="7042264"/>
              <a:ext cx="122408" cy="63626"/>
            </a:xfrm>
            <a:prstGeom prst="rect">
              <a:avLst/>
            </a:prstGeom>
          </p:spPr>
        </p:pic>
        <p:pic>
          <p:nvPicPr>
            <p:cNvPr id="1072" name="object 1072"/>
            <p:cNvPicPr/>
            <p:nvPr/>
          </p:nvPicPr>
          <p:blipFill>
            <a:blip r:embed="rId491" cstate="print"/>
            <a:stretch>
              <a:fillRect/>
            </a:stretch>
          </p:blipFill>
          <p:spPr>
            <a:xfrm>
              <a:off x="4315980" y="7042480"/>
              <a:ext cx="115836" cy="61798"/>
            </a:xfrm>
            <a:prstGeom prst="rect">
              <a:avLst/>
            </a:prstGeom>
          </p:spPr>
        </p:pic>
        <p:pic>
          <p:nvPicPr>
            <p:cNvPr id="1073" name="object 1073"/>
            <p:cNvPicPr/>
            <p:nvPr/>
          </p:nvPicPr>
          <p:blipFill>
            <a:blip r:embed="rId492" cstate="print"/>
            <a:stretch>
              <a:fillRect/>
            </a:stretch>
          </p:blipFill>
          <p:spPr>
            <a:xfrm>
              <a:off x="789508" y="6573494"/>
              <a:ext cx="87477" cy="72237"/>
            </a:xfrm>
            <a:prstGeom prst="rect">
              <a:avLst/>
            </a:prstGeom>
          </p:spPr>
        </p:pic>
        <p:pic>
          <p:nvPicPr>
            <p:cNvPr id="1074" name="object 1074"/>
            <p:cNvPicPr/>
            <p:nvPr/>
          </p:nvPicPr>
          <p:blipFill>
            <a:blip r:embed="rId493" cstate="print"/>
            <a:stretch>
              <a:fillRect/>
            </a:stretch>
          </p:blipFill>
          <p:spPr>
            <a:xfrm>
              <a:off x="4550079" y="7042200"/>
              <a:ext cx="114998" cy="60286"/>
            </a:xfrm>
            <a:prstGeom prst="rect">
              <a:avLst/>
            </a:prstGeom>
          </p:spPr>
        </p:pic>
        <p:pic>
          <p:nvPicPr>
            <p:cNvPr id="1075" name="object 1075"/>
            <p:cNvPicPr/>
            <p:nvPr/>
          </p:nvPicPr>
          <p:blipFill>
            <a:blip r:embed="rId494" cstate="print"/>
            <a:stretch>
              <a:fillRect/>
            </a:stretch>
          </p:blipFill>
          <p:spPr>
            <a:xfrm>
              <a:off x="1954212" y="7056577"/>
              <a:ext cx="108889" cy="55219"/>
            </a:xfrm>
            <a:prstGeom prst="rect">
              <a:avLst/>
            </a:prstGeom>
          </p:spPr>
        </p:pic>
        <p:pic>
          <p:nvPicPr>
            <p:cNvPr id="1076" name="object 1076"/>
            <p:cNvPicPr/>
            <p:nvPr/>
          </p:nvPicPr>
          <p:blipFill>
            <a:blip r:embed="rId495" cstate="print"/>
            <a:stretch>
              <a:fillRect/>
            </a:stretch>
          </p:blipFill>
          <p:spPr>
            <a:xfrm>
              <a:off x="2183294" y="7053592"/>
              <a:ext cx="115062" cy="55549"/>
            </a:xfrm>
            <a:prstGeom prst="rect">
              <a:avLst/>
            </a:prstGeom>
          </p:spPr>
        </p:pic>
        <p:pic>
          <p:nvPicPr>
            <p:cNvPr id="1077" name="object 1077"/>
            <p:cNvPicPr/>
            <p:nvPr/>
          </p:nvPicPr>
          <p:blipFill>
            <a:blip r:embed="rId496" cstate="print"/>
            <a:stretch>
              <a:fillRect/>
            </a:stretch>
          </p:blipFill>
          <p:spPr>
            <a:xfrm>
              <a:off x="4790363" y="7041476"/>
              <a:ext cx="118719" cy="55359"/>
            </a:xfrm>
            <a:prstGeom prst="rect">
              <a:avLst/>
            </a:prstGeom>
          </p:spPr>
        </p:pic>
        <p:pic>
          <p:nvPicPr>
            <p:cNvPr id="1078" name="object 1078"/>
            <p:cNvPicPr/>
            <p:nvPr/>
          </p:nvPicPr>
          <p:blipFill>
            <a:blip r:embed="rId497" cstate="print"/>
            <a:stretch>
              <a:fillRect/>
            </a:stretch>
          </p:blipFill>
          <p:spPr>
            <a:xfrm>
              <a:off x="5028082" y="7042276"/>
              <a:ext cx="114254" cy="55003"/>
            </a:xfrm>
            <a:prstGeom prst="rect">
              <a:avLst/>
            </a:prstGeom>
          </p:spPr>
        </p:pic>
        <p:pic>
          <p:nvPicPr>
            <p:cNvPr id="1079" name="object 1079"/>
            <p:cNvPicPr/>
            <p:nvPr/>
          </p:nvPicPr>
          <p:blipFill>
            <a:blip r:embed="rId498" cstate="print"/>
            <a:stretch>
              <a:fillRect/>
            </a:stretch>
          </p:blipFill>
          <p:spPr>
            <a:xfrm>
              <a:off x="1483512" y="7061428"/>
              <a:ext cx="96291" cy="52387"/>
            </a:xfrm>
            <a:prstGeom prst="rect">
              <a:avLst/>
            </a:prstGeom>
          </p:spPr>
        </p:pic>
        <p:pic>
          <p:nvPicPr>
            <p:cNvPr id="1080" name="object 1080"/>
            <p:cNvPicPr/>
            <p:nvPr/>
          </p:nvPicPr>
          <p:blipFill>
            <a:blip r:embed="rId499" cstate="print"/>
            <a:stretch>
              <a:fillRect/>
            </a:stretch>
          </p:blipFill>
          <p:spPr>
            <a:xfrm>
              <a:off x="1715782" y="7058735"/>
              <a:ext cx="102247" cy="52971"/>
            </a:xfrm>
            <a:prstGeom prst="rect">
              <a:avLst/>
            </a:prstGeom>
          </p:spPr>
        </p:pic>
        <p:pic>
          <p:nvPicPr>
            <p:cNvPr id="1081" name="object 1081"/>
            <p:cNvPicPr/>
            <p:nvPr/>
          </p:nvPicPr>
          <p:blipFill>
            <a:blip r:embed="rId500" cstate="print"/>
            <a:stretch>
              <a:fillRect/>
            </a:stretch>
          </p:blipFill>
          <p:spPr>
            <a:xfrm>
              <a:off x="5273662" y="7042200"/>
              <a:ext cx="97294" cy="52730"/>
            </a:xfrm>
            <a:prstGeom prst="rect">
              <a:avLst/>
            </a:prstGeom>
          </p:spPr>
        </p:pic>
        <p:pic>
          <p:nvPicPr>
            <p:cNvPr id="1082" name="object 1082"/>
            <p:cNvPicPr/>
            <p:nvPr/>
          </p:nvPicPr>
          <p:blipFill>
            <a:blip r:embed="rId501" cstate="print"/>
            <a:stretch>
              <a:fillRect/>
            </a:stretch>
          </p:blipFill>
          <p:spPr>
            <a:xfrm>
              <a:off x="5511139" y="7042695"/>
              <a:ext cx="89509" cy="52146"/>
            </a:xfrm>
            <a:prstGeom prst="rect">
              <a:avLst/>
            </a:prstGeom>
          </p:spPr>
        </p:pic>
        <p:pic>
          <p:nvPicPr>
            <p:cNvPr id="1083" name="object 1083"/>
            <p:cNvPicPr/>
            <p:nvPr/>
          </p:nvPicPr>
          <p:blipFill>
            <a:blip r:embed="rId502" cstate="print"/>
            <a:stretch>
              <a:fillRect/>
            </a:stretch>
          </p:blipFill>
          <p:spPr>
            <a:xfrm>
              <a:off x="1018730" y="7066737"/>
              <a:ext cx="85890" cy="43776"/>
            </a:xfrm>
            <a:prstGeom prst="rect">
              <a:avLst/>
            </a:prstGeom>
          </p:spPr>
        </p:pic>
        <p:pic>
          <p:nvPicPr>
            <p:cNvPr id="1084" name="object 1084"/>
            <p:cNvPicPr/>
            <p:nvPr/>
          </p:nvPicPr>
          <p:blipFill>
            <a:blip r:embed="rId503" cstate="print"/>
            <a:stretch>
              <a:fillRect/>
            </a:stretch>
          </p:blipFill>
          <p:spPr>
            <a:xfrm>
              <a:off x="1247609" y="7064031"/>
              <a:ext cx="93116" cy="46151"/>
            </a:xfrm>
            <a:prstGeom prst="rect">
              <a:avLst/>
            </a:prstGeom>
          </p:spPr>
        </p:pic>
        <p:pic>
          <p:nvPicPr>
            <p:cNvPr id="1085" name="object 1085"/>
            <p:cNvPicPr/>
            <p:nvPr/>
          </p:nvPicPr>
          <p:blipFill>
            <a:blip r:embed="rId504" cstate="print"/>
            <a:stretch>
              <a:fillRect/>
            </a:stretch>
          </p:blipFill>
          <p:spPr>
            <a:xfrm>
              <a:off x="5988024" y="7043534"/>
              <a:ext cx="95707" cy="43510"/>
            </a:xfrm>
            <a:prstGeom prst="rect">
              <a:avLst/>
            </a:prstGeom>
          </p:spPr>
        </p:pic>
        <p:pic>
          <p:nvPicPr>
            <p:cNvPr id="1086" name="object 1086"/>
            <p:cNvPicPr/>
            <p:nvPr/>
          </p:nvPicPr>
          <p:blipFill>
            <a:blip r:embed="rId505" cstate="print"/>
            <a:stretch>
              <a:fillRect/>
            </a:stretch>
          </p:blipFill>
          <p:spPr>
            <a:xfrm>
              <a:off x="783450" y="7070508"/>
              <a:ext cx="76733" cy="36474"/>
            </a:xfrm>
            <a:prstGeom prst="rect">
              <a:avLst/>
            </a:prstGeom>
          </p:spPr>
        </p:pic>
        <p:pic>
          <p:nvPicPr>
            <p:cNvPr id="1087" name="object 1087"/>
            <p:cNvPicPr/>
            <p:nvPr/>
          </p:nvPicPr>
          <p:blipFill>
            <a:blip r:embed="rId506" cstate="print"/>
            <a:stretch>
              <a:fillRect/>
            </a:stretch>
          </p:blipFill>
          <p:spPr>
            <a:xfrm>
              <a:off x="6230544" y="7044080"/>
              <a:ext cx="81737" cy="37985"/>
            </a:xfrm>
            <a:prstGeom prst="rect">
              <a:avLst/>
            </a:prstGeom>
          </p:spPr>
        </p:pic>
        <p:pic>
          <p:nvPicPr>
            <p:cNvPr id="1088" name="object 1088"/>
            <p:cNvPicPr/>
            <p:nvPr/>
          </p:nvPicPr>
          <p:blipFill>
            <a:blip r:embed="rId507" cstate="print"/>
            <a:stretch>
              <a:fillRect/>
            </a:stretch>
          </p:blipFill>
          <p:spPr>
            <a:xfrm>
              <a:off x="321792" y="7076782"/>
              <a:ext cx="62699" cy="29222"/>
            </a:xfrm>
            <a:prstGeom prst="rect">
              <a:avLst/>
            </a:prstGeom>
          </p:spPr>
        </p:pic>
        <p:pic>
          <p:nvPicPr>
            <p:cNvPr id="1089" name="object 1089"/>
            <p:cNvPicPr/>
            <p:nvPr/>
          </p:nvPicPr>
          <p:blipFill>
            <a:blip r:embed="rId508" cstate="print"/>
            <a:stretch>
              <a:fillRect/>
            </a:stretch>
          </p:blipFill>
          <p:spPr>
            <a:xfrm>
              <a:off x="550748" y="7073201"/>
              <a:ext cx="73761" cy="34074"/>
            </a:xfrm>
            <a:prstGeom prst="rect">
              <a:avLst/>
            </a:prstGeom>
          </p:spPr>
        </p:pic>
        <p:pic>
          <p:nvPicPr>
            <p:cNvPr id="1090" name="object 1090"/>
            <p:cNvPicPr/>
            <p:nvPr/>
          </p:nvPicPr>
          <p:blipFill>
            <a:blip r:embed="rId509" cstate="print"/>
            <a:stretch>
              <a:fillRect/>
            </a:stretch>
          </p:blipFill>
          <p:spPr>
            <a:xfrm>
              <a:off x="6476529" y="7045528"/>
              <a:ext cx="68567" cy="33845"/>
            </a:xfrm>
            <a:prstGeom prst="rect">
              <a:avLst/>
            </a:prstGeom>
          </p:spPr>
        </p:pic>
        <p:pic>
          <p:nvPicPr>
            <p:cNvPr id="1091" name="object 1091"/>
            <p:cNvPicPr/>
            <p:nvPr/>
          </p:nvPicPr>
          <p:blipFill>
            <a:blip r:embed="rId510" cstate="print"/>
            <a:stretch>
              <a:fillRect/>
            </a:stretch>
          </p:blipFill>
          <p:spPr>
            <a:xfrm>
              <a:off x="6712787" y="7046975"/>
              <a:ext cx="64947" cy="28994"/>
            </a:xfrm>
            <a:prstGeom prst="rect">
              <a:avLst/>
            </a:prstGeom>
          </p:spPr>
        </p:pic>
        <p:pic>
          <p:nvPicPr>
            <p:cNvPr id="1092" name="object 1092"/>
            <p:cNvPicPr/>
            <p:nvPr/>
          </p:nvPicPr>
          <p:blipFill>
            <a:blip r:embed="rId511" cstate="print"/>
            <a:stretch>
              <a:fillRect/>
            </a:stretch>
          </p:blipFill>
          <p:spPr>
            <a:xfrm>
              <a:off x="84848" y="7079792"/>
              <a:ext cx="56919" cy="25946"/>
            </a:xfrm>
            <a:prstGeom prst="rect">
              <a:avLst/>
            </a:prstGeom>
          </p:spPr>
        </p:pic>
        <p:pic>
          <p:nvPicPr>
            <p:cNvPr id="1093" name="object 1093"/>
            <p:cNvPicPr/>
            <p:nvPr/>
          </p:nvPicPr>
          <p:blipFill>
            <a:blip r:embed="rId512" cstate="print"/>
            <a:stretch>
              <a:fillRect/>
            </a:stretch>
          </p:blipFill>
          <p:spPr>
            <a:xfrm>
              <a:off x="6956945" y="7047712"/>
              <a:ext cx="57696" cy="25742"/>
            </a:xfrm>
            <a:prstGeom prst="rect">
              <a:avLst/>
            </a:prstGeom>
          </p:spPr>
        </p:pic>
        <p:pic>
          <p:nvPicPr>
            <p:cNvPr id="1094" name="object 1094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7198639" y="7049261"/>
              <a:ext cx="43002" cy="20827"/>
            </a:xfrm>
            <a:prstGeom prst="rect">
              <a:avLst/>
            </a:prstGeom>
          </p:spPr>
        </p:pic>
        <p:pic>
          <p:nvPicPr>
            <p:cNvPr id="1095" name="object 1095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7436230" y="7049515"/>
              <a:ext cx="41300" cy="18668"/>
            </a:xfrm>
            <a:prstGeom prst="rect">
              <a:avLst/>
            </a:prstGeom>
          </p:spPr>
        </p:pic>
        <p:pic>
          <p:nvPicPr>
            <p:cNvPr id="1096" name="object 1096"/>
            <p:cNvPicPr/>
            <p:nvPr/>
          </p:nvPicPr>
          <p:blipFill>
            <a:blip r:embed="rId513" cstate="print"/>
            <a:stretch>
              <a:fillRect/>
            </a:stretch>
          </p:blipFill>
          <p:spPr>
            <a:xfrm>
              <a:off x="2376601" y="7198486"/>
              <a:ext cx="105524" cy="60236"/>
            </a:xfrm>
            <a:prstGeom prst="rect">
              <a:avLst/>
            </a:prstGeom>
          </p:spPr>
        </p:pic>
        <p:pic>
          <p:nvPicPr>
            <p:cNvPr id="1097" name="object 1097"/>
            <p:cNvPicPr/>
            <p:nvPr/>
          </p:nvPicPr>
          <p:blipFill>
            <a:blip r:embed="rId514" cstate="print"/>
            <a:stretch>
              <a:fillRect/>
            </a:stretch>
          </p:blipFill>
          <p:spPr>
            <a:xfrm>
              <a:off x="2628252" y="7196327"/>
              <a:ext cx="111925" cy="60845"/>
            </a:xfrm>
            <a:prstGeom prst="rect">
              <a:avLst/>
            </a:prstGeom>
          </p:spPr>
        </p:pic>
        <p:pic>
          <p:nvPicPr>
            <p:cNvPr id="1098" name="object 1098"/>
            <p:cNvPicPr/>
            <p:nvPr/>
          </p:nvPicPr>
          <p:blipFill>
            <a:blip r:embed="rId515" cstate="print"/>
            <a:stretch>
              <a:fillRect/>
            </a:stretch>
          </p:blipFill>
          <p:spPr>
            <a:xfrm>
              <a:off x="2870949" y="7193228"/>
              <a:ext cx="110985" cy="64147"/>
            </a:xfrm>
            <a:prstGeom prst="rect">
              <a:avLst/>
            </a:prstGeom>
          </p:spPr>
        </p:pic>
        <p:pic>
          <p:nvPicPr>
            <p:cNvPr id="1099" name="object 1099"/>
            <p:cNvPicPr/>
            <p:nvPr/>
          </p:nvPicPr>
          <p:blipFill>
            <a:blip r:embed="rId516" cstate="print"/>
            <a:stretch>
              <a:fillRect/>
            </a:stretch>
          </p:blipFill>
          <p:spPr>
            <a:xfrm>
              <a:off x="3119818" y="7191857"/>
              <a:ext cx="119938" cy="61315"/>
            </a:xfrm>
            <a:prstGeom prst="rect">
              <a:avLst/>
            </a:prstGeom>
          </p:spPr>
        </p:pic>
        <p:pic>
          <p:nvPicPr>
            <p:cNvPr id="1100" name="object 1100"/>
            <p:cNvPicPr/>
            <p:nvPr/>
          </p:nvPicPr>
          <p:blipFill>
            <a:blip r:embed="rId517" cstate="print"/>
            <a:stretch>
              <a:fillRect/>
            </a:stretch>
          </p:blipFill>
          <p:spPr>
            <a:xfrm>
              <a:off x="3366198" y="7190714"/>
              <a:ext cx="119887" cy="61353"/>
            </a:xfrm>
            <a:prstGeom prst="rect">
              <a:avLst/>
            </a:prstGeom>
          </p:spPr>
        </p:pic>
        <p:pic>
          <p:nvPicPr>
            <p:cNvPr id="1101" name="object 1101"/>
            <p:cNvPicPr/>
            <p:nvPr/>
          </p:nvPicPr>
          <p:blipFill>
            <a:blip r:embed="rId518" cstate="print"/>
            <a:stretch>
              <a:fillRect/>
            </a:stretch>
          </p:blipFill>
          <p:spPr>
            <a:xfrm>
              <a:off x="3618268" y="7189558"/>
              <a:ext cx="120307" cy="61328"/>
            </a:xfrm>
            <a:prstGeom prst="rect">
              <a:avLst/>
            </a:prstGeom>
          </p:spPr>
        </p:pic>
        <p:pic>
          <p:nvPicPr>
            <p:cNvPr id="1102" name="object 1102"/>
            <p:cNvPicPr/>
            <p:nvPr/>
          </p:nvPicPr>
          <p:blipFill>
            <a:blip r:embed="rId519" cstate="print"/>
            <a:stretch>
              <a:fillRect/>
            </a:stretch>
          </p:blipFill>
          <p:spPr>
            <a:xfrm>
              <a:off x="3864749" y="7188466"/>
              <a:ext cx="121208" cy="61277"/>
            </a:xfrm>
            <a:prstGeom prst="rect">
              <a:avLst/>
            </a:prstGeom>
          </p:spPr>
        </p:pic>
        <p:pic>
          <p:nvPicPr>
            <p:cNvPr id="1103" name="object 1103"/>
            <p:cNvPicPr/>
            <p:nvPr/>
          </p:nvPicPr>
          <p:blipFill>
            <a:blip r:embed="rId520" cstate="print"/>
            <a:stretch>
              <a:fillRect/>
            </a:stretch>
          </p:blipFill>
          <p:spPr>
            <a:xfrm>
              <a:off x="4112285" y="7187564"/>
              <a:ext cx="115506" cy="64058"/>
            </a:xfrm>
            <a:prstGeom prst="rect">
              <a:avLst/>
            </a:prstGeom>
          </p:spPr>
        </p:pic>
        <p:pic>
          <p:nvPicPr>
            <p:cNvPr id="1104" name="object 1104"/>
            <p:cNvPicPr/>
            <p:nvPr/>
          </p:nvPicPr>
          <p:blipFill>
            <a:blip r:embed="rId521" cstate="print"/>
            <a:stretch>
              <a:fillRect/>
            </a:stretch>
          </p:blipFill>
          <p:spPr>
            <a:xfrm>
              <a:off x="4364228" y="7186396"/>
              <a:ext cx="116890" cy="64046"/>
            </a:xfrm>
            <a:prstGeom prst="rect">
              <a:avLst/>
            </a:prstGeom>
          </p:spPr>
        </p:pic>
        <p:pic>
          <p:nvPicPr>
            <p:cNvPr id="1105" name="object 1105"/>
            <p:cNvPicPr/>
            <p:nvPr/>
          </p:nvPicPr>
          <p:blipFill>
            <a:blip r:embed="rId522" cstate="print"/>
            <a:stretch>
              <a:fillRect/>
            </a:stretch>
          </p:blipFill>
          <p:spPr>
            <a:xfrm>
              <a:off x="4613021" y="7188199"/>
              <a:ext cx="113258" cy="60121"/>
            </a:xfrm>
            <a:prstGeom prst="rect">
              <a:avLst/>
            </a:prstGeom>
          </p:spPr>
        </p:pic>
        <p:pic>
          <p:nvPicPr>
            <p:cNvPr id="1106" name="object 1106"/>
            <p:cNvPicPr/>
            <p:nvPr/>
          </p:nvPicPr>
          <p:blipFill>
            <a:blip r:embed="rId523" cstate="print"/>
            <a:stretch>
              <a:fillRect/>
            </a:stretch>
          </p:blipFill>
          <p:spPr>
            <a:xfrm>
              <a:off x="1886115" y="7200658"/>
              <a:ext cx="105511" cy="60909"/>
            </a:xfrm>
            <a:prstGeom prst="rect">
              <a:avLst/>
            </a:prstGeom>
          </p:spPr>
        </p:pic>
        <p:pic>
          <p:nvPicPr>
            <p:cNvPr id="1107" name="object 1107"/>
            <p:cNvPicPr/>
            <p:nvPr/>
          </p:nvPicPr>
          <p:blipFill>
            <a:blip r:embed="rId524" cstate="print"/>
            <a:stretch>
              <a:fillRect/>
            </a:stretch>
          </p:blipFill>
          <p:spPr>
            <a:xfrm>
              <a:off x="2131605" y="7199718"/>
              <a:ext cx="104241" cy="58483"/>
            </a:xfrm>
            <a:prstGeom prst="rect">
              <a:avLst/>
            </a:prstGeom>
          </p:spPr>
        </p:pic>
        <p:pic>
          <p:nvPicPr>
            <p:cNvPr id="1108" name="object 1108"/>
            <p:cNvPicPr/>
            <p:nvPr/>
          </p:nvPicPr>
          <p:blipFill>
            <a:blip r:embed="rId525" cstate="print"/>
            <a:stretch>
              <a:fillRect/>
            </a:stretch>
          </p:blipFill>
          <p:spPr>
            <a:xfrm>
              <a:off x="4873104" y="7187145"/>
              <a:ext cx="100012" cy="58318"/>
            </a:xfrm>
            <a:prstGeom prst="rect">
              <a:avLst/>
            </a:prstGeom>
          </p:spPr>
        </p:pic>
        <p:pic>
          <p:nvPicPr>
            <p:cNvPr id="1109" name="object 1109"/>
            <p:cNvPicPr/>
            <p:nvPr/>
          </p:nvPicPr>
          <p:blipFill>
            <a:blip r:embed="rId526" cstate="print"/>
            <a:stretch>
              <a:fillRect/>
            </a:stretch>
          </p:blipFill>
          <p:spPr>
            <a:xfrm>
              <a:off x="5113731" y="7185825"/>
              <a:ext cx="103441" cy="60706"/>
            </a:xfrm>
            <a:prstGeom prst="rect">
              <a:avLst/>
            </a:prstGeom>
          </p:spPr>
        </p:pic>
        <p:pic>
          <p:nvPicPr>
            <p:cNvPr id="1110" name="object 1110"/>
            <p:cNvPicPr/>
            <p:nvPr/>
          </p:nvPicPr>
          <p:blipFill>
            <a:blip r:embed="rId527" cstate="print"/>
            <a:stretch>
              <a:fillRect/>
            </a:stretch>
          </p:blipFill>
          <p:spPr>
            <a:xfrm>
              <a:off x="1396022" y="7207008"/>
              <a:ext cx="89776" cy="49847"/>
            </a:xfrm>
            <a:prstGeom prst="rect">
              <a:avLst/>
            </a:prstGeom>
          </p:spPr>
        </p:pic>
        <p:pic>
          <p:nvPicPr>
            <p:cNvPr id="1111" name="object 1111"/>
            <p:cNvPicPr/>
            <p:nvPr/>
          </p:nvPicPr>
          <p:blipFill>
            <a:blip r:embed="rId528" cstate="print"/>
            <a:stretch>
              <a:fillRect/>
            </a:stretch>
          </p:blipFill>
          <p:spPr>
            <a:xfrm>
              <a:off x="1639646" y="7205078"/>
              <a:ext cx="95707" cy="50037"/>
            </a:xfrm>
            <a:prstGeom prst="rect">
              <a:avLst/>
            </a:prstGeom>
          </p:spPr>
        </p:pic>
        <p:pic>
          <p:nvPicPr>
            <p:cNvPr id="1112" name="object 1112"/>
            <p:cNvPicPr/>
            <p:nvPr/>
          </p:nvPicPr>
          <p:blipFill>
            <a:blip r:embed="rId529" cstate="print"/>
            <a:stretch>
              <a:fillRect/>
            </a:stretch>
          </p:blipFill>
          <p:spPr>
            <a:xfrm>
              <a:off x="5621477" y="7187615"/>
              <a:ext cx="98615" cy="49568"/>
            </a:xfrm>
            <a:prstGeom prst="rect">
              <a:avLst/>
            </a:prstGeom>
          </p:spPr>
        </p:pic>
        <p:pic>
          <p:nvPicPr>
            <p:cNvPr id="1113" name="object 1113"/>
            <p:cNvPicPr/>
            <p:nvPr/>
          </p:nvPicPr>
          <p:blipFill>
            <a:blip r:embed="rId530" cstate="print"/>
            <a:stretch>
              <a:fillRect/>
            </a:stretch>
          </p:blipFill>
          <p:spPr>
            <a:xfrm>
              <a:off x="5868758" y="7189114"/>
              <a:ext cx="99275" cy="45161"/>
            </a:xfrm>
            <a:prstGeom prst="rect">
              <a:avLst/>
            </a:prstGeom>
          </p:spPr>
        </p:pic>
        <p:pic>
          <p:nvPicPr>
            <p:cNvPr id="1114" name="object 1114"/>
            <p:cNvPicPr/>
            <p:nvPr/>
          </p:nvPicPr>
          <p:blipFill>
            <a:blip r:embed="rId531" cstate="print"/>
            <a:stretch>
              <a:fillRect/>
            </a:stretch>
          </p:blipFill>
          <p:spPr>
            <a:xfrm>
              <a:off x="903935" y="7213498"/>
              <a:ext cx="80022" cy="40284"/>
            </a:xfrm>
            <a:prstGeom prst="rect">
              <a:avLst/>
            </a:prstGeom>
          </p:spPr>
        </p:pic>
        <p:pic>
          <p:nvPicPr>
            <p:cNvPr id="1115" name="object 1115"/>
            <p:cNvPicPr/>
            <p:nvPr/>
          </p:nvPicPr>
          <p:blipFill>
            <a:blip r:embed="rId532" cstate="print"/>
            <a:stretch>
              <a:fillRect/>
            </a:stretch>
          </p:blipFill>
          <p:spPr>
            <a:xfrm>
              <a:off x="1145819" y="7210793"/>
              <a:ext cx="85140" cy="43573"/>
            </a:xfrm>
            <a:prstGeom prst="rect">
              <a:avLst/>
            </a:prstGeom>
          </p:spPr>
        </p:pic>
        <p:pic>
          <p:nvPicPr>
            <p:cNvPr id="1116" name="object 1116"/>
            <p:cNvPicPr/>
            <p:nvPr/>
          </p:nvPicPr>
          <p:blipFill>
            <a:blip r:embed="rId533" cstate="print"/>
            <a:stretch>
              <a:fillRect/>
            </a:stretch>
          </p:blipFill>
          <p:spPr>
            <a:xfrm>
              <a:off x="6127242" y="7189482"/>
              <a:ext cx="86677" cy="40043"/>
            </a:xfrm>
            <a:prstGeom prst="rect">
              <a:avLst/>
            </a:prstGeom>
          </p:spPr>
        </p:pic>
        <p:pic>
          <p:nvPicPr>
            <p:cNvPr id="1117" name="object 1117"/>
            <p:cNvPicPr/>
            <p:nvPr/>
          </p:nvPicPr>
          <p:blipFill>
            <a:blip r:embed="rId534" cstate="print"/>
            <a:stretch>
              <a:fillRect/>
            </a:stretch>
          </p:blipFill>
          <p:spPr>
            <a:xfrm>
              <a:off x="413118" y="7220368"/>
              <a:ext cx="65557" cy="32207"/>
            </a:xfrm>
            <a:prstGeom prst="rect">
              <a:avLst/>
            </a:prstGeom>
          </p:spPr>
        </p:pic>
        <p:pic>
          <p:nvPicPr>
            <p:cNvPr id="1118" name="object 1118"/>
            <p:cNvPicPr/>
            <p:nvPr/>
          </p:nvPicPr>
          <p:blipFill>
            <a:blip r:embed="rId535" cstate="print"/>
            <a:stretch>
              <a:fillRect/>
            </a:stretch>
          </p:blipFill>
          <p:spPr>
            <a:xfrm>
              <a:off x="653834" y="7216508"/>
              <a:ext cx="76568" cy="37515"/>
            </a:xfrm>
            <a:prstGeom prst="rect">
              <a:avLst/>
            </a:prstGeom>
          </p:spPr>
        </p:pic>
        <p:pic>
          <p:nvPicPr>
            <p:cNvPr id="1119" name="object 1119"/>
            <p:cNvPicPr/>
            <p:nvPr/>
          </p:nvPicPr>
          <p:blipFill>
            <a:blip r:embed="rId536" cstate="print"/>
            <a:stretch>
              <a:fillRect/>
            </a:stretch>
          </p:blipFill>
          <p:spPr>
            <a:xfrm>
              <a:off x="5748325" y="6981443"/>
              <a:ext cx="126275" cy="112814"/>
            </a:xfrm>
            <a:prstGeom prst="rect">
              <a:avLst/>
            </a:prstGeom>
          </p:spPr>
        </p:pic>
        <p:pic>
          <p:nvPicPr>
            <p:cNvPr id="1120" name="object 1120"/>
            <p:cNvPicPr/>
            <p:nvPr/>
          </p:nvPicPr>
          <p:blipFill>
            <a:blip r:embed="rId537" cstate="print"/>
            <a:stretch>
              <a:fillRect/>
            </a:stretch>
          </p:blipFill>
          <p:spPr>
            <a:xfrm>
              <a:off x="6382092" y="7190193"/>
              <a:ext cx="71501" cy="37299"/>
            </a:xfrm>
            <a:prstGeom prst="rect">
              <a:avLst/>
            </a:prstGeom>
          </p:spPr>
        </p:pic>
        <p:pic>
          <p:nvPicPr>
            <p:cNvPr id="1121" name="object 1121"/>
            <p:cNvPicPr/>
            <p:nvPr/>
          </p:nvPicPr>
          <p:blipFill>
            <a:blip r:embed="rId538" cstate="print"/>
            <a:stretch>
              <a:fillRect/>
            </a:stretch>
          </p:blipFill>
          <p:spPr>
            <a:xfrm>
              <a:off x="6636194" y="7191743"/>
              <a:ext cx="67678" cy="32016"/>
            </a:xfrm>
            <a:prstGeom prst="rect">
              <a:avLst/>
            </a:prstGeom>
          </p:spPr>
        </p:pic>
        <p:pic>
          <p:nvPicPr>
            <p:cNvPr id="1122" name="object 1122"/>
            <p:cNvPicPr/>
            <p:nvPr/>
          </p:nvPicPr>
          <p:blipFill>
            <a:blip r:embed="rId539" cstate="print"/>
            <a:stretch>
              <a:fillRect/>
            </a:stretch>
          </p:blipFill>
          <p:spPr>
            <a:xfrm>
              <a:off x="169887" y="7223569"/>
              <a:ext cx="59410" cy="28613"/>
            </a:xfrm>
            <a:prstGeom prst="rect">
              <a:avLst/>
            </a:prstGeom>
          </p:spPr>
        </p:pic>
        <p:pic>
          <p:nvPicPr>
            <p:cNvPr id="1123" name="object 1123"/>
            <p:cNvPicPr/>
            <p:nvPr/>
          </p:nvPicPr>
          <p:blipFill>
            <a:blip r:embed="rId540" cstate="print"/>
            <a:stretch>
              <a:fillRect/>
            </a:stretch>
          </p:blipFill>
          <p:spPr>
            <a:xfrm>
              <a:off x="6886612" y="7192670"/>
              <a:ext cx="60312" cy="28447"/>
            </a:xfrm>
            <a:prstGeom prst="rect">
              <a:avLst/>
            </a:prstGeom>
          </p:spPr>
        </p:pic>
        <p:pic>
          <p:nvPicPr>
            <p:cNvPr id="1124" name="object 1124"/>
            <p:cNvPicPr/>
            <p:nvPr/>
          </p:nvPicPr>
          <p:blipFill>
            <a:blip r:embed="rId541" cstate="print"/>
            <a:stretch>
              <a:fillRect/>
            </a:stretch>
          </p:blipFill>
          <p:spPr>
            <a:xfrm>
              <a:off x="7146569" y="7194473"/>
              <a:ext cx="44830" cy="23012"/>
            </a:xfrm>
            <a:prstGeom prst="rect">
              <a:avLst/>
            </a:prstGeom>
          </p:spPr>
        </p:pic>
        <p:pic>
          <p:nvPicPr>
            <p:cNvPr id="1125" name="object 1125"/>
            <p:cNvPicPr/>
            <p:nvPr/>
          </p:nvPicPr>
          <p:blipFill>
            <a:blip r:embed="rId542" cstate="print"/>
            <a:stretch>
              <a:fillRect/>
            </a:stretch>
          </p:blipFill>
          <p:spPr>
            <a:xfrm>
              <a:off x="7396073" y="7194778"/>
              <a:ext cx="43472" cy="20637"/>
            </a:xfrm>
            <a:prstGeom prst="rect">
              <a:avLst/>
            </a:prstGeom>
          </p:spPr>
        </p:pic>
        <p:pic>
          <p:nvPicPr>
            <p:cNvPr id="1126" name="object 1126"/>
            <p:cNvPicPr/>
            <p:nvPr/>
          </p:nvPicPr>
          <p:blipFill>
            <a:blip r:embed="rId543" cstate="print"/>
            <a:stretch>
              <a:fillRect/>
            </a:stretch>
          </p:blipFill>
          <p:spPr>
            <a:xfrm>
              <a:off x="2329827" y="7356436"/>
              <a:ext cx="102552" cy="58724"/>
            </a:xfrm>
            <a:prstGeom prst="rect">
              <a:avLst/>
            </a:prstGeom>
          </p:spPr>
        </p:pic>
        <p:pic>
          <p:nvPicPr>
            <p:cNvPr id="1127" name="object 1127"/>
            <p:cNvPicPr/>
            <p:nvPr/>
          </p:nvPicPr>
          <p:blipFill>
            <a:blip r:embed="rId544" cstate="print"/>
            <a:stretch>
              <a:fillRect/>
            </a:stretch>
          </p:blipFill>
          <p:spPr>
            <a:xfrm>
              <a:off x="2592539" y="7351636"/>
              <a:ext cx="106378" cy="67348"/>
            </a:xfrm>
            <a:prstGeom prst="rect">
              <a:avLst/>
            </a:prstGeom>
          </p:spPr>
        </p:pic>
        <p:pic>
          <p:nvPicPr>
            <p:cNvPr id="1128" name="object 1128"/>
            <p:cNvPicPr/>
            <p:nvPr/>
          </p:nvPicPr>
          <p:blipFill>
            <a:blip r:embed="rId545" cstate="print"/>
            <a:stretch>
              <a:fillRect/>
            </a:stretch>
          </p:blipFill>
          <p:spPr>
            <a:xfrm>
              <a:off x="2851454" y="7350480"/>
              <a:ext cx="107302" cy="67335"/>
            </a:xfrm>
            <a:prstGeom prst="rect">
              <a:avLst/>
            </a:prstGeom>
          </p:spPr>
        </p:pic>
        <p:pic>
          <p:nvPicPr>
            <p:cNvPr id="1129" name="object 1129"/>
            <p:cNvPicPr/>
            <p:nvPr/>
          </p:nvPicPr>
          <p:blipFill>
            <a:blip r:embed="rId546" cstate="print"/>
            <a:stretch>
              <a:fillRect/>
            </a:stretch>
          </p:blipFill>
          <p:spPr>
            <a:xfrm>
              <a:off x="3116719" y="7349273"/>
              <a:ext cx="106489" cy="67309"/>
            </a:xfrm>
            <a:prstGeom prst="rect">
              <a:avLst/>
            </a:prstGeom>
          </p:spPr>
        </p:pic>
        <p:pic>
          <p:nvPicPr>
            <p:cNvPr id="1130" name="object 1130"/>
            <p:cNvPicPr/>
            <p:nvPr/>
          </p:nvPicPr>
          <p:blipFill>
            <a:blip r:embed="rId547" cstate="print"/>
            <a:stretch>
              <a:fillRect/>
            </a:stretch>
          </p:blipFill>
          <p:spPr>
            <a:xfrm>
              <a:off x="3379470" y="7348372"/>
              <a:ext cx="102755" cy="64592"/>
            </a:xfrm>
            <a:prstGeom prst="rect">
              <a:avLst/>
            </a:prstGeom>
          </p:spPr>
        </p:pic>
        <p:pic>
          <p:nvPicPr>
            <p:cNvPr id="1131" name="object 1131"/>
            <p:cNvPicPr/>
            <p:nvPr/>
          </p:nvPicPr>
          <p:blipFill>
            <a:blip r:embed="rId548" cstate="print"/>
            <a:stretch>
              <a:fillRect/>
            </a:stretch>
          </p:blipFill>
          <p:spPr>
            <a:xfrm>
              <a:off x="3645052" y="7347153"/>
              <a:ext cx="102222" cy="64617"/>
            </a:xfrm>
            <a:prstGeom prst="rect">
              <a:avLst/>
            </a:prstGeom>
          </p:spPr>
        </p:pic>
        <p:pic>
          <p:nvPicPr>
            <p:cNvPr id="1132" name="object 1132"/>
            <p:cNvPicPr/>
            <p:nvPr/>
          </p:nvPicPr>
          <p:blipFill>
            <a:blip r:embed="rId549" cstate="print"/>
            <a:stretch>
              <a:fillRect/>
            </a:stretch>
          </p:blipFill>
          <p:spPr>
            <a:xfrm>
              <a:off x="3904081" y="7345997"/>
              <a:ext cx="102095" cy="64554"/>
            </a:xfrm>
            <a:prstGeom prst="rect">
              <a:avLst/>
            </a:prstGeom>
          </p:spPr>
        </p:pic>
        <p:pic>
          <p:nvPicPr>
            <p:cNvPr id="1133" name="object 1133"/>
            <p:cNvPicPr/>
            <p:nvPr/>
          </p:nvPicPr>
          <p:blipFill>
            <a:blip r:embed="rId550" cstate="print"/>
            <a:stretch>
              <a:fillRect/>
            </a:stretch>
          </p:blipFill>
          <p:spPr>
            <a:xfrm>
              <a:off x="4157599" y="7344587"/>
              <a:ext cx="106273" cy="67221"/>
            </a:xfrm>
            <a:prstGeom prst="rect">
              <a:avLst/>
            </a:prstGeom>
          </p:spPr>
        </p:pic>
        <p:pic>
          <p:nvPicPr>
            <p:cNvPr id="1134" name="object 1134"/>
            <p:cNvPicPr/>
            <p:nvPr/>
          </p:nvPicPr>
          <p:blipFill>
            <a:blip r:embed="rId551" cstate="print"/>
            <a:stretch>
              <a:fillRect/>
            </a:stretch>
          </p:blipFill>
          <p:spPr>
            <a:xfrm>
              <a:off x="4422317" y="7343394"/>
              <a:ext cx="106959" cy="67221"/>
            </a:xfrm>
            <a:prstGeom prst="rect">
              <a:avLst/>
            </a:prstGeom>
          </p:spPr>
        </p:pic>
        <p:pic>
          <p:nvPicPr>
            <p:cNvPr id="1135" name="object 1135"/>
            <p:cNvPicPr/>
            <p:nvPr/>
          </p:nvPicPr>
          <p:blipFill>
            <a:blip r:embed="rId552" cstate="print"/>
            <a:stretch>
              <a:fillRect/>
            </a:stretch>
          </p:blipFill>
          <p:spPr>
            <a:xfrm>
              <a:off x="4682960" y="7344663"/>
              <a:ext cx="110947" cy="59702"/>
            </a:xfrm>
            <a:prstGeom prst="rect">
              <a:avLst/>
            </a:prstGeom>
          </p:spPr>
        </p:pic>
        <p:pic>
          <p:nvPicPr>
            <p:cNvPr id="1136" name="object 1136"/>
            <p:cNvPicPr/>
            <p:nvPr/>
          </p:nvPicPr>
          <p:blipFill>
            <a:blip r:embed="rId553" cstate="print"/>
            <a:stretch>
              <a:fillRect/>
            </a:stretch>
          </p:blipFill>
          <p:spPr>
            <a:xfrm>
              <a:off x="1551895" y="7363752"/>
              <a:ext cx="95504" cy="50266"/>
            </a:xfrm>
            <a:prstGeom prst="rect">
              <a:avLst/>
            </a:prstGeom>
          </p:spPr>
        </p:pic>
        <p:pic>
          <p:nvPicPr>
            <p:cNvPr id="1137" name="object 1137"/>
            <p:cNvPicPr/>
            <p:nvPr/>
          </p:nvPicPr>
          <p:blipFill>
            <a:blip r:embed="rId554" cstate="print"/>
            <a:stretch>
              <a:fillRect/>
            </a:stretch>
          </p:blipFill>
          <p:spPr>
            <a:xfrm>
              <a:off x="1817306" y="7359662"/>
              <a:ext cx="92544" cy="55130"/>
            </a:xfrm>
            <a:prstGeom prst="rect">
              <a:avLst/>
            </a:prstGeom>
          </p:spPr>
        </p:pic>
        <p:pic>
          <p:nvPicPr>
            <p:cNvPr id="1138" name="object 1138"/>
            <p:cNvPicPr/>
            <p:nvPr/>
          </p:nvPicPr>
          <p:blipFill>
            <a:blip r:embed="rId555" cstate="print"/>
            <a:stretch>
              <a:fillRect/>
            </a:stretch>
          </p:blipFill>
          <p:spPr>
            <a:xfrm>
              <a:off x="2074557" y="7358011"/>
              <a:ext cx="96012" cy="56375"/>
            </a:xfrm>
            <a:prstGeom prst="rect">
              <a:avLst/>
            </a:prstGeom>
          </p:spPr>
        </p:pic>
        <p:pic>
          <p:nvPicPr>
            <p:cNvPr id="1139" name="object 1139"/>
            <p:cNvPicPr/>
            <p:nvPr/>
          </p:nvPicPr>
          <p:blipFill>
            <a:blip r:embed="rId556" cstate="print"/>
            <a:stretch>
              <a:fillRect/>
            </a:stretch>
          </p:blipFill>
          <p:spPr>
            <a:xfrm>
              <a:off x="4955298" y="7344651"/>
              <a:ext cx="99910" cy="55168"/>
            </a:xfrm>
            <a:prstGeom prst="rect">
              <a:avLst/>
            </a:prstGeom>
          </p:spPr>
        </p:pic>
        <p:pic>
          <p:nvPicPr>
            <p:cNvPr id="1140" name="object 1140"/>
            <p:cNvPicPr/>
            <p:nvPr/>
          </p:nvPicPr>
          <p:blipFill>
            <a:blip r:embed="rId557" cstate="print"/>
            <a:stretch>
              <a:fillRect/>
            </a:stretch>
          </p:blipFill>
          <p:spPr>
            <a:xfrm>
              <a:off x="5215496" y="7344333"/>
              <a:ext cx="99847" cy="54965"/>
            </a:xfrm>
            <a:prstGeom prst="rect">
              <a:avLst/>
            </a:prstGeom>
          </p:spPr>
        </p:pic>
        <p:pic>
          <p:nvPicPr>
            <p:cNvPr id="1141" name="object 1141"/>
            <p:cNvPicPr/>
            <p:nvPr/>
          </p:nvPicPr>
          <p:blipFill>
            <a:blip r:embed="rId558" cstate="print"/>
            <a:stretch>
              <a:fillRect/>
            </a:stretch>
          </p:blipFill>
          <p:spPr>
            <a:xfrm>
              <a:off x="5481142" y="7346022"/>
              <a:ext cx="101714" cy="50088"/>
            </a:xfrm>
            <a:prstGeom prst="rect">
              <a:avLst/>
            </a:prstGeom>
          </p:spPr>
        </p:pic>
        <p:pic>
          <p:nvPicPr>
            <p:cNvPr id="1142" name="object 1142"/>
            <p:cNvPicPr/>
            <p:nvPr/>
          </p:nvPicPr>
          <p:blipFill>
            <a:blip r:embed="rId559" cstate="print"/>
            <a:stretch>
              <a:fillRect/>
            </a:stretch>
          </p:blipFill>
          <p:spPr>
            <a:xfrm>
              <a:off x="1035596" y="7369670"/>
              <a:ext cx="80060" cy="44907"/>
            </a:xfrm>
            <a:prstGeom prst="rect">
              <a:avLst/>
            </a:prstGeom>
          </p:spPr>
        </p:pic>
        <p:pic>
          <p:nvPicPr>
            <p:cNvPr id="1143" name="object 1143"/>
            <p:cNvPicPr/>
            <p:nvPr/>
          </p:nvPicPr>
          <p:blipFill>
            <a:blip r:embed="rId560" cstate="print"/>
            <a:stretch>
              <a:fillRect/>
            </a:stretch>
          </p:blipFill>
          <p:spPr>
            <a:xfrm>
              <a:off x="6004229" y="6074854"/>
              <a:ext cx="96786" cy="138709"/>
            </a:xfrm>
            <a:prstGeom prst="rect">
              <a:avLst/>
            </a:prstGeom>
          </p:spPr>
        </p:pic>
        <p:pic>
          <p:nvPicPr>
            <p:cNvPr id="1144" name="object 1144"/>
            <p:cNvPicPr/>
            <p:nvPr/>
          </p:nvPicPr>
          <p:blipFill>
            <a:blip r:embed="rId561" cstate="print"/>
            <a:stretch>
              <a:fillRect/>
            </a:stretch>
          </p:blipFill>
          <p:spPr>
            <a:xfrm>
              <a:off x="5749061" y="7345400"/>
              <a:ext cx="87033" cy="46520"/>
            </a:xfrm>
            <a:prstGeom prst="rect">
              <a:avLst/>
            </a:prstGeom>
          </p:spPr>
        </p:pic>
        <p:pic>
          <p:nvPicPr>
            <p:cNvPr id="1145" name="object 1145"/>
            <p:cNvPicPr/>
            <p:nvPr/>
          </p:nvPicPr>
          <p:blipFill>
            <a:blip r:embed="rId562" cstate="print"/>
            <a:stretch>
              <a:fillRect/>
            </a:stretch>
          </p:blipFill>
          <p:spPr>
            <a:xfrm>
              <a:off x="1297546" y="7365466"/>
              <a:ext cx="84950" cy="46761"/>
            </a:xfrm>
            <a:prstGeom prst="rect">
              <a:avLst/>
            </a:prstGeom>
          </p:spPr>
        </p:pic>
        <p:pic>
          <p:nvPicPr>
            <p:cNvPr id="1146" name="object 1146"/>
            <p:cNvPicPr/>
            <p:nvPr/>
          </p:nvPicPr>
          <p:blipFill>
            <a:blip r:embed="rId563" cstate="print"/>
            <a:stretch>
              <a:fillRect/>
            </a:stretch>
          </p:blipFill>
          <p:spPr>
            <a:xfrm>
              <a:off x="777405" y="7371105"/>
              <a:ext cx="79743" cy="41554"/>
            </a:xfrm>
            <a:prstGeom prst="rect">
              <a:avLst/>
            </a:prstGeom>
          </p:spPr>
        </p:pic>
        <p:pic>
          <p:nvPicPr>
            <p:cNvPr id="1147" name="object 1147"/>
            <p:cNvPicPr/>
            <p:nvPr/>
          </p:nvPicPr>
          <p:blipFill>
            <a:blip r:embed="rId564" cstate="print"/>
            <a:stretch>
              <a:fillRect/>
            </a:stretch>
          </p:blipFill>
          <p:spPr>
            <a:xfrm>
              <a:off x="6280022" y="7346251"/>
              <a:ext cx="74587" cy="41363"/>
            </a:xfrm>
            <a:prstGeom prst="rect">
              <a:avLst/>
            </a:prstGeom>
          </p:spPr>
        </p:pic>
        <p:pic>
          <p:nvPicPr>
            <p:cNvPr id="1148" name="object 1148"/>
            <p:cNvPicPr/>
            <p:nvPr/>
          </p:nvPicPr>
          <p:blipFill>
            <a:blip r:embed="rId565" cstate="print"/>
            <a:stretch>
              <a:fillRect/>
            </a:stretch>
          </p:blipFill>
          <p:spPr>
            <a:xfrm>
              <a:off x="5374348" y="7187958"/>
              <a:ext cx="109867" cy="103441"/>
            </a:xfrm>
            <a:prstGeom prst="rect">
              <a:avLst/>
            </a:prstGeom>
          </p:spPr>
        </p:pic>
        <p:pic>
          <p:nvPicPr>
            <p:cNvPr id="1149" name="object 1149"/>
            <p:cNvPicPr/>
            <p:nvPr/>
          </p:nvPicPr>
          <p:blipFill>
            <a:blip r:embed="rId566" cstate="print"/>
            <a:stretch>
              <a:fillRect/>
            </a:stretch>
          </p:blipFill>
          <p:spPr>
            <a:xfrm>
              <a:off x="261772" y="7378788"/>
              <a:ext cx="62331" cy="31648"/>
            </a:xfrm>
            <a:prstGeom prst="rect">
              <a:avLst/>
            </a:prstGeom>
          </p:spPr>
        </p:pic>
        <p:pic>
          <p:nvPicPr>
            <p:cNvPr id="1150" name="object 1150"/>
            <p:cNvPicPr/>
            <p:nvPr/>
          </p:nvPicPr>
          <p:blipFill>
            <a:blip r:embed="rId567" cstate="print"/>
            <a:stretch>
              <a:fillRect/>
            </a:stretch>
          </p:blipFill>
          <p:spPr>
            <a:xfrm>
              <a:off x="518198" y="7375956"/>
              <a:ext cx="69011" cy="33261"/>
            </a:xfrm>
            <a:prstGeom prst="rect">
              <a:avLst/>
            </a:prstGeom>
          </p:spPr>
        </p:pic>
        <p:pic>
          <p:nvPicPr>
            <p:cNvPr id="1151" name="object 1151"/>
            <p:cNvPicPr/>
            <p:nvPr/>
          </p:nvPicPr>
          <p:blipFill>
            <a:blip r:embed="rId568" cstate="print"/>
            <a:stretch>
              <a:fillRect/>
            </a:stretch>
          </p:blipFill>
          <p:spPr>
            <a:xfrm>
              <a:off x="6545071" y="7348765"/>
              <a:ext cx="67919" cy="33070"/>
            </a:xfrm>
            <a:prstGeom prst="rect">
              <a:avLst/>
            </a:prstGeom>
          </p:spPr>
        </p:pic>
        <p:pic>
          <p:nvPicPr>
            <p:cNvPr id="1152" name="object 1152"/>
            <p:cNvPicPr/>
            <p:nvPr/>
          </p:nvPicPr>
          <p:blipFill>
            <a:blip r:embed="rId569" cstate="print"/>
            <a:stretch>
              <a:fillRect/>
            </a:stretch>
          </p:blipFill>
          <p:spPr>
            <a:xfrm>
              <a:off x="6810743" y="7349222"/>
              <a:ext cx="63080" cy="31445"/>
            </a:xfrm>
            <a:prstGeom prst="rect">
              <a:avLst/>
            </a:prstGeom>
          </p:spPr>
        </p:pic>
        <p:pic>
          <p:nvPicPr>
            <p:cNvPr id="1153" name="object 1153"/>
            <p:cNvPicPr/>
            <p:nvPr/>
          </p:nvPicPr>
          <p:blipFill>
            <a:blip r:embed="rId570" cstate="print"/>
            <a:stretch>
              <a:fillRect/>
            </a:stretch>
          </p:blipFill>
          <p:spPr>
            <a:xfrm>
              <a:off x="8915" y="7383233"/>
              <a:ext cx="49146" cy="25628"/>
            </a:xfrm>
            <a:prstGeom prst="rect">
              <a:avLst/>
            </a:prstGeom>
          </p:spPr>
        </p:pic>
        <p:pic>
          <p:nvPicPr>
            <p:cNvPr id="1154" name="object 1154"/>
            <p:cNvPicPr/>
            <p:nvPr/>
          </p:nvPicPr>
          <p:blipFill>
            <a:blip r:embed="rId571" cstate="print"/>
            <a:stretch>
              <a:fillRect/>
            </a:stretch>
          </p:blipFill>
          <p:spPr>
            <a:xfrm>
              <a:off x="7077812" y="7351280"/>
              <a:ext cx="47015" cy="25488"/>
            </a:xfrm>
            <a:prstGeom prst="rect">
              <a:avLst/>
            </a:prstGeom>
          </p:spPr>
        </p:pic>
        <p:pic>
          <p:nvPicPr>
            <p:cNvPr id="1155" name="object 1155"/>
            <p:cNvPicPr/>
            <p:nvPr/>
          </p:nvPicPr>
          <p:blipFill>
            <a:blip r:embed="rId572" cstate="print"/>
            <a:stretch>
              <a:fillRect/>
            </a:stretch>
          </p:blipFill>
          <p:spPr>
            <a:xfrm>
              <a:off x="7346683" y="7351699"/>
              <a:ext cx="45631" cy="22859"/>
            </a:xfrm>
            <a:prstGeom prst="rect">
              <a:avLst/>
            </a:prstGeom>
          </p:spPr>
        </p:pic>
        <p:pic>
          <p:nvPicPr>
            <p:cNvPr id="1156" name="object 1156"/>
            <p:cNvPicPr/>
            <p:nvPr/>
          </p:nvPicPr>
          <p:blipFill>
            <a:blip r:embed="rId573" cstate="print"/>
            <a:stretch>
              <a:fillRect/>
            </a:stretch>
          </p:blipFill>
          <p:spPr>
            <a:xfrm>
              <a:off x="2279577" y="7530769"/>
              <a:ext cx="94979" cy="29235"/>
            </a:xfrm>
            <a:prstGeom prst="rect">
              <a:avLst/>
            </a:prstGeom>
          </p:spPr>
        </p:pic>
        <p:pic>
          <p:nvPicPr>
            <p:cNvPr id="1157" name="object 1157"/>
            <p:cNvPicPr/>
            <p:nvPr/>
          </p:nvPicPr>
          <p:blipFill>
            <a:blip r:embed="rId574" cstate="print"/>
            <a:stretch>
              <a:fillRect/>
            </a:stretch>
          </p:blipFill>
          <p:spPr>
            <a:xfrm>
              <a:off x="2557881" y="7527899"/>
              <a:ext cx="95618" cy="32105"/>
            </a:xfrm>
            <a:prstGeom prst="rect">
              <a:avLst/>
            </a:prstGeom>
          </p:spPr>
        </p:pic>
        <p:pic>
          <p:nvPicPr>
            <p:cNvPr id="1158" name="object 1158"/>
            <p:cNvPicPr/>
            <p:nvPr/>
          </p:nvPicPr>
          <p:blipFill>
            <a:blip r:embed="rId575" cstate="print"/>
            <a:stretch>
              <a:fillRect/>
            </a:stretch>
          </p:blipFill>
          <p:spPr>
            <a:xfrm>
              <a:off x="5990755" y="7345565"/>
              <a:ext cx="105371" cy="44234"/>
            </a:xfrm>
            <a:prstGeom prst="rect">
              <a:avLst/>
            </a:prstGeom>
          </p:spPr>
        </p:pic>
        <p:pic>
          <p:nvPicPr>
            <p:cNvPr id="1159" name="object 1159"/>
            <p:cNvPicPr/>
            <p:nvPr/>
          </p:nvPicPr>
          <p:blipFill>
            <a:blip r:embed="rId576" cstate="print"/>
            <a:stretch>
              <a:fillRect/>
            </a:stretch>
          </p:blipFill>
          <p:spPr>
            <a:xfrm>
              <a:off x="2832133" y="7526134"/>
              <a:ext cx="96892" cy="33870"/>
            </a:xfrm>
            <a:prstGeom prst="rect">
              <a:avLst/>
            </a:prstGeom>
          </p:spPr>
        </p:pic>
        <p:pic>
          <p:nvPicPr>
            <p:cNvPr id="1160" name="object 1160"/>
            <p:cNvPicPr/>
            <p:nvPr/>
          </p:nvPicPr>
          <p:blipFill>
            <a:blip r:embed="rId577" cstate="print"/>
            <a:stretch>
              <a:fillRect/>
            </a:stretch>
          </p:blipFill>
          <p:spPr>
            <a:xfrm>
              <a:off x="3112044" y="7524915"/>
              <a:ext cx="96165" cy="35090"/>
            </a:xfrm>
            <a:prstGeom prst="rect">
              <a:avLst/>
            </a:prstGeom>
          </p:spPr>
        </p:pic>
        <p:pic>
          <p:nvPicPr>
            <p:cNvPr id="1161" name="object 1161"/>
            <p:cNvPicPr/>
            <p:nvPr/>
          </p:nvPicPr>
          <p:blipFill>
            <a:blip r:embed="rId578" cstate="print"/>
            <a:stretch>
              <a:fillRect/>
            </a:stretch>
          </p:blipFill>
          <p:spPr>
            <a:xfrm>
              <a:off x="3385773" y="7523708"/>
              <a:ext cx="95499" cy="36296"/>
            </a:xfrm>
            <a:prstGeom prst="rect">
              <a:avLst/>
            </a:prstGeom>
          </p:spPr>
        </p:pic>
        <p:pic>
          <p:nvPicPr>
            <p:cNvPr id="1162" name="object 1162"/>
            <p:cNvPicPr/>
            <p:nvPr/>
          </p:nvPicPr>
          <p:blipFill>
            <a:blip r:embed="rId579" cstate="print"/>
            <a:stretch>
              <a:fillRect/>
            </a:stretch>
          </p:blipFill>
          <p:spPr>
            <a:xfrm>
              <a:off x="3665397" y="7522463"/>
              <a:ext cx="96265" cy="37541"/>
            </a:xfrm>
            <a:prstGeom prst="rect">
              <a:avLst/>
            </a:prstGeom>
          </p:spPr>
        </p:pic>
        <p:pic>
          <p:nvPicPr>
            <p:cNvPr id="1163" name="object 1163"/>
            <p:cNvPicPr/>
            <p:nvPr/>
          </p:nvPicPr>
          <p:blipFill>
            <a:blip r:embed="rId580" cstate="print"/>
            <a:stretch>
              <a:fillRect/>
            </a:stretch>
          </p:blipFill>
          <p:spPr>
            <a:xfrm>
              <a:off x="3938549" y="7521219"/>
              <a:ext cx="97116" cy="38785"/>
            </a:xfrm>
            <a:prstGeom prst="rect">
              <a:avLst/>
            </a:prstGeom>
          </p:spPr>
        </p:pic>
        <p:pic>
          <p:nvPicPr>
            <p:cNvPr id="1164" name="object 1164"/>
            <p:cNvPicPr/>
            <p:nvPr/>
          </p:nvPicPr>
          <p:blipFill>
            <a:blip r:embed="rId581" cstate="print"/>
            <a:stretch>
              <a:fillRect/>
            </a:stretch>
          </p:blipFill>
          <p:spPr>
            <a:xfrm>
              <a:off x="4211726" y="7520038"/>
              <a:ext cx="98018" cy="39966"/>
            </a:xfrm>
            <a:prstGeom prst="rect">
              <a:avLst/>
            </a:prstGeom>
          </p:spPr>
        </p:pic>
        <p:pic>
          <p:nvPicPr>
            <p:cNvPr id="1165" name="object 1165"/>
            <p:cNvPicPr/>
            <p:nvPr/>
          </p:nvPicPr>
          <p:blipFill>
            <a:blip r:embed="rId582" cstate="print"/>
            <a:stretch>
              <a:fillRect/>
            </a:stretch>
          </p:blipFill>
          <p:spPr>
            <a:xfrm>
              <a:off x="4490440" y="7519377"/>
              <a:ext cx="100031" cy="40627"/>
            </a:xfrm>
            <a:prstGeom prst="rect">
              <a:avLst/>
            </a:prstGeom>
          </p:spPr>
        </p:pic>
        <p:pic>
          <p:nvPicPr>
            <p:cNvPr id="1166" name="object 1166"/>
            <p:cNvPicPr/>
            <p:nvPr/>
          </p:nvPicPr>
          <p:blipFill>
            <a:blip r:embed="rId583" cstate="print"/>
            <a:stretch>
              <a:fillRect/>
            </a:stretch>
          </p:blipFill>
          <p:spPr>
            <a:xfrm>
              <a:off x="4764214" y="7519733"/>
              <a:ext cx="100997" cy="40271"/>
            </a:xfrm>
            <a:prstGeom prst="rect">
              <a:avLst/>
            </a:prstGeom>
          </p:spPr>
        </p:pic>
        <p:pic>
          <p:nvPicPr>
            <p:cNvPr id="1167" name="object 1167"/>
            <p:cNvPicPr/>
            <p:nvPr/>
          </p:nvPicPr>
          <p:blipFill>
            <a:blip r:embed="rId584" cstate="print"/>
            <a:stretch>
              <a:fillRect/>
            </a:stretch>
          </p:blipFill>
          <p:spPr>
            <a:xfrm>
              <a:off x="5044642" y="7520152"/>
              <a:ext cx="104267" cy="39852"/>
            </a:xfrm>
            <a:prstGeom prst="rect">
              <a:avLst/>
            </a:prstGeom>
          </p:spPr>
        </p:pic>
        <p:pic>
          <p:nvPicPr>
            <p:cNvPr id="1168" name="object 116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61139" y="7537957"/>
              <a:ext cx="83497" cy="22047"/>
            </a:xfrm>
            <a:prstGeom prst="rect">
              <a:avLst/>
            </a:prstGeom>
          </p:spPr>
        </p:pic>
        <p:pic>
          <p:nvPicPr>
            <p:cNvPr id="1169" name="object 1169"/>
            <p:cNvPicPr/>
            <p:nvPr/>
          </p:nvPicPr>
          <p:blipFill>
            <a:blip r:embed="rId585" cstate="print"/>
            <a:stretch>
              <a:fillRect/>
            </a:stretch>
          </p:blipFill>
          <p:spPr>
            <a:xfrm>
              <a:off x="1742538" y="7535379"/>
              <a:ext cx="81753" cy="24625"/>
            </a:xfrm>
            <a:prstGeom prst="rect">
              <a:avLst/>
            </a:prstGeom>
          </p:spPr>
        </p:pic>
        <p:pic>
          <p:nvPicPr>
            <p:cNvPr id="1170" name="object 1170"/>
            <p:cNvPicPr/>
            <p:nvPr/>
          </p:nvPicPr>
          <p:blipFill>
            <a:blip r:embed="rId586" cstate="print"/>
            <a:stretch>
              <a:fillRect/>
            </a:stretch>
          </p:blipFill>
          <p:spPr>
            <a:xfrm>
              <a:off x="2013693" y="7533551"/>
              <a:ext cx="82378" cy="26454"/>
            </a:xfrm>
            <a:prstGeom prst="rect">
              <a:avLst/>
            </a:prstGeom>
          </p:spPr>
        </p:pic>
        <p:pic>
          <p:nvPicPr>
            <p:cNvPr id="1171" name="object 1171"/>
            <p:cNvPicPr/>
            <p:nvPr/>
          </p:nvPicPr>
          <p:blipFill>
            <a:blip r:embed="rId587" cstate="print"/>
            <a:stretch>
              <a:fillRect/>
            </a:stretch>
          </p:blipFill>
          <p:spPr>
            <a:xfrm>
              <a:off x="5326900" y="7519542"/>
              <a:ext cx="89115" cy="40462"/>
            </a:xfrm>
            <a:prstGeom prst="rect">
              <a:avLst/>
            </a:prstGeom>
          </p:spPr>
        </p:pic>
        <p:pic>
          <p:nvPicPr>
            <p:cNvPr id="1172" name="object 1172"/>
            <p:cNvPicPr/>
            <p:nvPr/>
          </p:nvPicPr>
          <p:blipFill>
            <a:blip r:embed="rId588" cstate="print"/>
            <a:stretch>
              <a:fillRect/>
            </a:stretch>
          </p:blipFill>
          <p:spPr>
            <a:xfrm>
              <a:off x="5604662" y="7519619"/>
              <a:ext cx="91833" cy="40386"/>
            </a:xfrm>
            <a:prstGeom prst="rect">
              <a:avLst/>
            </a:prstGeom>
          </p:spPr>
        </p:pic>
        <p:pic>
          <p:nvPicPr>
            <p:cNvPr id="1173" name="object 117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3918" y="7546035"/>
              <a:ext cx="59924" cy="13970"/>
            </a:xfrm>
            <a:prstGeom prst="rect">
              <a:avLst/>
            </a:prstGeom>
          </p:spPr>
        </p:pic>
        <p:pic>
          <p:nvPicPr>
            <p:cNvPr id="1174" name="object 117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99072" y="7541336"/>
              <a:ext cx="70482" cy="18668"/>
            </a:xfrm>
            <a:prstGeom prst="rect">
              <a:avLst/>
            </a:prstGeom>
          </p:spPr>
        </p:pic>
        <p:pic>
          <p:nvPicPr>
            <p:cNvPr id="1175" name="object 1175"/>
            <p:cNvPicPr/>
            <p:nvPr/>
          </p:nvPicPr>
          <p:blipFill>
            <a:blip r:embed="rId589" cstate="print"/>
            <a:stretch>
              <a:fillRect/>
            </a:stretch>
          </p:blipFill>
          <p:spPr>
            <a:xfrm>
              <a:off x="5887059" y="7520558"/>
              <a:ext cx="76263" cy="39446"/>
            </a:xfrm>
            <a:prstGeom prst="rect">
              <a:avLst/>
            </a:prstGeom>
          </p:spPr>
        </p:pic>
        <p:pic>
          <p:nvPicPr>
            <p:cNvPr id="1176" name="object 1176"/>
            <p:cNvPicPr/>
            <p:nvPr/>
          </p:nvPicPr>
          <p:blipFill>
            <a:blip r:embed="rId590" cstate="print"/>
            <a:stretch>
              <a:fillRect/>
            </a:stretch>
          </p:blipFill>
          <p:spPr>
            <a:xfrm>
              <a:off x="6160109" y="7521815"/>
              <a:ext cx="75818" cy="38188"/>
            </a:xfrm>
            <a:prstGeom prst="rect">
              <a:avLst/>
            </a:prstGeom>
          </p:spPr>
        </p:pic>
        <p:pic>
          <p:nvPicPr>
            <p:cNvPr id="1177" name="object 11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645" y="7552232"/>
              <a:ext cx="29298" cy="7772"/>
            </a:xfrm>
            <a:prstGeom prst="rect">
              <a:avLst/>
            </a:prstGeom>
          </p:spPr>
        </p:pic>
        <p:pic>
          <p:nvPicPr>
            <p:cNvPr id="1178" name="object 117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6957" y="7549794"/>
              <a:ext cx="50509" cy="10210"/>
            </a:xfrm>
            <a:prstGeom prst="rect">
              <a:avLst/>
            </a:prstGeom>
          </p:spPr>
        </p:pic>
        <p:pic>
          <p:nvPicPr>
            <p:cNvPr id="1179" name="object 1179"/>
            <p:cNvPicPr/>
            <p:nvPr/>
          </p:nvPicPr>
          <p:blipFill>
            <a:blip r:embed="rId591" cstate="print"/>
            <a:stretch>
              <a:fillRect/>
            </a:stretch>
          </p:blipFill>
          <p:spPr>
            <a:xfrm>
              <a:off x="6446316" y="7524114"/>
              <a:ext cx="64579" cy="35026"/>
            </a:xfrm>
            <a:prstGeom prst="rect">
              <a:avLst/>
            </a:prstGeom>
          </p:spPr>
        </p:pic>
        <p:pic>
          <p:nvPicPr>
            <p:cNvPr id="1180" name="object 1180"/>
            <p:cNvPicPr/>
            <p:nvPr/>
          </p:nvPicPr>
          <p:blipFill>
            <a:blip r:embed="rId592" cstate="print"/>
            <a:stretch>
              <a:fillRect/>
            </a:stretch>
          </p:blipFill>
          <p:spPr>
            <a:xfrm>
              <a:off x="6728155" y="7524051"/>
              <a:ext cx="50749" cy="31838"/>
            </a:xfrm>
            <a:prstGeom prst="rect">
              <a:avLst/>
            </a:prstGeom>
          </p:spPr>
        </p:pic>
        <p:pic>
          <p:nvPicPr>
            <p:cNvPr id="1181" name="object 118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260" y="7555826"/>
              <a:ext cx="26063" cy="4178"/>
            </a:xfrm>
            <a:prstGeom prst="rect">
              <a:avLst/>
            </a:prstGeom>
          </p:spPr>
        </p:pic>
        <p:pic>
          <p:nvPicPr>
            <p:cNvPr id="1182" name="object 1182"/>
            <p:cNvPicPr/>
            <p:nvPr/>
          </p:nvPicPr>
          <p:blipFill>
            <a:blip r:embed="rId593" cstate="print"/>
            <a:stretch>
              <a:fillRect/>
            </a:stretch>
          </p:blipFill>
          <p:spPr>
            <a:xfrm>
              <a:off x="7008279" y="7525206"/>
              <a:ext cx="49276" cy="28409"/>
            </a:xfrm>
            <a:prstGeom prst="rect">
              <a:avLst/>
            </a:prstGeom>
          </p:spPr>
        </p:pic>
        <p:pic>
          <p:nvPicPr>
            <p:cNvPr id="1183" name="object 1183"/>
            <p:cNvPicPr/>
            <p:nvPr/>
          </p:nvPicPr>
          <p:blipFill>
            <a:blip r:embed="rId594" cstate="print"/>
            <a:stretch>
              <a:fillRect/>
            </a:stretch>
          </p:blipFill>
          <p:spPr>
            <a:xfrm>
              <a:off x="7285317" y="7525715"/>
              <a:ext cx="48044" cy="25450"/>
            </a:xfrm>
            <a:prstGeom prst="rect">
              <a:avLst/>
            </a:prstGeom>
          </p:spPr>
        </p:pic>
      </p:grpSp>
      <p:pic>
        <p:nvPicPr>
          <p:cNvPr id="1185" name="object 1185"/>
          <p:cNvPicPr/>
          <p:nvPr/>
        </p:nvPicPr>
        <p:blipFill>
          <a:blip r:embed="rId595" cstate="print"/>
          <a:stretch>
            <a:fillRect/>
          </a:stretch>
        </p:blipFill>
        <p:spPr>
          <a:xfrm>
            <a:off x="5617311" y="6745516"/>
            <a:ext cx="177012" cy="198945"/>
          </a:xfrm>
          <a:prstGeom prst="rect">
            <a:avLst/>
          </a:prstGeom>
        </p:spPr>
      </p:pic>
      <p:pic>
        <p:nvPicPr>
          <p:cNvPr id="1186" name="object 1186"/>
          <p:cNvPicPr/>
          <p:nvPr/>
        </p:nvPicPr>
        <p:blipFill>
          <a:blip r:embed="rId596" cstate="print"/>
          <a:stretch>
            <a:fillRect/>
          </a:stretch>
        </p:blipFill>
        <p:spPr>
          <a:xfrm>
            <a:off x="5636450" y="7440624"/>
            <a:ext cx="202006" cy="119380"/>
          </a:xfrm>
          <a:prstGeom prst="rect">
            <a:avLst/>
          </a:prstGeom>
        </p:spPr>
      </p:pic>
      <p:grpSp>
        <p:nvGrpSpPr>
          <p:cNvPr id="1187" name="object 1187"/>
          <p:cNvGrpSpPr/>
          <p:nvPr/>
        </p:nvGrpSpPr>
        <p:grpSpPr>
          <a:xfrm>
            <a:off x="2348422" y="4678413"/>
            <a:ext cx="3626509" cy="2390381"/>
            <a:chOff x="3253651" y="4849977"/>
            <a:chExt cx="3626509" cy="2390381"/>
          </a:xfrm>
        </p:grpSpPr>
        <p:pic>
          <p:nvPicPr>
            <p:cNvPr id="1188" name="object 1188"/>
            <p:cNvPicPr/>
            <p:nvPr/>
          </p:nvPicPr>
          <p:blipFill>
            <a:blip r:embed="rId597" cstate="print"/>
            <a:stretch>
              <a:fillRect/>
            </a:stretch>
          </p:blipFill>
          <p:spPr>
            <a:xfrm>
              <a:off x="5136883" y="6702310"/>
              <a:ext cx="518261" cy="538048"/>
            </a:xfrm>
            <a:prstGeom prst="rect">
              <a:avLst/>
            </a:prstGeom>
          </p:spPr>
        </p:pic>
        <p:pic>
          <p:nvPicPr>
            <p:cNvPr id="1189" name="object 1189"/>
            <p:cNvPicPr/>
            <p:nvPr/>
          </p:nvPicPr>
          <p:blipFill>
            <a:blip r:embed="rId598" cstate="print"/>
            <a:stretch>
              <a:fillRect/>
            </a:stretch>
          </p:blipFill>
          <p:spPr>
            <a:xfrm>
              <a:off x="3996753" y="4955933"/>
              <a:ext cx="2883407" cy="1714499"/>
            </a:xfrm>
            <a:prstGeom prst="rect">
              <a:avLst/>
            </a:prstGeom>
          </p:spPr>
        </p:pic>
        <p:pic>
          <p:nvPicPr>
            <p:cNvPr id="1190" name="object 1190"/>
            <p:cNvPicPr/>
            <p:nvPr/>
          </p:nvPicPr>
          <p:blipFill>
            <a:blip r:embed="rId599" cstate="print"/>
            <a:stretch>
              <a:fillRect/>
            </a:stretch>
          </p:blipFill>
          <p:spPr>
            <a:xfrm>
              <a:off x="5347538" y="6484861"/>
              <a:ext cx="167093" cy="103936"/>
            </a:xfrm>
            <a:prstGeom prst="rect">
              <a:avLst/>
            </a:prstGeom>
          </p:spPr>
        </p:pic>
        <p:pic>
          <p:nvPicPr>
            <p:cNvPr id="1191" name="object 1191"/>
            <p:cNvPicPr/>
            <p:nvPr/>
          </p:nvPicPr>
          <p:blipFill>
            <a:blip r:embed="rId600" cstate="print"/>
            <a:stretch>
              <a:fillRect/>
            </a:stretch>
          </p:blipFill>
          <p:spPr>
            <a:xfrm>
              <a:off x="5163311" y="6382854"/>
              <a:ext cx="25704" cy="25323"/>
            </a:xfrm>
            <a:prstGeom prst="rect">
              <a:avLst/>
            </a:prstGeom>
          </p:spPr>
        </p:pic>
        <p:pic>
          <p:nvPicPr>
            <p:cNvPr id="1192" name="object 1192"/>
            <p:cNvPicPr/>
            <p:nvPr/>
          </p:nvPicPr>
          <p:blipFill>
            <a:blip r:embed="rId601" cstate="print"/>
            <a:stretch>
              <a:fillRect/>
            </a:stretch>
          </p:blipFill>
          <p:spPr>
            <a:xfrm>
              <a:off x="5475973" y="6608444"/>
              <a:ext cx="38963" cy="39001"/>
            </a:xfrm>
            <a:prstGeom prst="rect">
              <a:avLst/>
            </a:prstGeom>
          </p:spPr>
        </p:pic>
        <p:pic>
          <p:nvPicPr>
            <p:cNvPr id="1193" name="object 1193"/>
            <p:cNvPicPr/>
            <p:nvPr/>
          </p:nvPicPr>
          <p:blipFill>
            <a:blip r:embed="rId602" cstate="print"/>
            <a:stretch>
              <a:fillRect/>
            </a:stretch>
          </p:blipFill>
          <p:spPr>
            <a:xfrm>
              <a:off x="5142014" y="6438023"/>
              <a:ext cx="124599" cy="108089"/>
            </a:xfrm>
            <a:prstGeom prst="rect">
              <a:avLst/>
            </a:prstGeom>
          </p:spPr>
        </p:pic>
        <p:pic>
          <p:nvPicPr>
            <p:cNvPr id="1194" name="object 1194"/>
            <p:cNvPicPr/>
            <p:nvPr/>
          </p:nvPicPr>
          <p:blipFill>
            <a:blip r:embed="rId603" cstate="print"/>
            <a:stretch>
              <a:fillRect/>
            </a:stretch>
          </p:blipFill>
          <p:spPr>
            <a:xfrm>
              <a:off x="5529961" y="6617182"/>
              <a:ext cx="128892" cy="199694"/>
            </a:xfrm>
            <a:prstGeom prst="rect">
              <a:avLst/>
            </a:prstGeom>
          </p:spPr>
        </p:pic>
        <p:pic>
          <p:nvPicPr>
            <p:cNvPr id="1195" name="object 1195"/>
            <p:cNvPicPr/>
            <p:nvPr/>
          </p:nvPicPr>
          <p:blipFill>
            <a:blip r:embed="rId604" cstate="print"/>
            <a:stretch>
              <a:fillRect/>
            </a:stretch>
          </p:blipFill>
          <p:spPr>
            <a:xfrm>
              <a:off x="5270550" y="6542722"/>
              <a:ext cx="111759" cy="77800"/>
            </a:xfrm>
            <a:prstGeom prst="rect">
              <a:avLst/>
            </a:prstGeom>
          </p:spPr>
        </p:pic>
        <p:pic>
          <p:nvPicPr>
            <p:cNvPr id="1196" name="object 1196"/>
            <p:cNvPicPr/>
            <p:nvPr/>
          </p:nvPicPr>
          <p:blipFill>
            <a:blip r:embed="rId605" cstate="print"/>
            <a:stretch>
              <a:fillRect/>
            </a:stretch>
          </p:blipFill>
          <p:spPr>
            <a:xfrm>
              <a:off x="5578716" y="6151105"/>
              <a:ext cx="8127" cy="7188"/>
            </a:xfrm>
            <a:prstGeom prst="rect">
              <a:avLst/>
            </a:prstGeom>
          </p:spPr>
        </p:pic>
        <p:pic>
          <p:nvPicPr>
            <p:cNvPr id="1197" name="object 1197"/>
            <p:cNvPicPr/>
            <p:nvPr/>
          </p:nvPicPr>
          <p:blipFill>
            <a:blip r:embed="rId606" cstate="print"/>
            <a:stretch>
              <a:fillRect/>
            </a:stretch>
          </p:blipFill>
          <p:spPr>
            <a:xfrm>
              <a:off x="4399749" y="5676493"/>
              <a:ext cx="8635" cy="11341"/>
            </a:xfrm>
            <a:prstGeom prst="rect">
              <a:avLst/>
            </a:prstGeom>
          </p:spPr>
        </p:pic>
        <p:pic>
          <p:nvPicPr>
            <p:cNvPr id="1198" name="object 1198"/>
            <p:cNvPicPr/>
            <p:nvPr/>
          </p:nvPicPr>
          <p:blipFill>
            <a:blip r:embed="rId607" cstate="print"/>
            <a:stretch>
              <a:fillRect/>
            </a:stretch>
          </p:blipFill>
          <p:spPr>
            <a:xfrm>
              <a:off x="3253651" y="5443727"/>
              <a:ext cx="1129233" cy="1012190"/>
            </a:xfrm>
            <a:prstGeom prst="rect">
              <a:avLst/>
            </a:prstGeom>
          </p:spPr>
        </p:pic>
        <p:pic>
          <p:nvPicPr>
            <p:cNvPr id="1199" name="object 1199"/>
            <p:cNvPicPr/>
            <p:nvPr/>
          </p:nvPicPr>
          <p:blipFill>
            <a:blip r:embed="rId608" cstate="print"/>
            <a:stretch>
              <a:fillRect/>
            </a:stretch>
          </p:blipFill>
          <p:spPr>
            <a:xfrm>
              <a:off x="4403496" y="6328613"/>
              <a:ext cx="7327" cy="5079"/>
            </a:xfrm>
            <a:prstGeom prst="rect">
              <a:avLst/>
            </a:prstGeom>
          </p:spPr>
        </p:pic>
        <p:pic>
          <p:nvPicPr>
            <p:cNvPr id="1200" name="object 1200"/>
            <p:cNvPicPr/>
            <p:nvPr/>
          </p:nvPicPr>
          <p:blipFill>
            <a:blip r:embed="rId609" cstate="print"/>
            <a:stretch>
              <a:fillRect/>
            </a:stretch>
          </p:blipFill>
          <p:spPr>
            <a:xfrm>
              <a:off x="3379393" y="5087822"/>
              <a:ext cx="174472" cy="161785"/>
            </a:xfrm>
            <a:prstGeom prst="rect">
              <a:avLst/>
            </a:prstGeom>
          </p:spPr>
        </p:pic>
        <p:pic>
          <p:nvPicPr>
            <p:cNvPr id="1201" name="object 1201"/>
            <p:cNvPicPr/>
            <p:nvPr/>
          </p:nvPicPr>
          <p:blipFill>
            <a:blip r:embed="rId610" cstate="print"/>
            <a:stretch>
              <a:fillRect/>
            </a:stretch>
          </p:blipFill>
          <p:spPr>
            <a:xfrm>
              <a:off x="4541227" y="4849977"/>
              <a:ext cx="119633" cy="85191"/>
            </a:xfrm>
            <a:prstGeom prst="rect">
              <a:avLst/>
            </a:prstGeom>
          </p:spPr>
        </p:pic>
      </p:grpSp>
      <p:pic>
        <p:nvPicPr>
          <p:cNvPr id="1203" name="object 1203"/>
          <p:cNvPicPr/>
          <p:nvPr/>
        </p:nvPicPr>
        <p:blipFill>
          <a:blip r:embed="rId611" cstate="print"/>
          <a:stretch>
            <a:fillRect/>
          </a:stretch>
        </p:blipFill>
        <p:spPr>
          <a:xfrm>
            <a:off x="2336279" y="5452402"/>
            <a:ext cx="197967" cy="105549"/>
          </a:xfrm>
          <a:prstGeom prst="rect">
            <a:avLst/>
          </a:prstGeom>
        </p:spPr>
      </p:pic>
      <p:pic>
        <p:nvPicPr>
          <p:cNvPr id="1204" name="object 1204"/>
          <p:cNvPicPr/>
          <p:nvPr/>
        </p:nvPicPr>
        <p:blipFill>
          <a:blip r:embed="rId612" cstate="print"/>
          <a:stretch>
            <a:fillRect/>
          </a:stretch>
        </p:blipFill>
        <p:spPr>
          <a:xfrm>
            <a:off x="1555610" y="5519039"/>
            <a:ext cx="84213" cy="44869"/>
          </a:xfrm>
          <a:prstGeom prst="rect">
            <a:avLst/>
          </a:prstGeom>
        </p:spPr>
      </p:pic>
      <p:pic>
        <p:nvPicPr>
          <p:cNvPr id="1205" name="object 1205"/>
          <p:cNvPicPr/>
          <p:nvPr/>
        </p:nvPicPr>
        <p:blipFill>
          <a:blip r:embed="rId613" cstate="print"/>
          <a:stretch>
            <a:fillRect/>
          </a:stretch>
        </p:blipFill>
        <p:spPr>
          <a:xfrm>
            <a:off x="2698229" y="7007072"/>
            <a:ext cx="28117" cy="39624"/>
          </a:xfrm>
          <a:prstGeom prst="rect">
            <a:avLst/>
          </a:prstGeom>
        </p:spPr>
      </p:pic>
      <p:grpSp>
        <p:nvGrpSpPr>
          <p:cNvPr id="1206" name="object 1206"/>
          <p:cNvGrpSpPr/>
          <p:nvPr/>
        </p:nvGrpSpPr>
        <p:grpSpPr>
          <a:xfrm>
            <a:off x="2297569" y="6103188"/>
            <a:ext cx="793750" cy="999490"/>
            <a:chOff x="2297569" y="6103188"/>
            <a:chExt cx="793750" cy="999490"/>
          </a:xfrm>
        </p:grpSpPr>
        <p:pic>
          <p:nvPicPr>
            <p:cNvPr id="1207" name="object 1207"/>
            <p:cNvPicPr/>
            <p:nvPr/>
          </p:nvPicPr>
          <p:blipFill>
            <a:blip r:embed="rId614" cstate="print"/>
            <a:stretch>
              <a:fillRect/>
            </a:stretch>
          </p:blipFill>
          <p:spPr>
            <a:xfrm>
              <a:off x="2825127" y="7085723"/>
              <a:ext cx="27050" cy="16484"/>
            </a:xfrm>
            <a:prstGeom prst="rect">
              <a:avLst/>
            </a:prstGeom>
          </p:spPr>
        </p:pic>
        <p:pic>
          <p:nvPicPr>
            <p:cNvPr id="1208" name="object 1208"/>
            <p:cNvPicPr/>
            <p:nvPr/>
          </p:nvPicPr>
          <p:blipFill>
            <a:blip r:embed="rId615" cstate="print"/>
            <a:stretch>
              <a:fillRect/>
            </a:stretch>
          </p:blipFill>
          <p:spPr>
            <a:xfrm>
              <a:off x="2297569" y="6103188"/>
              <a:ext cx="793584" cy="993178"/>
            </a:xfrm>
            <a:prstGeom prst="rect">
              <a:avLst/>
            </a:prstGeom>
          </p:spPr>
        </p:pic>
      </p:grpSp>
      <p:pic>
        <p:nvPicPr>
          <p:cNvPr id="1209" name="object 1209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1124000" y="7048868"/>
            <a:ext cx="18745" cy="19926"/>
          </a:xfrm>
          <a:prstGeom prst="rect">
            <a:avLst/>
          </a:prstGeom>
        </p:spPr>
      </p:pic>
      <p:pic>
        <p:nvPicPr>
          <p:cNvPr id="1210" name="object 1210"/>
          <p:cNvPicPr/>
          <p:nvPr/>
        </p:nvPicPr>
        <p:blipFill>
          <a:blip r:embed="rId617" cstate="print"/>
          <a:stretch>
            <a:fillRect/>
          </a:stretch>
        </p:blipFill>
        <p:spPr>
          <a:xfrm>
            <a:off x="1116774" y="6245402"/>
            <a:ext cx="52400" cy="27952"/>
          </a:xfrm>
          <a:prstGeom prst="rect">
            <a:avLst/>
          </a:prstGeom>
        </p:spPr>
      </p:pic>
      <p:pic>
        <p:nvPicPr>
          <p:cNvPr id="1211" name="object 1211"/>
          <p:cNvPicPr/>
          <p:nvPr/>
        </p:nvPicPr>
        <p:blipFill>
          <a:blip r:embed="rId618" cstate="print"/>
          <a:stretch>
            <a:fillRect/>
          </a:stretch>
        </p:blipFill>
        <p:spPr>
          <a:xfrm>
            <a:off x="1237995" y="5558002"/>
            <a:ext cx="291439" cy="252742"/>
          </a:xfrm>
          <a:prstGeom prst="rect">
            <a:avLst/>
          </a:prstGeom>
        </p:spPr>
      </p:pic>
      <p:pic>
        <p:nvPicPr>
          <p:cNvPr id="1212" name="object 1212"/>
          <p:cNvPicPr/>
          <p:nvPr/>
        </p:nvPicPr>
        <p:blipFill>
          <a:blip r:embed="rId619" cstate="print"/>
          <a:stretch>
            <a:fillRect/>
          </a:stretch>
        </p:blipFill>
        <p:spPr>
          <a:xfrm>
            <a:off x="2158060" y="4814887"/>
            <a:ext cx="1081709" cy="449732"/>
          </a:xfrm>
          <a:prstGeom prst="rect">
            <a:avLst/>
          </a:prstGeom>
        </p:spPr>
      </p:pic>
      <p:grpSp>
        <p:nvGrpSpPr>
          <p:cNvPr id="1213" name="object 1213"/>
          <p:cNvGrpSpPr/>
          <p:nvPr/>
        </p:nvGrpSpPr>
        <p:grpSpPr>
          <a:xfrm>
            <a:off x="2125014" y="6017704"/>
            <a:ext cx="314325" cy="107314"/>
            <a:chOff x="2125014" y="6017704"/>
            <a:chExt cx="314325" cy="107314"/>
          </a:xfrm>
        </p:grpSpPr>
        <p:pic>
          <p:nvPicPr>
            <p:cNvPr id="1214" name="object 1214"/>
            <p:cNvPicPr/>
            <p:nvPr/>
          </p:nvPicPr>
          <p:blipFill>
            <a:blip r:embed="rId620" cstate="print"/>
            <a:stretch>
              <a:fillRect/>
            </a:stretch>
          </p:blipFill>
          <p:spPr>
            <a:xfrm>
              <a:off x="2298420" y="6017704"/>
              <a:ext cx="140677" cy="67081"/>
            </a:xfrm>
            <a:prstGeom prst="rect">
              <a:avLst/>
            </a:prstGeom>
          </p:spPr>
        </p:pic>
        <p:pic>
          <p:nvPicPr>
            <p:cNvPr id="1215" name="object 1215"/>
            <p:cNvPicPr/>
            <p:nvPr/>
          </p:nvPicPr>
          <p:blipFill>
            <a:blip r:embed="rId621" cstate="print"/>
            <a:stretch>
              <a:fillRect/>
            </a:stretch>
          </p:blipFill>
          <p:spPr>
            <a:xfrm>
              <a:off x="2125014" y="6059474"/>
              <a:ext cx="171183" cy="65125"/>
            </a:xfrm>
            <a:prstGeom prst="rect">
              <a:avLst/>
            </a:prstGeom>
          </p:spPr>
        </p:pic>
      </p:grpSp>
      <p:grpSp>
        <p:nvGrpSpPr>
          <p:cNvPr id="1216" name="object 1216"/>
          <p:cNvGrpSpPr/>
          <p:nvPr/>
        </p:nvGrpSpPr>
        <p:grpSpPr>
          <a:xfrm>
            <a:off x="1716468" y="5190274"/>
            <a:ext cx="562610" cy="330200"/>
            <a:chOff x="1716468" y="5190274"/>
            <a:chExt cx="562610" cy="330200"/>
          </a:xfrm>
        </p:grpSpPr>
        <p:pic>
          <p:nvPicPr>
            <p:cNvPr id="1217" name="object 1217"/>
            <p:cNvPicPr/>
            <p:nvPr/>
          </p:nvPicPr>
          <p:blipFill>
            <a:blip r:embed="rId622" cstate="print"/>
            <a:stretch>
              <a:fillRect/>
            </a:stretch>
          </p:blipFill>
          <p:spPr>
            <a:xfrm>
              <a:off x="1716468" y="5190274"/>
              <a:ext cx="562521" cy="242582"/>
            </a:xfrm>
            <a:prstGeom prst="rect">
              <a:avLst/>
            </a:prstGeom>
          </p:spPr>
        </p:pic>
        <p:pic>
          <p:nvPicPr>
            <p:cNvPr id="1218" name="object 1218"/>
            <p:cNvPicPr/>
            <p:nvPr/>
          </p:nvPicPr>
          <p:blipFill>
            <a:blip r:embed="rId623" cstate="print"/>
            <a:stretch>
              <a:fillRect/>
            </a:stretch>
          </p:blipFill>
          <p:spPr>
            <a:xfrm>
              <a:off x="1827821" y="5443461"/>
              <a:ext cx="112915" cy="76961"/>
            </a:xfrm>
            <a:prstGeom prst="rect">
              <a:avLst/>
            </a:prstGeom>
          </p:spPr>
        </p:pic>
      </p:grpSp>
      <p:grpSp>
        <p:nvGrpSpPr>
          <p:cNvPr id="1219" name="object 1219"/>
          <p:cNvGrpSpPr/>
          <p:nvPr/>
        </p:nvGrpSpPr>
        <p:grpSpPr>
          <a:xfrm>
            <a:off x="574751" y="5352237"/>
            <a:ext cx="1890395" cy="1460500"/>
            <a:chOff x="574751" y="5352237"/>
            <a:chExt cx="1890395" cy="1460500"/>
          </a:xfrm>
        </p:grpSpPr>
        <p:pic>
          <p:nvPicPr>
            <p:cNvPr id="1220" name="object 1220"/>
            <p:cNvPicPr/>
            <p:nvPr/>
          </p:nvPicPr>
          <p:blipFill>
            <a:blip r:embed="rId624" cstate="print"/>
            <a:stretch>
              <a:fillRect/>
            </a:stretch>
          </p:blipFill>
          <p:spPr>
            <a:xfrm>
              <a:off x="1184528" y="6244386"/>
              <a:ext cx="42938" cy="19037"/>
            </a:xfrm>
            <a:prstGeom prst="rect">
              <a:avLst/>
            </a:prstGeom>
          </p:spPr>
        </p:pic>
        <p:pic>
          <p:nvPicPr>
            <p:cNvPr id="1221" name="object 1221"/>
            <p:cNvPicPr/>
            <p:nvPr/>
          </p:nvPicPr>
          <p:blipFill>
            <a:blip r:embed="rId625" cstate="print"/>
            <a:stretch>
              <a:fillRect/>
            </a:stretch>
          </p:blipFill>
          <p:spPr>
            <a:xfrm>
              <a:off x="1266926" y="6230848"/>
              <a:ext cx="79222" cy="44043"/>
            </a:xfrm>
            <a:prstGeom prst="rect">
              <a:avLst/>
            </a:prstGeom>
          </p:spPr>
        </p:pic>
        <p:pic>
          <p:nvPicPr>
            <p:cNvPr id="1222" name="object 1222"/>
            <p:cNvPicPr/>
            <p:nvPr/>
          </p:nvPicPr>
          <p:blipFill>
            <a:blip r:embed="rId626" cstate="print"/>
            <a:stretch>
              <a:fillRect/>
            </a:stretch>
          </p:blipFill>
          <p:spPr>
            <a:xfrm>
              <a:off x="574751" y="5352237"/>
              <a:ext cx="1890179" cy="1460499"/>
            </a:xfrm>
            <a:prstGeom prst="rect">
              <a:avLst/>
            </a:prstGeom>
          </p:spPr>
        </p:pic>
      </p:grpSp>
      <p:sp>
        <p:nvSpPr>
          <p:cNvPr id="1235" name="object 1235"/>
          <p:cNvSpPr txBox="1"/>
          <p:nvPr/>
        </p:nvSpPr>
        <p:spPr>
          <a:xfrm>
            <a:off x="12266725" y="5509038"/>
            <a:ext cx="1900004" cy="1208023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640"/>
              </a:spcBef>
            </a:pPr>
            <a:r>
              <a:rPr sz="1600" spc="-10" dirty="0">
                <a:solidFill>
                  <a:srgbClr val="004F90"/>
                </a:solidFill>
                <a:latin typeface="Roboto Lt"/>
                <a:cs typeface="Roboto Lt"/>
              </a:rPr>
              <a:t>+48</a:t>
            </a:r>
            <a:r>
              <a:rPr sz="1600" spc="-5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600" spc="-10" dirty="0">
                <a:solidFill>
                  <a:srgbClr val="004F90"/>
                </a:solidFill>
                <a:latin typeface="Roboto Lt"/>
                <a:cs typeface="Roboto Lt"/>
              </a:rPr>
              <a:t>601</a:t>
            </a:r>
            <a:r>
              <a:rPr sz="1600" spc="-5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600" spc="-10" dirty="0">
                <a:solidFill>
                  <a:srgbClr val="004F90"/>
                </a:solidFill>
                <a:latin typeface="Roboto Lt"/>
                <a:cs typeface="Roboto Lt"/>
              </a:rPr>
              <a:t>284</a:t>
            </a:r>
            <a:r>
              <a:rPr sz="1600" spc="-55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600" spc="-15" dirty="0">
                <a:solidFill>
                  <a:srgbClr val="004F90"/>
                </a:solidFill>
                <a:latin typeface="Roboto Lt"/>
                <a:cs typeface="Roboto Lt"/>
              </a:rPr>
              <a:t>525</a:t>
            </a:r>
            <a:endParaRPr lang="pl-PL" sz="1600" spc="-15" dirty="0">
              <a:solidFill>
                <a:srgbClr val="004F90"/>
              </a:solidFill>
              <a:latin typeface="Roboto Lt"/>
              <a:cs typeface="Roboto Lt"/>
            </a:endParaRPr>
          </a:p>
          <a:p>
            <a:pPr marL="34925">
              <a:lnSpc>
                <a:spcPct val="100000"/>
              </a:lnSpc>
              <a:spcBef>
                <a:spcPts val="640"/>
              </a:spcBef>
            </a:pPr>
            <a:endParaRPr sz="1600" dirty="0">
              <a:latin typeface="Roboto Lt"/>
              <a:cs typeface="Roboto Lt"/>
            </a:endParaRPr>
          </a:p>
          <a:p>
            <a:pPr marL="12700" marR="5080" indent="13970">
              <a:lnSpc>
                <a:spcPct val="100000"/>
              </a:lnSpc>
              <a:spcBef>
                <a:spcPts val="540"/>
              </a:spcBef>
            </a:pPr>
            <a:r>
              <a:rPr sz="1600" spc="-20" dirty="0">
                <a:solidFill>
                  <a:srgbClr val="004F90"/>
                </a:solidFill>
                <a:latin typeface="Roboto Lt"/>
                <a:cs typeface="Roboto Lt"/>
                <a:hlinkClick r:id="rId627"/>
              </a:rPr>
              <a:t>sales@tileshub.eu</a:t>
            </a:r>
            <a:r>
              <a:rPr sz="1600" spc="-20" dirty="0">
                <a:solidFill>
                  <a:srgbClr val="004F90"/>
                </a:solidFill>
                <a:latin typeface="Roboto Lt"/>
                <a:cs typeface="Roboto Lt"/>
              </a:rPr>
              <a:t> </a:t>
            </a:r>
            <a:r>
              <a:rPr sz="1600" spc="-10" dirty="0">
                <a:solidFill>
                  <a:srgbClr val="004F90"/>
                </a:solidFill>
                <a:latin typeface="Roboto Lt"/>
                <a:cs typeface="Roboto Lt"/>
                <a:hlinkClick r:id="rId628"/>
              </a:rPr>
              <a:t>of</a:t>
            </a:r>
            <a:r>
              <a:rPr sz="1600" spc="-20" dirty="0">
                <a:solidFill>
                  <a:srgbClr val="004F90"/>
                </a:solidFill>
                <a:latin typeface="Roboto Lt"/>
                <a:cs typeface="Roboto Lt"/>
                <a:hlinkClick r:id="rId628"/>
              </a:rPr>
              <a:t>fi</a:t>
            </a:r>
            <a:r>
              <a:rPr sz="1600" spc="-20" dirty="0">
                <a:solidFill>
                  <a:srgbClr val="004F90"/>
                </a:solidFill>
                <a:latin typeface="Roboto Lt"/>
                <a:cs typeface="Roboto Lt"/>
                <a:hlinkClick r:id="rId629"/>
              </a:rPr>
              <a:t>ce@tileshub.eu</a:t>
            </a:r>
            <a:endParaRPr sz="1600" dirty="0">
              <a:latin typeface="Roboto Lt"/>
              <a:cs typeface="Roboto Lt"/>
            </a:endParaRPr>
          </a:p>
        </p:txBody>
      </p:sp>
      <p:sp>
        <p:nvSpPr>
          <p:cNvPr id="1236" name="object 1236"/>
          <p:cNvSpPr txBox="1"/>
          <p:nvPr/>
        </p:nvSpPr>
        <p:spPr>
          <a:xfrm>
            <a:off x="2999536" y="6020189"/>
            <a:ext cx="282575" cy="85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450" dirty="0">
              <a:latin typeface="Roboto Lt"/>
              <a:cs typeface="Roboto Lt"/>
            </a:endParaRPr>
          </a:p>
        </p:txBody>
      </p:sp>
      <p:sp>
        <p:nvSpPr>
          <p:cNvPr id="1239" name="object 1239"/>
          <p:cNvSpPr txBox="1">
            <a:spLocks noGrp="1"/>
          </p:cNvSpPr>
          <p:nvPr>
            <p:ph type="title"/>
          </p:nvPr>
        </p:nvSpPr>
        <p:spPr>
          <a:xfrm>
            <a:off x="1529434" y="5736778"/>
            <a:ext cx="4518025" cy="566822"/>
          </a:xfrm>
          <a:prstGeom prst="rect">
            <a:avLst/>
          </a:prstGeom>
          <a:solidFill>
            <a:srgbClr val="004F90">
              <a:alpha val="83000"/>
            </a:srgbClr>
          </a:solidFill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lang="pl-PL" sz="3200" b="0" spc="-35" dirty="0">
                <a:latin typeface="+mj-lt"/>
                <a:cs typeface="Roboto Lt"/>
              </a:rPr>
              <a:t>Dowiedz się więcej: </a:t>
            </a:r>
            <a:endParaRPr sz="3200" dirty="0">
              <a:latin typeface="+mj-lt"/>
              <a:cs typeface="Roboto Lt"/>
            </a:endParaRPr>
          </a:p>
        </p:txBody>
      </p:sp>
      <p:pic>
        <p:nvPicPr>
          <p:cNvPr id="1240" name="object 1240"/>
          <p:cNvPicPr/>
          <p:nvPr/>
        </p:nvPicPr>
        <p:blipFill>
          <a:blip r:embed="rId630" cstate="print"/>
          <a:stretch>
            <a:fillRect/>
          </a:stretch>
        </p:blipFill>
        <p:spPr>
          <a:xfrm>
            <a:off x="11784154" y="5541473"/>
            <a:ext cx="381000" cy="449732"/>
          </a:xfrm>
          <a:prstGeom prst="rect">
            <a:avLst/>
          </a:prstGeom>
        </p:spPr>
      </p:pic>
      <p:pic>
        <p:nvPicPr>
          <p:cNvPr id="1241" name="object 1241"/>
          <p:cNvPicPr/>
          <p:nvPr/>
        </p:nvPicPr>
        <p:blipFill>
          <a:blip r:embed="rId631" cstate="print"/>
          <a:stretch>
            <a:fillRect/>
          </a:stretch>
        </p:blipFill>
        <p:spPr>
          <a:xfrm>
            <a:off x="11618650" y="6259378"/>
            <a:ext cx="597289" cy="520521"/>
          </a:xfrm>
          <a:prstGeom prst="rect">
            <a:avLst/>
          </a:prstGeom>
        </p:spPr>
      </p:pic>
      <p:sp>
        <p:nvSpPr>
          <p:cNvPr id="1242" name="object 1242"/>
          <p:cNvSpPr/>
          <p:nvPr/>
        </p:nvSpPr>
        <p:spPr>
          <a:xfrm>
            <a:off x="3284787" y="6168077"/>
            <a:ext cx="0" cy="327025"/>
          </a:xfrm>
          <a:custGeom>
            <a:avLst/>
            <a:gdLst/>
            <a:ahLst/>
            <a:cxnLst/>
            <a:rect l="l" t="t" r="r" b="b"/>
            <a:pathLst>
              <a:path h="327025">
                <a:moveTo>
                  <a:pt x="0" y="0"/>
                </a:moveTo>
                <a:lnTo>
                  <a:pt x="0" y="32691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4" name="Obraz 1243">
            <a:extLst>
              <a:ext uri="{FF2B5EF4-FFF2-40B4-BE49-F238E27FC236}">
                <a16:creationId xmlns="" xmlns:a16="http://schemas.microsoft.com/office/drawing/2014/main" id="{17EF2D7C-A879-30B2-E1EE-ABCC1BBD3DF8}"/>
              </a:ext>
            </a:extLst>
          </p:cNvPr>
          <p:cNvPicPr>
            <a:picLocks noChangeAspect="1"/>
          </p:cNvPicPr>
          <p:nvPr/>
        </p:nvPicPr>
        <p:blipFill>
          <a:blip r:embed="rId63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185" y="4631950"/>
            <a:ext cx="2868364" cy="2868364"/>
          </a:xfrm>
          <a:prstGeom prst="rect">
            <a:avLst/>
          </a:prstGeom>
        </p:spPr>
      </p:pic>
      <p:pic>
        <p:nvPicPr>
          <p:cNvPr id="1245" name="TheHUB_sell">
            <a:hlinkClick r:id="" action="ppaction://media"/>
            <a:extLst>
              <a:ext uri="{FF2B5EF4-FFF2-40B4-BE49-F238E27FC236}">
                <a16:creationId xmlns="" xmlns:a16="http://schemas.microsoft.com/office/drawing/2014/main" id="{86BB3DF4-9070-D1F7-A7BC-840F9B32700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633"/>
              </p:ext>
            </p:extLst>
          </p:nvPr>
        </p:nvPicPr>
        <p:blipFill>
          <a:blip r:embed="rId634" cstate="print"/>
          <a:stretch>
            <a:fillRect/>
          </a:stretch>
        </p:blipFill>
        <p:spPr>
          <a:xfrm>
            <a:off x="2158060" y="9365"/>
            <a:ext cx="9626094" cy="44548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20" fill="hold"/>
                                        <p:tgtEl>
                                          <p:spTgt spid="1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4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434</Words>
  <Application>Microsoft Office PowerPoint</Application>
  <PresentationFormat>Niestandardowy</PresentationFormat>
  <Paragraphs>90</Paragraphs>
  <Slides>13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Office Theme</vt:lpstr>
      <vt:lpstr>INDIAN TILES HUB</vt:lpstr>
      <vt:lpstr>Slajd 2</vt:lpstr>
      <vt:lpstr>Slajd 3</vt:lpstr>
      <vt:lpstr>Slajd 4</vt:lpstr>
      <vt:lpstr>Jako firma z wieloletnim doświadczeniem</vt:lpstr>
      <vt:lpstr>Główne zalety:</vt:lpstr>
      <vt:lpstr>Slajd 7</vt:lpstr>
      <vt:lpstr>Slajd 8</vt:lpstr>
      <vt:lpstr>Slajd 9</vt:lpstr>
      <vt:lpstr>THE HUB przynosi liczne korzyści, obejmujące skrupulatnie zaplanowane koszty i wydajność logistyczną. Główne zalety THE HUB w kontekście kosztów i usług:</vt:lpstr>
      <vt:lpstr>Slajd 11</vt:lpstr>
      <vt:lpstr>INDIAN TILES HUB</vt:lpstr>
      <vt:lpstr>Dowiedz się więcej: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TILES HUB</dc:title>
  <dc:creator>RECEPCJA</dc:creator>
  <cp:lastModifiedBy>PSDiK</cp:lastModifiedBy>
  <cp:revision>4</cp:revision>
  <dcterms:created xsi:type="dcterms:W3CDTF">2024-06-19T07:32:25Z</dcterms:created>
  <dcterms:modified xsi:type="dcterms:W3CDTF">2024-06-25T07:50:14Z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2024-06-12T00:00:00Z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2024-06-19T00:00:00Z</vt:filetime>
  </property>
</Properties>
</file>